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437" r:id="rId3"/>
    <p:sldId id="344" r:id="rId4"/>
    <p:sldId id="301" r:id="rId5"/>
    <p:sldId id="286" r:id="rId6"/>
    <p:sldId id="287" r:id="rId7"/>
    <p:sldId id="341" r:id="rId8"/>
    <p:sldId id="315" r:id="rId9"/>
    <p:sldId id="302" r:id="rId10"/>
    <p:sldId id="332" r:id="rId11"/>
    <p:sldId id="735" r:id="rId12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el Peleg" initials="YP" lastIdx="38" clrIdx="0">
    <p:extLst>
      <p:ext uri="{19B8F6BF-5375-455C-9EA6-DF929625EA0E}">
        <p15:presenceInfo xmlns:p15="http://schemas.microsoft.com/office/powerpoint/2012/main" userId="S-1-5-21-1622607460-655963848-2064071349-1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001"/>
    <a:srgbClr val="332B66"/>
    <a:srgbClr val="FFC000"/>
    <a:srgbClr val="FE4020"/>
    <a:srgbClr val="9F0052"/>
    <a:srgbClr val="443988"/>
    <a:srgbClr val="77003E"/>
    <a:srgbClr val="195E81"/>
    <a:srgbClr val="227DA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362" autoAdjust="0"/>
  </p:normalViewPr>
  <p:slideViewPr>
    <p:cSldViewPr snapToGrid="0">
      <p:cViewPr varScale="1">
        <p:scale>
          <a:sx n="66" d="100"/>
          <a:sy n="66" d="100"/>
        </p:scale>
        <p:origin x="6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B4295-F4D1-49C1-B343-A38B1BB66F8D}" type="datetimeFigureOut">
              <a:rPr lang="x-none" smtClean="0"/>
              <a:t>1/15/2019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24649-B697-4347-B19B-CF2C8704526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279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241A2A4-C596-46F0-96DF-7B3C749EBDD1}" type="slidenum">
              <a:rPr lang="he-IL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defTabSz="931774">
                <a:defRPr/>
              </a:pPr>
              <a:t>1</a:t>
            </a:fld>
            <a:endParaRPr lang="he-IL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9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95EA-E3BE-4951-B25E-19355B0A05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95EA-E3BE-4951-B25E-19355B0A05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54BBF-F546-42CA-8047-8E297F593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BA6360-3F46-4064-A29C-E056ECFA2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706E5-B789-41A3-9F69-0D671931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71BD4F-49B4-4F5F-9FF3-0FE9DD2C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46E341-3E75-4708-9793-9FFF591D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435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B700AF-44A7-476F-BDCF-A3B3B28B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A8FA7C-97EE-4A0B-B1B4-3ADC547F5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6D903-3BD8-417F-9351-89A8FA31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B5B10-ACC7-4E1C-A061-AC121ECC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0F4D6F-530C-4EF9-B7AB-DE788CDD7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0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816A6AC-0D79-498D-BB01-31946C78B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E94EAC-4A7D-4B2C-B5E4-D350C80DD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B27D-6722-478F-A159-352FD19B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6983A0-AEA4-45A5-8413-0B175D07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43B92E-23E2-480D-8CB8-22083336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7377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8033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704612 w 12192000"/>
              <a:gd name="connsiteY3" fmla="*/ 6858000 h 6858000"/>
              <a:gd name="connsiteX4" fmla="*/ 0 w 12192000"/>
              <a:gd name="connsiteY4" fmla="*/ 0 h 6858000"/>
              <a:gd name="connsiteX5" fmla="*/ 1491230 w 12192000"/>
              <a:gd name="connsiteY5" fmla="*/ 0 h 6858000"/>
              <a:gd name="connsiteX6" fmla="*/ 4115512 w 12192000"/>
              <a:gd name="connsiteY6" fmla="*/ 6858000 h 6858000"/>
              <a:gd name="connsiteX7" fmla="*/ 0 w 12192000"/>
              <a:gd name="connsiteY7" fmla="*/ 6858000 h 6858000"/>
              <a:gd name="connsiteX0" fmla="*/ 7886829 w 12192000"/>
              <a:gd name="connsiteY0" fmla="*/ 22302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704612 w 12192000"/>
              <a:gd name="connsiteY3" fmla="*/ 6858000 h 6858000"/>
              <a:gd name="connsiteX4" fmla="*/ 7886829 w 12192000"/>
              <a:gd name="connsiteY4" fmla="*/ 22302 h 6858000"/>
              <a:gd name="connsiteX5" fmla="*/ 0 w 12192000"/>
              <a:gd name="connsiteY5" fmla="*/ 0 h 6858000"/>
              <a:gd name="connsiteX6" fmla="*/ 1491230 w 12192000"/>
              <a:gd name="connsiteY6" fmla="*/ 0 h 6858000"/>
              <a:gd name="connsiteX7" fmla="*/ 4115512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7886829 w 12192000"/>
              <a:gd name="connsiteY0" fmla="*/ 22302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102231 w 12192000"/>
              <a:gd name="connsiteY3" fmla="*/ 6858000 h 6858000"/>
              <a:gd name="connsiteX4" fmla="*/ 7886829 w 12192000"/>
              <a:gd name="connsiteY4" fmla="*/ 22302 h 6858000"/>
              <a:gd name="connsiteX5" fmla="*/ 0 w 12192000"/>
              <a:gd name="connsiteY5" fmla="*/ 0 h 6858000"/>
              <a:gd name="connsiteX6" fmla="*/ 1491230 w 12192000"/>
              <a:gd name="connsiteY6" fmla="*/ 0 h 6858000"/>
              <a:gd name="connsiteX7" fmla="*/ 4115512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7886829 w 12192000"/>
              <a:gd name="connsiteY0" fmla="*/ 22302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102231 w 12192000"/>
              <a:gd name="connsiteY3" fmla="*/ 6858000 h 6858000"/>
              <a:gd name="connsiteX4" fmla="*/ 7886829 w 12192000"/>
              <a:gd name="connsiteY4" fmla="*/ 22302 h 6858000"/>
              <a:gd name="connsiteX5" fmla="*/ 0 w 12192000"/>
              <a:gd name="connsiteY5" fmla="*/ 0 h 6858000"/>
              <a:gd name="connsiteX6" fmla="*/ 1491230 w 12192000"/>
              <a:gd name="connsiteY6" fmla="*/ 0 h 6858000"/>
              <a:gd name="connsiteX7" fmla="*/ 4115512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7879395 w 12192000"/>
              <a:gd name="connsiteY0" fmla="*/ 14868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102231 w 12192000"/>
              <a:gd name="connsiteY3" fmla="*/ 6858000 h 6858000"/>
              <a:gd name="connsiteX4" fmla="*/ 7879395 w 12192000"/>
              <a:gd name="connsiteY4" fmla="*/ 14868 h 6858000"/>
              <a:gd name="connsiteX5" fmla="*/ 0 w 12192000"/>
              <a:gd name="connsiteY5" fmla="*/ 0 h 6858000"/>
              <a:gd name="connsiteX6" fmla="*/ 1491230 w 12192000"/>
              <a:gd name="connsiteY6" fmla="*/ 0 h 6858000"/>
              <a:gd name="connsiteX7" fmla="*/ 4115512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7879395" y="14868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102231" y="6858000"/>
                </a:lnTo>
                <a:lnTo>
                  <a:pt x="7879395" y="14868"/>
                </a:lnTo>
                <a:close/>
                <a:moveTo>
                  <a:pt x="0" y="0"/>
                </a:moveTo>
                <a:lnTo>
                  <a:pt x="1491230" y="0"/>
                </a:lnTo>
                <a:lnTo>
                  <a:pt x="41155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7159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60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D4DFA-109A-47FB-B231-8B73B0DA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0F5EB1-2745-4C9D-BD66-8742CC40F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811A1-CE0B-4C20-91E2-D990E819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A7C16C-BEA9-47F5-991D-66FA6A47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49CD36-C1A2-4D80-ACF1-B0BCDE11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86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324C9F-AC07-4F5E-8C14-7937EBB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DA4209-3C5C-4FF0-AEFC-F2D2EB851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192C68-FBA9-46A0-AEF1-2227B5D91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188867-D569-4016-87B4-9AC4354A4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F54C13-9866-4D9C-A976-E54BD129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997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97B5C-0542-4840-9ED1-1C640F84A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EFE1C-E6EC-49AA-B231-C351EED26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C0A18F-18A8-4591-B59E-4E20A9D7B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6680ED-AC7D-4F0C-A9FE-CBA2CE3FE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036853C-A8A8-4947-B8E2-C1B00A3E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065544-EBE8-40B0-9501-E980C081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915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9C4EB5-7CBB-4802-9C24-76949E61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853E75-0B6E-48C1-B3BD-BAFFEEBC0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95AED1-5CBF-4AFD-B3C0-BF157DB27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FD2460E-2AA4-43B5-AA86-BCACB4DB04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C8AB05-7EA9-4374-A4F3-20862850A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527A5C-B1BD-4BAC-91AE-BC0D85CD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C3BEC-1C36-405B-91F1-1156720C1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59DFEF-F230-418E-8515-379EBF40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587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B84757-23BC-424D-966B-4B1B1ACB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4451E18-E2EC-4DAF-B968-F8F4D53AD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38C18C-FEA6-45B2-BD72-9CE52637A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7E101D4-732B-4BA2-9B48-1E5771D7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057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8A385E-6A4A-45EF-AE3D-90C53C86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370BBE-D371-4447-B9C7-7B2C4B2A8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CF6DFA-1343-4DF6-97C1-EEDE95E57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45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5D328D-81E1-4654-A33E-FEE13FFBD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E440C5-938A-4666-AE83-1EAE7F07B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C784BA-BE83-43D0-B399-AAAD245E3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163147-977B-449A-8801-C0B025FEF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D08CF4-2F1F-40E2-BC36-571C526F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0D5705-AEB7-49B9-A058-6D36C668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577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B3770-2539-4ED0-B50C-8F5C783B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2AFC49-1526-46ED-8A19-9B124CB36A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09AE96-D4CA-488F-A650-FD548C27F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DF7B17-EF44-4BAA-AFA9-0DE88454E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D4ECA-DBBD-4271-9761-44B6F44A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08C2F7-29B2-48F5-842D-48584D25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329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C8A27B-8DDE-4908-B6F0-29D382FE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795905-1DF7-42A4-813F-29CAD8F09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CC9B7F-7F99-4E91-82B9-4964B34AF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258C6-3422-485F-B73F-AC607971120C}" type="datetimeFigureOut">
              <a:rPr lang="he-IL" smtClean="0"/>
              <a:t>ט'/שבט/תשע"ט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842E3D-B80D-4754-8F2E-4DCE2B342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0B9426-6E4C-4AC8-A439-14AE37C2F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FBB77-C4E0-47D5-B58B-4FAEA26506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86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r="9828" b="89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ctangle 9"/>
          <p:cNvSpPr/>
          <p:nvPr/>
        </p:nvSpPr>
        <p:spPr>
          <a:xfrm rot="10800000">
            <a:off x="-16625" y="0"/>
            <a:ext cx="12208624" cy="685799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0000">
                <a:srgbClr val="022F54">
                  <a:alpha val="76000"/>
                </a:srgbClr>
              </a:gs>
              <a:gs pos="100000">
                <a:srgbClr val="45BAAE">
                  <a:alpha val="14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ECBD06-E711-4B5C-B9CB-79ADA87BCD7C}"/>
              </a:ext>
            </a:extLst>
          </p:cNvPr>
          <p:cNvSpPr txBox="1"/>
          <p:nvPr/>
        </p:nvSpPr>
        <p:spPr>
          <a:xfrm>
            <a:off x="2086550" y="3835570"/>
            <a:ext cx="852417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800" dirty="0" err="1">
                <a:solidFill>
                  <a:schemeClr val="bg1"/>
                </a:solidFill>
              </a:rPr>
              <a:t>UMatch</a:t>
            </a:r>
            <a:r>
              <a:rPr lang="en-GB" sz="6800" dirty="0">
                <a:solidFill>
                  <a:schemeClr val="bg1"/>
                </a:solidFill>
              </a:rPr>
              <a:t> Analytics 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More than just connections </a:t>
            </a:r>
            <a:endParaRPr lang="aa-ET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1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21573" y="-144000"/>
            <a:ext cx="12235149" cy="6962692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B69E773-F6F1-4701-96F6-FA1335019AA4}"/>
              </a:ext>
            </a:extLst>
          </p:cNvPr>
          <p:cNvSpPr>
            <a:spLocks noGrp="1"/>
          </p:cNvSpPr>
          <p:nvPr/>
        </p:nvSpPr>
        <p:spPr>
          <a:xfrm>
            <a:off x="713766" y="62736"/>
            <a:ext cx="10969943" cy="94456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>
            <a:lvl1pPr algn="ctr" defTabSz="1218987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  <a:defRPr sz="5400" kern="1200">
                <a:solidFill>
                  <a:srgbClr val="0C4B9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Users Profiles  </a:t>
            </a:r>
            <a:r>
              <a:rPr lang="en-US" dirty="0">
                <a:noFill/>
              </a:rPr>
              <a:t> 4</a:t>
            </a:r>
          </a:p>
        </p:txBody>
      </p:sp>
      <p:grpSp>
        <p:nvGrpSpPr>
          <p:cNvPr id="13" name="Group 12" descr="Accent lines group.">
            <a:extLst>
              <a:ext uri="{FF2B5EF4-FFF2-40B4-BE49-F238E27FC236}">
                <a16:creationId xmlns:a16="http://schemas.microsoft.com/office/drawing/2014/main" xmlns="" id="{7C2BEE94-6E94-45B6-8736-473E87D5471F}"/>
              </a:ext>
            </a:extLst>
          </p:cNvPr>
          <p:cNvGrpSpPr/>
          <p:nvPr/>
        </p:nvGrpSpPr>
        <p:grpSpPr>
          <a:xfrm>
            <a:off x="-611190" y="-495967"/>
            <a:ext cx="13429888" cy="8801767"/>
            <a:chOff x="-611188" y="-495967"/>
            <a:chExt cx="13429888" cy="8801767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53EF2453-2339-491C-8F00-6DE77705585B}"/>
                </a:ext>
              </a:extLst>
            </p:cNvPr>
            <p:cNvCxnSpPr/>
            <p:nvPr/>
          </p:nvCxnSpPr>
          <p:spPr>
            <a:xfrm>
              <a:off x="74612" y="-152400"/>
              <a:ext cx="8458200" cy="7315200"/>
            </a:xfrm>
            <a:prstGeom prst="line">
              <a:avLst/>
            </a:prstGeom>
            <a:ln w="0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xmlns="" id="{F795A4A2-0591-4BF6-AB28-88C2E097AA33}"/>
                </a:ext>
              </a:extLst>
            </p:cNvPr>
            <p:cNvCxnSpPr/>
            <p:nvPr/>
          </p:nvCxnSpPr>
          <p:spPr>
            <a:xfrm flipV="1">
              <a:off x="-611188" y="2825951"/>
              <a:ext cx="13429888" cy="3049827"/>
            </a:xfrm>
            <a:prstGeom prst="line">
              <a:avLst/>
            </a:prstGeom>
            <a:ln w="0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xmlns="" id="{95183C6B-A836-4299-B883-282A3F91505D}"/>
                </a:ext>
              </a:extLst>
            </p:cNvPr>
            <p:cNvCxnSpPr/>
            <p:nvPr/>
          </p:nvCxnSpPr>
          <p:spPr>
            <a:xfrm flipV="1">
              <a:off x="5910801" y="1272903"/>
              <a:ext cx="6736811" cy="6139758"/>
            </a:xfrm>
            <a:prstGeom prst="line">
              <a:avLst/>
            </a:prstGeom>
            <a:ln w="0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xmlns="" id="{0572F65F-9FB8-4A9E-A31A-5201FED1113C}"/>
                </a:ext>
              </a:extLst>
            </p:cNvPr>
            <p:cNvCxnSpPr/>
            <p:nvPr/>
          </p:nvCxnSpPr>
          <p:spPr>
            <a:xfrm>
              <a:off x="1294386" y="-495967"/>
              <a:ext cx="1555814" cy="8801767"/>
            </a:xfrm>
            <a:prstGeom prst="line">
              <a:avLst/>
            </a:prstGeom>
            <a:ln w="0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xmlns="" id="{90F4C82B-2C8A-449B-8D43-88F1F984BD57}"/>
                </a:ext>
              </a:extLst>
            </p:cNvPr>
            <p:cNvCxnSpPr/>
            <p:nvPr/>
          </p:nvCxnSpPr>
          <p:spPr>
            <a:xfrm flipH="1" flipV="1">
              <a:off x="-555991" y="4943849"/>
              <a:ext cx="12991098" cy="355677"/>
            </a:xfrm>
            <a:prstGeom prst="line">
              <a:avLst/>
            </a:prstGeom>
            <a:ln w="0"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3530604-5BB6-41A0-A7C7-0F58608B1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410" y="383703"/>
            <a:ext cx="9144000" cy="69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288" rIns="0" bIns="18288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 descr="Gear man group.">
            <a:extLst>
              <a:ext uri="{FF2B5EF4-FFF2-40B4-BE49-F238E27FC236}">
                <a16:creationId xmlns:a16="http://schemas.microsoft.com/office/drawing/2014/main" xmlns="" id="{D7A46E69-9FE1-43E1-A80F-3800604171CD}"/>
              </a:ext>
            </a:extLst>
          </p:cNvPr>
          <p:cNvGrpSpPr/>
          <p:nvPr/>
        </p:nvGrpSpPr>
        <p:grpSpPr>
          <a:xfrm>
            <a:off x="4452420" y="1714500"/>
            <a:ext cx="3283980" cy="5152463"/>
            <a:chOff x="4350749" y="1285876"/>
            <a:chExt cx="3553093" cy="5574695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xmlns="" id="{A420BD19-7DC8-4CC6-8BF7-BEB1D4D0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0749" y="1285876"/>
              <a:ext cx="3547064" cy="5570815"/>
            </a:xfrm>
            <a:custGeom>
              <a:avLst/>
              <a:gdLst>
                <a:gd name="T0" fmla="*/ 50 w 5512"/>
                <a:gd name="T1" fmla="*/ 8546 h 8640"/>
                <a:gd name="T2" fmla="*/ 5470 w 5512"/>
                <a:gd name="T3" fmla="*/ 8349 h 8640"/>
                <a:gd name="T4" fmla="*/ 5484 w 5512"/>
                <a:gd name="T5" fmla="*/ 7888 h 8640"/>
                <a:gd name="T6" fmla="*/ 5501 w 5512"/>
                <a:gd name="T7" fmla="*/ 7518 h 8640"/>
                <a:gd name="T8" fmla="*/ 5492 w 5512"/>
                <a:gd name="T9" fmla="*/ 7081 h 8640"/>
                <a:gd name="T10" fmla="*/ 5508 w 5512"/>
                <a:gd name="T11" fmla="*/ 6617 h 8640"/>
                <a:gd name="T12" fmla="*/ 5438 w 5512"/>
                <a:gd name="T13" fmla="*/ 5784 h 8640"/>
                <a:gd name="T14" fmla="*/ 5435 w 5512"/>
                <a:gd name="T15" fmla="*/ 5326 h 8640"/>
                <a:gd name="T16" fmla="*/ 5390 w 5512"/>
                <a:gd name="T17" fmla="*/ 4893 h 8640"/>
                <a:gd name="T18" fmla="*/ 5414 w 5512"/>
                <a:gd name="T19" fmla="*/ 4782 h 8640"/>
                <a:gd name="T20" fmla="*/ 5326 w 5512"/>
                <a:gd name="T21" fmla="*/ 4294 h 8640"/>
                <a:gd name="T22" fmla="*/ 5299 w 5512"/>
                <a:gd name="T23" fmla="*/ 3861 h 8640"/>
                <a:gd name="T24" fmla="*/ 5192 w 5512"/>
                <a:gd name="T25" fmla="*/ 3339 h 8640"/>
                <a:gd name="T26" fmla="*/ 5096 w 5512"/>
                <a:gd name="T27" fmla="*/ 3144 h 8640"/>
                <a:gd name="T28" fmla="*/ 5008 w 5512"/>
                <a:gd name="T29" fmla="*/ 3096 h 8640"/>
                <a:gd name="T30" fmla="*/ 4591 w 5512"/>
                <a:gd name="T31" fmla="*/ 2925 h 8640"/>
                <a:gd name="T32" fmla="*/ 4174 w 5512"/>
                <a:gd name="T33" fmla="*/ 2804 h 8640"/>
                <a:gd name="T34" fmla="*/ 3746 w 5512"/>
                <a:gd name="T35" fmla="*/ 2649 h 8640"/>
                <a:gd name="T36" fmla="*/ 3529 w 5512"/>
                <a:gd name="T37" fmla="*/ 2500 h 8640"/>
                <a:gd name="T38" fmla="*/ 3349 w 5512"/>
                <a:gd name="T39" fmla="*/ 2317 h 8640"/>
                <a:gd name="T40" fmla="*/ 3335 w 5512"/>
                <a:gd name="T41" fmla="*/ 2162 h 8640"/>
                <a:gd name="T42" fmla="*/ 3353 w 5512"/>
                <a:gd name="T43" fmla="*/ 1958 h 8640"/>
                <a:gd name="T44" fmla="*/ 3379 w 5512"/>
                <a:gd name="T45" fmla="*/ 1737 h 8640"/>
                <a:gd name="T46" fmla="*/ 3455 w 5512"/>
                <a:gd name="T47" fmla="*/ 1644 h 8640"/>
                <a:gd name="T48" fmla="*/ 3554 w 5512"/>
                <a:gd name="T49" fmla="*/ 1504 h 8640"/>
                <a:gd name="T50" fmla="*/ 3572 w 5512"/>
                <a:gd name="T51" fmla="*/ 1305 h 8640"/>
                <a:gd name="T52" fmla="*/ 3594 w 5512"/>
                <a:gd name="T53" fmla="*/ 1129 h 8640"/>
                <a:gd name="T54" fmla="*/ 3560 w 5512"/>
                <a:gd name="T55" fmla="*/ 1059 h 8640"/>
                <a:gd name="T56" fmla="*/ 3545 w 5512"/>
                <a:gd name="T57" fmla="*/ 906 h 8640"/>
                <a:gd name="T58" fmla="*/ 3554 w 5512"/>
                <a:gd name="T59" fmla="*/ 815 h 8640"/>
                <a:gd name="T60" fmla="*/ 3554 w 5512"/>
                <a:gd name="T61" fmla="*/ 569 h 8640"/>
                <a:gd name="T62" fmla="*/ 3409 w 5512"/>
                <a:gd name="T63" fmla="*/ 333 h 8640"/>
                <a:gd name="T64" fmla="*/ 3235 w 5512"/>
                <a:gd name="T65" fmla="*/ 199 h 8640"/>
                <a:gd name="T66" fmla="*/ 3151 w 5512"/>
                <a:gd name="T67" fmla="*/ 96 h 8640"/>
                <a:gd name="T68" fmla="*/ 2967 w 5512"/>
                <a:gd name="T69" fmla="*/ 15 h 8640"/>
                <a:gd name="T70" fmla="*/ 2690 w 5512"/>
                <a:gd name="T71" fmla="*/ 4 h 8640"/>
                <a:gd name="T72" fmla="*/ 2235 w 5512"/>
                <a:gd name="T73" fmla="*/ 128 h 8640"/>
                <a:gd name="T74" fmla="*/ 2074 w 5512"/>
                <a:gd name="T75" fmla="*/ 267 h 8640"/>
                <a:gd name="T76" fmla="*/ 1954 w 5512"/>
                <a:gd name="T77" fmla="*/ 446 h 8640"/>
                <a:gd name="T78" fmla="*/ 1882 w 5512"/>
                <a:gd name="T79" fmla="*/ 675 h 8640"/>
                <a:gd name="T80" fmla="*/ 1896 w 5512"/>
                <a:gd name="T81" fmla="*/ 893 h 8640"/>
                <a:gd name="T82" fmla="*/ 1871 w 5512"/>
                <a:gd name="T83" fmla="*/ 986 h 8640"/>
                <a:gd name="T84" fmla="*/ 1870 w 5512"/>
                <a:gd name="T85" fmla="*/ 1198 h 8640"/>
                <a:gd name="T86" fmla="*/ 1921 w 5512"/>
                <a:gd name="T87" fmla="*/ 1513 h 8640"/>
                <a:gd name="T88" fmla="*/ 2031 w 5512"/>
                <a:gd name="T89" fmla="*/ 1601 h 8640"/>
                <a:gd name="T90" fmla="*/ 2070 w 5512"/>
                <a:gd name="T91" fmla="*/ 1718 h 8640"/>
                <a:gd name="T92" fmla="*/ 2101 w 5512"/>
                <a:gd name="T93" fmla="*/ 2110 h 8640"/>
                <a:gd name="T94" fmla="*/ 2032 w 5512"/>
                <a:gd name="T95" fmla="*/ 2373 h 8640"/>
                <a:gd name="T96" fmla="*/ 1831 w 5512"/>
                <a:gd name="T97" fmla="*/ 2590 h 8640"/>
                <a:gd name="T98" fmla="*/ 1367 w 5512"/>
                <a:gd name="T99" fmla="*/ 2762 h 8640"/>
                <a:gd name="T100" fmla="*/ 796 w 5512"/>
                <a:gd name="T101" fmla="*/ 2980 h 8640"/>
                <a:gd name="T102" fmla="*/ 484 w 5512"/>
                <a:gd name="T103" fmla="*/ 3121 h 8640"/>
                <a:gd name="T104" fmla="*/ 394 w 5512"/>
                <a:gd name="T105" fmla="*/ 3189 h 8640"/>
                <a:gd name="T106" fmla="*/ 343 w 5512"/>
                <a:gd name="T107" fmla="*/ 3429 h 8640"/>
                <a:gd name="T108" fmla="*/ 248 w 5512"/>
                <a:gd name="T109" fmla="*/ 4120 h 8640"/>
                <a:gd name="T110" fmla="*/ 120 w 5512"/>
                <a:gd name="T111" fmla="*/ 5226 h 8640"/>
                <a:gd name="T112" fmla="*/ 67 w 5512"/>
                <a:gd name="T113" fmla="*/ 5986 h 8640"/>
                <a:gd name="T114" fmla="*/ 1 w 5512"/>
                <a:gd name="T115" fmla="*/ 7311 h 8640"/>
                <a:gd name="T116" fmla="*/ 39 w 5512"/>
                <a:gd name="T117" fmla="*/ 7814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12" h="8640">
                  <a:moveTo>
                    <a:pt x="39" y="7814"/>
                  </a:moveTo>
                  <a:lnTo>
                    <a:pt x="39" y="7814"/>
                  </a:lnTo>
                  <a:lnTo>
                    <a:pt x="44" y="7925"/>
                  </a:lnTo>
                  <a:lnTo>
                    <a:pt x="47" y="8027"/>
                  </a:lnTo>
                  <a:lnTo>
                    <a:pt x="49" y="8125"/>
                  </a:lnTo>
                  <a:lnTo>
                    <a:pt x="52" y="8228"/>
                  </a:lnTo>
                  <a:lnTo>
                    <a:pt x="52" y="8228"/>
                  </a:lnTo>
                  <a:lnTo>
                    <a:pt x="53" y="8272"/>
                  </a:lnTo>
                  <a:lnTo>
                    <a:pt x="53" y="8323"/>
                  </a:lnTo>
                  <a:lnTo>
                    <a:pt x="53" y="8433"/>
                  </a:lnTo>
                  <a:lnTo>
                    <a:pt x="50" y="8546"/>
                  </a:lnTo>
                  <a:lnTo>
                    <a:pt x="49" y="8640"/>
                  </a:lnTo>
                  <a:lnTo>
                    <a:pt x="5459" y="8640"/>
                  </a:lnTo>
                  <a:lnTo>
                    <a:pt x="5459" y="8640"/>
                  </a:lnTo>
                  <a:lnTo>
                    <a:pt x="5460" y="8620"/>
                  </a:lnTo>
                  <a:lnTo>
                    <a:pt x="5460" y="8620"/>
                  </a:lnTo>
                  <a:lnTo>
                    <a:pt x="5463" y="8590"/>
                  </a:lnTo>
                  <a:lnTo>
                    <a:pt x="5464" y="8559"/>
                  </a:lnTo>
                  <a:lnTo>
                    <a:pt x="5465" y="8496"/>
                  </a:lnTo>
                  <a:lnTo>
                    <a:pt x="5467" y="8427"/>
                  </a:lnTo>
                  <a:lnTo>
                    <a:pt x="5468" y="8389"/>
                  </a:lnTo>
                  <a:lnTo>
                    <a:pt x="5470" y="8349"/>
                  </a:lnTo>
                  <a:lnTo>
                    <a:pt x="5470" y="8349"/>
                  </a:lnTo>
                  <a:lnTo>
                    <a:pt x="5477" y="8277"/>
                  </a:lnTo>
                  <a:lnTo>
                    <a:pt x="5484" y="8217"/>
                  </a:lnTo>
                  <a:lnTo>
                    <a:pt x="5503" y="8087"/>
                  </a:lnTo>
                  <a:lnTo>
                    <a:pt x="5503" y="8087"/>
                  </a:lnTo>
                  <a:lnTo>
                    <a:pt x="5506" y="8066"/>
                  </a:lnTo>
                  <a:lnTo>
                    <a:pt x="5506" y="8043"/>
                  </a:lnTo>
                  <a:lnTo>
                    <a:pt x="5504" y="8019"/>
                  </a:lnTo>
                  <a:lnTo>
                    <a:pt x="5502" y="7994"/>
                  </a:lnTo>
                  <a:lnTo>
                    <a:pt x="5494" y="7941"/>
                  </a:lnTo>
                  <a:lnTo>
                    <a:pt x="5484" y="7888"/>
                  </a:lnTo>
                  <a:lnTo>
                    <a:pt x="5474" y="7836"/>
                  </a:lnTo>
                  <a:lnTo>
                    <a:pt x="5465" y="7788"/>
                  </a:lnTo>
                  <a:lnTo>
                    <a:pt x="5463" y="7767"/>
                  </a:lnTo>
                  <a:lnTo>
                    <a:pt x="5462" y="7747"/>
                  </a:lnTo>
                  <a:lnTo>
                    <a:pt x="5460" y="7729"/>
                  </a:lnTo>
                  <a:lnTo>
                    <a:pt x="5463" y="7713"/>
                  </a:lnTo>
                  <a:lnTo>
                    <a:pt x="5463" y="7713"/>
                  </a:lnTo>
                  <a:lnTo>
                    <a:pt x="5474" y="7654"/>
                  </a:lnTo>
                  <a:lnTo>
                    <a:pt x="5487" y="7592"/>
                  </a:lnTo>
                  <a:lnTo>
                    <a:pt x="5497" y="7539"/>
                  </a:lnTo>
                  <a:lnTo>
                    <a:pt x="5501" y="7518"/>
                  </a:lnTo>
                  <a:lnTo>
                    <a:pt x="5503" y="7501"/>
                  </a:lnTo>
                  <a:lnTo>
                    <a:pt x="5503" y="7501"/>
                  </a:lnTo>
                  <a:lnTo>
                    <a:pt x="5503" y="7472"/>
                  </a:lnTo>
                  <a:lnTo>
                    <a:pt x="5502" y="7437"/>
                  </a:lnTo>
                  <a:lnTo>
                    <a:pt x="5499" y="7389"/>
                  </a:lnTo>
                  <a:lnTo>
                    <a:pt x="5498" y="7325"/>
                  </a:lnTo>
                  <a:lnTo>
                    <a:pt x="5498" y="7325"/>
                  </a:lnTo>
                  <a:lnTo>
                    <a:pt x="5496" y="7248"/>
                  </a:lnTo>
                  <a:lnTo>
                    <a:pt x="5493" y="7167"/>
                  </a:lnTo>
                  <a:lnTo>
                    <a:pt x="5492" y="7125"/>
                  </a:lnTo>
                  <a:lnTo>
                    <a:pt x="5492" y="7081"/>
                  </a:lnTo>
                  <a:lnTo>
                    <a:pt x="5493" y="7035"/>
                  </a:lnTo>
                  <a:lnTo>
                    <a:pt x="5496" y="6989"/>
                  </a:lnTo>
                  <a:lnTo>
                    <a:pt x="5496" y="6989"/>
                  </a:lnTo>
                  <a:lnTo>
                    <a:pt x="5501" y="6899"/>
                  </a:lnTo>
                  <a:lnTo>
                    <a:pt x="5503" y="6820"/>
                  </a:lnTo>
                  <a:lnTo>
                    <a:pt x="5507" y="6753"/>
                  </a:lnTo>
                  <a:lnTo>
                    <a:pt x="5511" y="6701"/>
                  </a:lnTo>
                  <a:lnTo>
                    <a:pt x="5511" y="6701"/>
                  </a:lnTo>
                  <a:lnTo>
                    <a:pt x="5512" y="6680"/>
                  </a:lnTo>
                  <a:lnTo>
                    <a:pt x="5511" y="6659"/>
                  </a:lnTo>
                  <a:lnTo>
                    <a:pt x="5508" y="6617"/>
                  </a:lnTo>
                  <a:lnTo>
                    <a:pt x="5503" y="6569"/>
                  </a:lnTo>
                  <a:lnTo>
                    <a:pt x="5502" y="6541"/>
                  </a:lnTo>
                  <a:lnTo>
                    <a:pt x="5501" y="6511"/>
                  </a:lnTo>
                  <a:lnTo>
                    <a:pt x="5501" y="6511"/>
                  </a:lnTo>
                  <a:lnTo>
                    <a:pt x="5497" y="6432"/>
                  </a:lnTo>
                  <a:lnTo>
                    <a:pt x="5491" y="6330"/>
                  </a:lnTo>
                  <a:lnTo>
                    <a:pt x="5482" y="6221"/>
                  </a:lnTo>
                  <a:lnTo>
                    <a:pt x="5473" y="6123"/>
                  </a:lnTo>
                  <a:lnTo>
                    <a:pt x="5473" y="6123"/>
                  </a:lnTo>
                  <a:lnTo>
                    <a:pt x="5438" y="5784"/>
                  </a:lnTo>
                  <a:lnTo>
                    <a:pt x="5438" y="5784"/>
                  </a:lnTo>
                  <a:lnTo>
                    <a:pt x="5434" y="5747"/>
                  </a:lnTo>
                  <a:lnTo>
                    <a:pt x="5433" y="5710"/>
                  </a:lnTo>
                  <a:lnTo>
                    <a:pt x="5430" y="5636"/>
                  </a:lnTo>
                  <a:lnTo>
                    <a:pt x="5429" y="5568"/>
                  </a:lnTo>
                  <a:lnTo>
                    <a:pt x="5429" y="5536"/>
                  </a:lnTo>
                  <a:lnTo>
                    <a:pt x="5428" y="5510"/>
                  </a:lnTo>
                  <a:lnTo>
                    <a:pt x="5428" y="5510"/>
                  </a:lnTo>
                  <a:lnTo>
                    <a:pt x="5426" y="5481"/>
                  </a:lnTo>
                  <a:lnTo>
                    <a:pt x="5428" y="5447"/>
                  </a:lnTo>
                  <a:lnTo>
                    <a:pt x="5433" y="5369"/>
                  </a:lnTo>
                  <a:lnTo>
                    <a:pt x="5435" y="5326"/>
                  </a:lnTo>
                  <a:lnTo>
                    <a:pt x="5435" y="5283"/>
                  </a:lnTo>
                  <a:lnTo>
                    <a:pt x="5434" y="5239"/>
                  </a:lnTo>
                  <a:lnTo>
                    <a:pt x="5431" y="5218"/>
                  </a:lnTo>
                  <a:lnTo>
                    <a:pt x="5429" y="5197"/>
                  </a:lnTo>
                  <a:lnTo>
                    <a:pt x="5429" y="5197"/>
                  </a:lnTo>
                  <a:lnTo>
                    <a:pt x="5418" y="5121"/>
                  </a:lnTo>
                  <a:lnTo>
                    <a:pt x="5407" y="5050"/>
                  </a:lnTo>
                  <a:lnTo>
                    <a:pt x="5399" y="4981"/>
                  </a:lnTo>
                  <a:lnTo>
                    <a:pt x="5391" y="4910"/>
                  </a:lnTo>
                  <a:lnTo>
                    <a:pt x="5391" y="4910"/>
                  </a:lnTo>
                  <a:lnTo>
                    <a:pt x="5390" y="4893"/>
                  </a:lnTo>
                  <a:lnTo>
                    <a:pt x="5390" y="4879"/>
                  </a:lnTo>
                  <a:lnTo>
                    <a:pt x="5391" y="4866"/>
                  </a:lnTo>
                  <a:lnTo>
                    <a:pt x="5392" y="4855"/>
                  </a:lnTo>
                  <a:lnTo>
                    <a:pt x="5395" y="4846"/>
                  </a:lnTo>
                  <a:lnTo>
                    <a:pt x="5397" y="4838"/>
                  </a:lnTo>
                  <a:lnTo>
                    <a:pt x="5404" y="4826"/>
                  </a:lnTo>
                  <a:lnTo>
                    <a:pt x="5409" y="4813"/>
                  </a:lnTo>
                  <a:lnTo>
                    <a:pt x="5411" y="4807"/>
                  </a:lnTo>
                  <a:lnTo>
                    <a:pt x="5414" y="4801"/>
                  </a:lnTo>
                  <a:lnTo>
                    <a:pt x="5414" y="4792"/>
                  </a:lnTo>
                  <a:lnTo>
                    <a:pt x="5414" y="4782"/>
                  </a:lnTo>
                  <a:lnTo>
                    <a:pt x="5412" y="4770"/>
                  </a:lnTo>
                  <a:lnTo>
                    <a:pt x="5410" y="4756"/>
                  </a:lnTo>
                  <a:lnTo>
                    <a:pt x="5410" y="4756"/>
                  </a:lnTo>
                  <a:lnTo>
                    <a:pt x="5394" y="4682"/>
                  </a:lnTo>
                  <a:lnTo>
                    <a:pt x="5375" y="4589"/>
                  </a:lnTo>
                  <a:lnTo>
                    <a:pt x="5357" y="4492"/>
                  </a:lnTo>
                  <a:lnTo>
                    <a:pt x="5342" y="4411"/>
                  </a:lnTo>
                  <a:lnTo>
                    <a:pt x="5342" y="4411"/>
                  </a:lnTo>
                  <a:lnTo>
                    <a:pt x="5332" y="4350"/>
                  </a:lnTo>
                  <a:lnTo>
                    <a:pt x="5329" y="4322"/>
                  </a:lnTo>
                  <a:lnTo>
                    <a:pt x="5326" y="4294"/>
                  </a:lnTo>
                  <a:lnTo>
                    <a:pt x="5324" y="4265"/>
                  </a:lnTo>
                  <a:lnTo>
                    <a:pt x="5323" y="4234"/>
                  </a:lnTo>
                  <a:lnTo>
                    <a:pt x="5322" y="4153"/>
                  </a:lnTo>
                  <a:lnTo>
                    <a:pt x="5322" y="4153"/>
                  </a:lnTo>
                  <a:lnTo>
                    <a:pt x="5322" y="4109"/>
                  </a:lnTo>
                  <a:lnTo>
                    <a:pt x="5319" y="4066"/>
                  </a:lnTo>
                  <a:lnTo>
                    <a:pt x="5317" y="4027"/>
                  </a:lnTo>
                  <a:lnTo>
                    <a:pt x="5314" y="3991"/>
                  </a:lnTo>
                  <a:lnTo>
                    <a:pt x="5307" y="3923"/>
                  </a:lnTo>
                  <a:lnTo>
                    <a:pt x="5299" y="3861"/>
                  </a:lnTo>
                  <a:lnTo>
                    <a:pt x="5299" y="3861"/>
                  </a:lnTo>
                  <a:lnTo>
                    <a:pt x="5290" y="3797"/>
                  </a:lnTo>
                  <a:lnTo>
                    <a:pt x="5279" y="3726"/>
                  </a:lnTo>
                  <a:lnTo>
                    <a:pt x="5265" y="3654"/>
                  </a:lnTo>
                  <a:lnTo>
                    <a:pt x="5256" y="3620"/>
                  </a:lnTo>
                  <a:lnTo>
                    <a:pt x="5249" y="3588"/>
                  </a:lnTo>
                  <a:lnTo>
                    <a:pt x="5249" y="3588"/>
                  </a:lnTo>
                  <a:lnTo>
                    <a:pt x="5235" y="3533"/>
                  </a:lnTo>
                  <a:lnTo>
                    <a:pt x="5223" y="3488"/>
                  </a:lnTo>
                  <a:lnTo>
                    <a:pt x="5201" y="3376"/>
                  </a:lnTo>
                  <a:lnTo>
                    <a:pt x="5201" y="3376"/>
                  </a:lnTo>
                  <a:lnTo>
                    <a:pt x="5192" y="3339"/>
                  </a:lnTo>
                  <a:lnTo>
                    <a:pt x="5183" y="3304"/>
                  </a:lnTo>
                  <a:lnTo>
                    <a:pt x="5172" y="3270"/>
                  </a:lnTo>
                  <a:lnTo>
                    <a:pt x="5162" y="3239"/>
                  </a:lnTo>
                  <a:lnTo>
                    <a:pt x="5150" y="3212"/>
                  </a:lnTo>
                  <a:lnTo>
                    <a:pt x="5140" y="3188"/>
                  </a:lnTo>
                  <a:lnTo>
                    <a:pt x="5130" y="3171"/>
                  </a:lnTo>
                  <a:lnTo>
                    <a:pt x="5123" y="3159"/>
                  </a:lnTo>
                  <a:lnTo>
                    <a:pt x="5123" y="3159"/>
                  </a:lnTo>
                  <a:lnTo>
                    <a:pt x="5114" y="3152"/>
                  </a:lnTo>
                  <a:lnTo>
                    <a:pt x="5105" y="3147"/>
                  </a:lnTo>
                  <a:lnTo>
                    <a:pt x="5096" y="3144"/>
                  </a:lnTo>
                  <a:lnTo>
                    <a:pt x="5089" y="3143"/>
                  </a:lnTo>
                  <a:lnTo>
                    <a:pt x="5081" y="3143"/>
                  </a:lnTo>
                  <a:lnTo>
                    <a:pt x="5075" y="3143"/>
                  </a:lnTo>
                  <a:lnTo>
                    <a:pt x="5070" y="3144"/>
                  </a:lnTo>
                  <a:lnTo>
                    <a:pt x="5070" y="3144"/>
                  </a:lnTo>
                  <a:lnTo>
                    <a:pt x="5063" y="3138"/>
                  </a:lnTo>
                  <a:lnTo>
                    <a:pt x="5050" y="3124"/>
                  </a:lnTo>
                  <a:lnTo>
                    <a:pt x="5029" y="3109"/>
                  </a:lnTo>
                  <a:lnTo>
                    <a:pt x="5019" y="3101"/>
                  </a:lnTo>
                  <a:lnTo>
                    <a:pt x="5008" y="3096"/>
                  </a:lnTo>
                  <a:lnTo>
                    <a:pt x="5008" y="3096"/>
                  </a:lnTo>
                  <a:lnTo>
                    <a:pt x="4968" y="3080"/>
                  </a:lnTo>
                  <a:lnTo>
                    <a:pt x="4902" y="3056"/>
                  </a:lnTo>
                  <a:lnTo>
                    <a:pt x="4781" y="3012"/>
                  </a:lnTo>
                  <a:lnTo>
                    <a:pt x="4781" y="3012"/>
                  </a:lnTo>
                  <a:lnTo>
                    <a:pt x="4743" y="2998"/>
                  </a:lnTo>
                  <a:lnTo>
                    <a:pt x="4704" y="2980"/>
                  </a:lnTo>
                  <a:lnTo>
                    <a:pt x="4665" y="2961"/>
                  </a:lnTo>
                  <a:lnTo>
                    <a:pt x="4628" y="2941"/>
                  </a:lnTo>
                  <a:lnTo>
                    <a:pt x="4628" y="2941"/>
                  </a:lnTo>
                  <a:lnTo>
                    <a:pt x="4610" y="2932"/>
                  </a:lnTo>
                  <a:lnTo>
                    <a:pt x="4591" y="2925"/>
                  </a:lnTo>
                  <a:lnTo>
                    <a:pt x="4571" y="2919"/>
                  </a:lnTo>
                  <a:lnTo>
                    <a:pt x="4549" y="2912"/>
                  </a:lnTo>
                  <a:lnTo>
                    <a:pt x="4498" y="2898"/>
                  </a:lnTo>
                  <a:lnTo>
                    <a:pt x="4430" y="2883"/>
                  </a:lnTo>
                  <a:lnTo>
                    <a:pt x="4430" y="2883"/>
                  </a:lnTo>
                  <a:lnTo>
                    <a:pt x="4357" y="2867"/>
                  </a:lnTo>
                  <a:lnTo>
                    <a:pt x="4320" y="2858"/>
                  </a:lnTo>
                  <a:lnTo>
                    <a:pt x="4285" y="2847"/>
                  </a:lnTo>
                  <a:lnTo>
                    <a:pt x="4250" y="2835"/>
                  </a:lnTo>
                  <a:lnTo>
                    <a:pt x="4212" y="2820"/>
                  </a:lnTo>
                  <a:lnTo>
                    <a:pt x="4174" y="2804"/>
                  </a:lnTo>
                  <a:lnTo>
                    <a:pt x="4132" y="2783"/>
                  </a:lnTo>
                  <a:lnTo>
                    <a:pt x="4132" y="2783"/>
                  </a:lnTo>
                  <a:lnTo>
                    <a:pt x="4093" y="2766"/>
                  </a:lnTo>
                  <a:lnTo>
                    <a:pt x="4054" y="2751"/>
                  </a:lnTo>
                  <a:lnTo>
                    <a:pt x="4015" y="2736"/>
                  </a:lnTo>
                  <a:lnTo>
                    <a:pt x="3976" y="2722"/>
                  </a:lnTo>
                  <a:lnTo>
                    <a:pt x="3897" y="2696"/>
                  </a:lnTo>
                  <a:lnTo>
                    <a:pt x="3816" y="2672"/>
                  </a:lnTo>
                  <a:lnTo>
                    <a:pt x="3816" y="2672"/>
                  </a:lnTo>
                  <a:lnTo>
                    <a:pt x="3778" y="2660"/>
                  </a:lnTo>
                  <a:lnTo>
                    <a:pt x="3746" y="2649"/>
                  </a:lnTo>
                  <a:lnTo>
                    <a:pt x="3715" y="2638"/>
                  </a:lnTo>
                  <a:lnTo>
                    <a:pt x="3689" y="2625"/>
                  </a:lnTo>
                  <a:lnTo>
                    <a:pt x="3664" y="2613"/>
                  </a:lnTo>
                  <a:lnTo>
                    <a:pt x="3641" y="2599"/>
                  </a:lnTo>
                  <a:lnTo>
                    <a:pt x="3617" y="2582"/>
                  </a:lnTo>
                  <a:lnTo>
                    <a:pt x="3594" y="2566"/>
                  </a:lnTo>
                  <a:lnTo>
                    <a:pt x="3594" y="2566"/>
                  </a:lnTo>
                  <a:lnTo>
                    <a:pt x="3583" y="2556"/>
                  </a:lnTo>
                  <a:lnTo>
                    <a:pt x="3572" y="2546"/>
                  </a:lnTo>
                  <a:lnTo>
                    <a:pt x="3549" y="2524"/>
                  </a:lnTo>
                  <a:lnTo>
                    <a:pt x="3529" y="2500"/>
                  </a:lnTo>
                  <a:lnTo>
                    <a:pt x="3510" y="2475"/>
                  </a:lnTo>
                  <a:lnTo>
                    <a:pt x="3475" y="2427"/>
                  </a:lnTo>
                  <a:lnTo>
                    <a:pt x="3446" y="2387"/>
                  </a:lnTo>
                  <a:lnTo>
                    <a:pt x="3446" y="2387"/>
                  </a:lnTo>
                  <a:lnTo>
                    <a:pt x="3438" y="2378"/>
                  </a:lnTo>
                  <a:lnTo>
                    <a:pt x="3431" y="2371"/>
                  </a:lnTo>
                  <a:lnTo>
                    <a:pt x="3414" y="2356"/>
                  </a:lnTo>
                  <a:lnTo>
                    <a:pt x="3395" y="2343"/>
                  </a:lnTo>
                  <a:lnTo>
                    <a:pt x="3378" y="2332"/>
                  </a:lnTo>
                  <a:lnTo>
                    <a:pt x="3363" y="2323"/>
                  </a:lnTo>
                  <a:lnTo>
                    <a:pt x="3349" y="2317"/>
                  </a:lnTo>
                  <a:lnTo>
                    <a:pt x="3337" y="2310"/>
                  </a:lnTo>
                  <a:lnTo>
                    <a:pt x="3337" y="2310"/>
                  </a:lnTo>
                  <a:lnTo>
                    <a:pt x="3332" y="2252"/>
                  </a:lnTo>
                  <a:lnTo>
                    <a:pt x="3332" y="2252"/>
                  </a:lnTo>
                  <a:lnTo>
                    <a:pt x="3331" y="2237"/>
                  </a:lnTo>
                  <a:lnTo>
                    <a:pt x="3330" y="2223"/>
                  </a:lnTo>
                  <a:lnTo>
                    <a:pt x="3331" y="2212"/>
                  </a:lnTo>
                  <a:lnTo>
                    <a:pt x="3332" y="2202"/>
                  </a:lnTo>
                  <a:lnTo>
                    <a:pt x="3332" y="2202"/>
                  </a:lnTo>
                  <a:lnTo>
                    <a:pt x="3334" y="2187"/>
                  </a:lnTo>
                  <a:lnTo>
                    <a:pt x="3335" y="2162"/>
                  </a:lnTo>
                  <a:lnTo>
                    <a:pt x="3336" y="2136"/>
                  </a:lnTo>
                  <a:lnTo>
                    <a:pt x="3337" y="2125"/>
                  </a:lnTo>
                  <a:lnTo>
                    <a:pt x="3340" y="2116"/>
                  </a:lnTo>
                  <a:lnTo>
                    <a:pt x="3340" y="2116"/>
                  </a:lnTo>
                  <a:lnTo>
                    <a:pt x="3341" y="2105"/>
                  </a:lnTo>
                  <a:lnTo>
                    <a:pt x="3344" y="2085"/>
                  </a:lnTo>
                  <a:lnTo>
                    <a:pt x="3349" y="2036"/>
                  </a:lnTo>
                  <a:lnTo>
                    <a:pt x="3353" y="1986"/>
                  </a:lnTo>
                  <a:lnTo>
                    <a:pt x="3353" y="1969"/>
                  </a:lnTo>
                  <a:lnTo>
                    <a:pt x="3353" y="1958"/>
                  </a:lnTo>
                  <a:lnTo>
                    <a:pt x="3353" y="1958"/>
                  </a:lnTo>
                  <a:lnTo>
                    <a:pt x="3353" y="1950"/>
                  </a:lnTo>
                  <a:lnTo>
                    <a:pt x="3353" y="1940"/>
                  </a:lnTo>
                  <a:lnTo>
                    <a:pt x="3359" y="1915"/>
                  </a:lnTo>
                  <a:lnTo>
                    <a:pt x="3373" y="1862"/>
                  </a:lnTo>
                  <a:lnTo>
                    <a:pt x="3373" y="1862"/>
                  </a:lnTo>
                  <a:lnTo>
                    <a:pt x="3375" y="1848"/>
                  </a:lnTo>
                  <a:lnTo>
                    <a:pt x="3376" y="1835"/>
                  </a:lnTo>
                  <a:lnTo>
                    <a:pt x="3378" y="1808"/>
                  </a:lnTo>
                  <a:lnTo>
                    <a:pt x="3378" y="1762"/>
                  </a:lnTo>
                  <a:lnTo>
                    <a:pt x="3378" y="1762"/>
                  </a:lnTo>
                  <a:lnTo>
                    <a:pt x="3379" y="1737"/>
                  </a:lnTo>
                  <a:lnTo>
                    <a:pt x="3382" y="1698"/>
                  </a:lnTo>
                  <a:lnTo>
                    <a:pt x="3385" y="1649"/>
                  </a:lnTo>
                  <a:lnTo>
                    <a:pt x="3385" y="1649"/>
                  </a:lnTo>
                  <a:lnTo>
                    <a:pt x="3397" y="1650"/>
                  </a:lnTo>
                  <a:lnTo>
                    <a:pt x="3409" y="1651"/>
                  </a:lnTo>
                  <a:lnTo>
                    <a:pt x="3426" y="1651"/>
                  </a:lnTo>
                  <a:lnTo>
                    <a:pt x="3426" y="1651"/>
                  </a:lnTo>
                  <a:lnTo>
                    <a:pt x="3433" y="1651"/>
                  </a:lnTo>
                  <a:lnTo>
                    <a:pt x="3441" y="1650"/>
                  </a:lnTo>
                  <a:lnTo>
                    <a:pt x="3447" y="1648"/>
                  </a:lnTo>
                  <a:lnTo>
                    <a:pt x="3455" y="1644"/>
                  </a:lnTo>
                  <a:lnTo>
                    <a:pt x="3467" y="1636"/>
                  </a:lnTo>
                  <a:lnTo>
                    <a:pt x="3481" y="1626"/>
                  </a:lnTo>
                  <a:lnTo>
                    <a:pt x="3481" y="1626"/>
                  </a:lnTo>
                  <a:lnTo>
                    <a:pt x="3485" y="1624"/>
                  </a:lnTo>
                  <a:lnTo>
                    <a:pt x="3490" y="1619"/>
                  </a:lnTo>
                  <a:lnTo>
                    <a:pt x="3501" y="1604"/>
                  </a:lnTo>
                  <a:lnTo>
                    <a:pt x="3513" y="1586"/>
                  </a:lnTo>
                  <a:lnTo>
                    <a:pt x="3525" y="1564"/>
                  </a:lnTo>
                  <a:lnTo>
                    <a:pt x="3536" y="1543"/>
                  </a:lnTo>
                  <a:lnTo>
                    <a:pt x="3547" y="1523"/>
                  </a:lnTo>
                  <a:lnTo>
                    <a:pt x="3554" y="1504"/>
                  </a:lnTo>
                  <a:lnTo>
                    <a:pt x="3559" y="1490"/>
                  </a:lnTo>
                  <a:lnTo>
                    <a:pt x="3559" y="1490"/>
                  </a:lnTo>
                  <a:lnTo>
                    <a:pt x="3562" y="1475"/>
                  </a:lnTo>
                  <a:lnTo>
                    <a:pt x="3564" y="1455"/>
                  </a:lnTo>
                  <a:lnTo>
                    <a:pt x="3568" y="1406"/>
                  </a:lnTo>
                  <a:lnTo>
                    <a:pt x="3569" y="1357"/>
                  </a:lnTo>
                  <a:lnTo>
                    <a:pt x="3569" y="1339"/>
                  </a:lnTo>
                  <a:lnTo>
                    <a:pt x="3569" y="1326"/>
                  </a:lnTo>
                  <a:lnTo>
                    <a:pt x="3569" y="1326"/>
                  </a:lnTo>
                  <a:lnTo>
                    <a:pt x="3569" y="1316"/>
                  </a:lnTo>
                  <a:lnTo>
                    <a:pt x="3572" y="1305"/>
                  </a:lnTo>
                  <a:lnTo>
                    <a:pt x="3577" y="1292"/>
                  </a:lnTo>
                  <a:lnTo>
                    <a:pt x="3582" y="1279"/>
                  </a:lnTo>
                  <a:lnTo>
                    <a:pt x="3592" y="1252"/>
                  </a:lnTo>
                  <a:lnTo>
                    <a:pt x="3597" y="1240"/>
                  </a:lnTo>
                  <a:lnTo>
                    <a:pt x="3599" y="1228"/>
                  </a:lnTo>
                  <a:lnTo>
                    <a:pt x="3599" y="1228"/>
                  </a:lnTo>
                  <a:lnTo>
                    <a:pt x="3601" y="1216"/>
                  </a:lnTo>
                  <a:lnTo>
                    <a:pt x="3601" y="1200"/>
                  </a:lnTo>
                  <a:lnTo>
                    <a:pt x="3599" y="1168"/>
                  </a:lnTo>
                  <a:lnTo>
                    <a:pt x="3596" y="1141"/>
                  </a:lnTo>
                  <a:lnTo>
                    <a:pt x="3594" y="1129"/>
                  </a:lnTo>
                  <a:lnTo>
                    <a:pt x="3594" y="1129"/>
                  </a:lnTo>
                  <a:lnTo>
                    <a:pt x="3596" y="1124"/>
                  </a:lnTo>
                  <a:lnTo>
                    <a:pt x="3597" y="1108"/>
                  </a:lnTo>
                  <a:lnTo>
                    <a:pt x="3597" y="1100"/>
                  </a:lnTo>
                  <a:lnTo>
                    <a:pt x="3596" y="1091"/>
                  </a:lnTo>
                  <a:lnTo>
                    <a:pt x="3592" y="1082"/>
                  </a:lnTo>
                  <a:lnTo>
                    <a:pt x="3587" y="1073"/>
                  </a:lnTo>
                  <a:lnTo>
                    <a:pt x="3587" y="1073"/>
                  </a:lnTo>
                  <a:lnTo>
                    <a:pt x="3579" y="1067"/>
                  </a:lnTo>
                  <a:lnTo>
                    <a:pt x="3571" y="1063"/>
                  </a:lnTo>
                  <a:lnTo>
                    <a:pt x="3560" y="1059"/>
                  </a:lnTo>
                  <a:lnTo>
                    <a:pt x="3552" y="1058"/>
                  </a:lnTo>
                  <a:lnTo>
                    <a:pt x="3535" y="1058"/>
                  </a:lnTo>
                  <a:lnTo>
                    <a:pt x="3529" y="1058"/>
                  </a:lnTo>
                  <a:lnTo>
                    <a:pt x="3529" y="1058"/>
                  </a:lnTo>
                  <a:lnTo>
                    <a:pt x="3538" y="1039"/>
                  </a:lnTo>
                  <a:lnTo>
                    <a:pt x="3544" y="1023"/>
                  </a:lnTo>
                  <a:lnTo>
                    <a:pt x="3545" y="1015"/>
                  </a:lnTo>
                  <a:lnTo>
                    <a:pt x="3547" y="1008"/>
                  </a:lnTo>
                  <a:lnTo>
                    <a:pt x="3547" y="1008"/>
                  </a:lnTo>
                  <a:lnTo>
                    <a:pt x="3547" y="945"/>
                  </a:lnTo>
                  <a:lnTo>
                    <a:pt x="3545" y="906"/>
                  </a:lnTo>
                  <a:lnTo>
                    <a:pt x="3544" y="877"/>
                  </a:lnTo>
                  <a:lnTo>
                    <a:pt x="3544" y="877"/>
                  </a:lnTo>
                  <a:lnTo>
                    <a:pt x="3544" y="868"/>
                  </a:lnTo>
                  <a:lnTo>
                    <a:pt x="3545" y="860"/>
                  </a:lnTo>
                  <a:lnTo>
                    <a:pt x="3547" y="855"/>
                  </a:lnTo>
                  <a:lnTo>
                    <a:pt x="3549" y="849"/>
                  </a:lnTo>
                  <a:lnTo>
                    <a:pt x="3553" y="838"/>
                  </a:lnTo>
                  <a:lnTo>
                    <a:pt x="3554" y="831"/>
                  </a:lnTo>
                  <a:lnTo>
                    <a:pt x="3554" y="824"/>
                  </a:lnTo>
                  <a:lnTo>
                    <a:pt x="3554" y="824"/>
                  </a:lnTo>
                  <a:lnTo>
                    <a:pt x="3554" y="815"/>
                  </a:lnTo>
                  <a:lnTo>
                    <a:pt x="3554" y="806"/>
                  </a:lnTo>
                  <a:lnTo>
                    <a:pt x="3558" y="789"/>
                  </a:lnTo>
                  <a:lnTo>
                    <a:pt x="3564" y="761"/>
                  </a:lnTo>
                  <a:lnTo>
                    <a:pt x="3564" y="761"/>
                  </a:lnTo>
                  <a:lnTo>
                    <a:pt x="3565" y="739"/>
                  </a:lnTo>
                  <a:lnTo>
                    <a:pt x="3565" y="698"/>
                  </a:lnTo>
                  <a:lnTo>
                    <a:pt x="3563" y="644"/>
                  </a:lnTo>
                  <a:lnTo>
                    <a:pt x="3560" y="615"/>
                  </a:lnTo>
                  <a:lnTo>
                    <a:pt x="3557" y="584"/>
                  </a:lnTo>
                  <a:lnTo>
                    <a:pt x="3557" y="584"/>
                  </a:lnTo>
                  <a:lnTo>
                    <a:pt x="3554" y="569"/>
                  </a:lnTo>
                  <a:lnTo>
                    <a:pt x="3552" y="554"/>
                  </a:lnTo>
                  <a:lnTo>
                    <a:pt x="3544" y="528"/>
                  </a:lnTo>
                  <a:lnTo>
                    <a:pt x="3533" y="501"/>
                  </a:lnTo>
                  <a:lnTo>
                    <a:pt x="3521" y="477"/>
                  </a:lnTo>
                  <a:lnTo>
                    <a:pt x="3508" y="453"/>
                  </a:lnTo>
                  <a:lnTo>
                    <a:pt x="3492" y="432"/>
                  </a:lnTo>
                  <a:lnTo>
                    <a:pt x="3461" y="389"/>
                  </a:lnTo>
                  <a:lnTo>
                    <a:pt x="3461" y="389"/>
                  </a:lnTo>
                  <a:lnTo>
                    <a:pt x="3445" y="369"/>
                  </a:lnTo>
                  <a:lnTo>
                    <a:pt x="3427" y="350"/>
                  </a:lnTo>
                  <a:lnTo>
                    <a:pt x="3409" y="333"/>
                  </a:lnTo>
                  <a:lnTo>
                    <a:pt x="3390" y="316"/>
                  </a:lnTo>
                  <a:lnTo>
                    <a:pt x="3373" y="301"/>
                  </a:lnTo>
                  <a:lnTo>
                    <a:pt x="3355" y="288"/>
                  </a:lnTo>
                  <a:lnTo>
                    <a:pt x="3337" y="276"/>
                  </a:lnTo>
                  <a:lnTo>
                    <a:pt x="3322" y="266"/>
                  </a:lnTo>
                  <a:lnTo>
                    <a:pt x="3322" y="266"/>
                  </a:lnTo>
                  <a:lnTo>
                    <a:pt x="3306" y="256"/>
                  </a:lnTo>
                  <a:lnTo>
                    <a:pt x="3288" y="243"/>
                  </a:lnTo>
                  <a:lnTo>
                    <a:pt x="3271" y="229"/>
                  </a:lnTo>
                  <a:lnTo>
                    <a:pt x="3253" y="214"/>
                  </a:lnTo>
                  <a:lnTo>
                    <a:pt x="3235" y="199"/>
                  </a:lnTo>
                  <a:lnTo>
                    <a:pt x="3220" y="181"/>
                  </a:lnTo>
                  <a:lnTo>
                    <a:pt x="3208" y="164"/>
                  </a:lnTo>
                  <a:lnTo>
                    <a:pt x="3203" y="154"/>
                  </a:lnTo>
                  <a:lnTo>
                    <a:pt x="3198" y="145"/>
                  </a:lnTo>
                  <a:lnTo>
                    <a:pt x="3198" y="145"/>
                  </a:lnTo>
                  <a:lnTo>
                    <a:pt x="3194" y="136"/>
                  </a:lnTo>
                  <a:lnTo>
                    <a:pt x="3189" y="127"/>
                  </a:lnTo>
                  <a:lnTo>
                    <a:pt x="3184" y="121"/>
                  </a:lnTo>
                  <a:lnTo>
                    <a:pt x="3179" y="115"/>
                  </a:lnTo>
                  <a:lnTo>
                    <a:pt x="3165" y="105"/>
                  </a:lnTo>
                  <a:lnTo>
                    <a:pt x="3151" y="96"/>
                  </a:lnTo>
                  <a:lnTo>
                    <a:pt x="3118" y="79"/>
                  </a:lnTo>
                  <a:lnTo>
                    <a:pt x="3102" y="71"/>
                  </a:lnTo>
                  <a:lnTo>
                    <a:pt x="3084" y="59"/>
                  </a:lnTo>
                  <a:lnTo>
                    <a:pt x="3084" y="59"/>
                  </a:lnTo>
                  <a:lnTo>
                    <a:pt x="3075" y="53"/>
                  </a:lnTo>
                  <a:lnTo>
                    <a:pt x="3065" y="47"/>
                  </a:lnTo>
                  <a:lnTo>
                    <a:pt x="3045" y="37"/>
                  </a:lnTo>
                  <a:lnTo>
                    <a:pt x="3022" y="29"/>
                  </a:lnTo>
                  <a:lnTo>
                    <a:pt x="3002" y="23"/>
                  </a:lnTo>
                  <a:lnTo>
                    <a:pt x="2982" y="19"/>
                  </a:lnTo>
                  <a:lnTo>
                    <a:pt x="2967" y="15"/>
                  </a:lnTo>
                  <a:lnTo>
                    <a:pt x="2953" y="14"/>
                  </a:lnTo>
                  <a:lnTo>
                    <a:pt x="2953" y="14"/>
                  </a:lnTo>
                  <a:lnTo>
                    <a:pt x="2929" y="10"/>
                  </a:lnTo>
                  <a:lnTo>
                    <a:pt x="2903" y="6"/>
                  </a:lnTo>
                  <a:lnTo>
                    <a:pt x="2869" y="4"/>
                  </a:lnTo>
                  <a:lnTo>
                    <a:pt x="2828" y="1"/>
                  </a:lnTo>
                  <a:lnTo>
                    <a:pt x="2784" y="0"/>
                  </a:lnTo>
                  <a:lnTo>
                    <a:pt x="2738" y="0"/>
                  </a:lnTo>
                  <a:lnTo>
                    <a:pt x="2714" y="3"/>
                  </a:lnTo>
                  <a:lnTo>
                    <a:pt x="2690" y="4"/>
                  </a:lnTo>
                  <a:lnTo>
                    <a:pt x="2690" y="4"/>
                  </a:lnTo>
                  <a:lnTo>
                    <a:pt x="2643" y="10"/>
                  </a:lnTo>
                  <a:lnTo>
                    <a:pt x="2597" y="18"/>
                  </a:lnTo>
                  <a:lnTo>
                    <a:pt x="2554" y="26"/>
                  </a:lnTo>
                  <a:lnTo>
                    <a:pt x="2515" y="35"/>
                  </a:lnTo>
                  <a:lnTo>
                    <a:pt x="2456" y="50"/>
                  </a:lnTo>
                  <a:lnTo>
                    <a:pt x="2433" y="57"/>
                  </a:lnTo>
                  <a:lnTo>
                    <a:pt x="2433" y="57"/>
                  </a:lnTo>
                  <a:lnTo>
                    <a:pt x="2269" y="115"/>
                  </a:lnTo>
                  <a:lnTo>
                    <a:pt x="2269" y="115"/>
                  </a:lnTo>
                  <a:lnTo>
                    <a:pt x="2253" y="121"/>
                  </a:lnTo>
                  <a:lnTo>
                    <a:pt x="2235" y="128"/>
                  </a:lnTo>
                  <a:lnTo>
                    <a:pt x="2216" y="139"/>
                  </a:lnTo>
                  <a:lnTo>
                    <a:pt x="2197" y="150"/>
                  </a:lnTo>
                  <a:lnTo>
                    <a:pt x="2178" y="161"/>
                  </a:lnTo>
                  <a:lnTo>
                    <a:pt x="2159" y="175"/>
                  </a:lnTo>
                  <a:lnTo>
                    <a:pt x="2141" y="189"/>
                  </a:lnTo>
                  <a:lnTo>
                    <a:pt x="2123" y="205"/>
                  </a:lnTo>
                  <a:lnTo>
                    <a:pt x="2123" y="205"/>
                  </a:lnTo>
                  <a:lnTo>
                    <a:pt x="2107" y="220"/>
                  </a:lnTo>
                  <a:lnTo>
                    <a:pt x="2093" y="237"/>
                  </a:lnTo>
                  <a:lnTo>
                    <a:pt x="2083" y="252"/>
                  </a:lnTo>
                  <a:lnTo>
                    <a:pt x="2074" y="267"/>
                  </a:lnTo>
                  <a:lnTo>
                    <a:pt x="2057" y="296"/>
                  </a:lnTo>
                  <a:lnTo>
                    <a:pt x="2049" y="311"/>
                  </a:lnTo>
                  <a:lnTo>
                    <a:pt x="2038" y="326"/>
                  </a:lnTo>
                  <a:lnTo>
                    <a:pt x="2038" y="326"/>
                  </a:lnTo>
                  <a:lnTo>
                    <a:pt x="2020" y="356"/>
                  </a:lnTo>
                  <a:lnTo>
                    <a:pt x="2001" y="387"/>
                  </a:lnTo>
                  <a:lnTo>
                    <a:pt x="1982" y="413"/>
                  </a:lnTo>
                  <a:lnTo>
                    <a:pt x="1973" y="425"/>
                  </a:lnTo>
                  <a:lnTo>
                    <a:pt x="1963" y="435"/>
                  </a:lnTo>
                  <a:lnTo>
                    <a:pt x="1963" y="435"/>
                  </a:lnTo>
                  <a:lnTo>
                    <a:pt x="1954" y="446"/>
                  </a:lnTo>
                  <a:lnTo>
                    <a:pt x="1947" y="459"/>
                  </a:lnTo>
                  <a:lnTo>
                    <a:pt x="1939" y="475"/>
                  </a:lnTo>
                  <a:lnTo>
                    <a:pt x="1931" y="491"/>
                  </a:lnTo>
                  <a:lnTo>
                    <a:pt x="1918" y="530"/>
                  </a:lnTo>
                  <a:lnTo>
                    <a:pt x="1902" y="571"/>
                  </a:lnTo>
                  <a:lnTo>
                    <a:pt x="1902" y="571"/>
                  </a:lnTo>
                  <a:lnTo>
                    <a:pt x="1896" y="592"/>
                  </a:lnTo>
                  <a:lnTo>
                    <a:pt x="1891" y="613"/>
                  </a:lnTo>
                  <a:lnTo>
                    <a:pt x="1887" y="634"/>
                  </a:lnTo>
                  <a:lnTo>
                    <a:pt x="1884" y="655"/>
                  </a:lnTo>
                  <a:lnTo>
                    <a:pt x="1882" y="675"/>
                  </a:lnTo>
                  <a:lnTo>
                    <a:pt x="1881" y="694"/>
                  </a:lnTo>
                  <a:lnTo>
                    <a:pt x="1880" y="731"/>
                  </a:lnTo>
                  <a:lnTo>
                    <a:pt x="1880" y="731"/>
                  </a:lnTo>
                  <a:lnTo>
                    <a:pt x="1881" y="761"/>
                  </a:lnTo>
                  <a:lnTo>
                    <a:pt x="1885" y="785"/>
                  </a:lnTo>
                  <a:lnTo>
                    <a:pt x="1892" y="829"/>
                  </a:lnTo>
                  <a:lnTo>
                    <a:pt x="1892" y="829"/>
                  </a:lnTo>
                  <a:lnTo>
                    <a:pt x="1894" y="840"/>
                  </a:lnTo>
                  <a:lnTo>
                    <a:pt x="1895" y="850"/>
                  </a:lnTo>
                  <a:lnTo>
                    <a:pt x="1895" y="870"/>
                  </a:lnTo>
                  <a:lnTo>
                    <a:pt x="1896" y="893"/>
                  </a:lnTo>
                  <a:lnTo>
                    <a:pt x="1897" y="906"/>
                  </a:lnTo>
                  <a:lnTo>
                    <a:pt x="1900" y="920"/>
                  </a:lnTo>
                  <a:lnTo>
                    <a:pt x="1900" y="920"/>
                  </a:lnTo>
                  <a:lnTo>
                    <a:pt x="1918" y="993"/>
                  </a:lnTo>
                  <a:lnTo>
                    <a:pt x="1918" y="993"/>
                  </a:lnTo>
                  <a:lnTo>
                    <a:pt x="1909" y="991"/>
                  </a:lnTo>
                  <a:lnTo>
                    <a:pt x="1887" y="985"/>
                  </a:lnTo>
                  <a:lnTo>
                    <a:pt x="1887" y="985"/>
                  </a:lnTo>
                  <a:lnTo>
                    <a:pt x="1882" y="984"/>
                  </a:lnTo>
                  <a:lnTo>
                    <a:pt x="1876" y="985"/>
                  </a:lnTo>
                  <a:lnTo>
                    <a:pt x="1871" y="986"/>
                  </a:lnTo>
                  <a:lnTo>
                    <a:pt x="1866" y="990"/>
                  </a:lnTo>
                  <a:lnTo>
                    <a:pt x="1861" y="994"/>
                  </a:lnTo>
                  <a:lnTo>
                    <a:pt x="1858" y="999"/>
                  </a:lnTo>
                  <a:lnTo>
                    <a:pt x="1856" y="1005"/>
                  </a:lnTo>
                  <a:lnTo>
                    <a:pt x="1855" y="1013"/>
                  </a:lnTo>
                  <a:lnTo>
                    <a:pt x="1855" y="1013"/>
                  </a:lnTo>
                  <a:lnTo>
                    <a:pt x="1856" y="1037"/>
                  </a:lnTo>
                  <a:lnTo>
                    <a:pt x="1860" y="1074"/>
                  </a:lnTo>
                  <a:lnTo>
                    <a:pt x="1867" y="1159"/>
                  </a:lnTo>
                  <a:lnTo>
                    <a:pt x="1867" y="1159"/>
                  </a:lnTo>
                  <a:lnTo>
                    <a:pt x="1870" y="1198"/>
                  </a:lnTo>
                  <a:lnTo>
                    <a:pt x="1871" y="1237"/>
                  </a:lnTo>
                  <a:lnTo>
                    <a:pt x="1872" y="1276"/>
                  </a:lnTo>
                  <a:lnTo>
                    <a:pt x="1875" y="1316"/>
                  </a:lnTo>
                  <a:lnTo>
                    <a:pt x="1875" y="1316"/>
                  </a:lnTo>
                  <a:lnTo>
                    <a:pt x="1880" y="1357"/>
                  </a:lnTo>
                  <a:lnTo>
                    <a:pt x="1886" y="1393"/>
                  </a:lnTo>
                  <a:lnTo>
                    <a:pt x="1892" y="1426"/>
                  </a:lnTo>
                  <a:lnTo>
                    <a:pt x="1900" y="1452"/>
                  </a:lnTo>
                  <a:lnTo>
                    <a:pt x="1900" y="1452"/>
                  </a:lnTo>
                  <a:lnTo>
                    <a:pt x="1910" y="1480"/>
                  </a:lnTo>
                  <a:lnTo>
                    <a:pt x="1921" y="1513"/>
                  </a:lnTo>
                  <a:lnTo>
                    <a:pt x="1929" y="1528"/>
                  </a:lnTo>
                  <a:lnTo>
                    <a:pt x="1935" y="1543"/>
                  </a:lnTo>
                  <a:lnTo>
                    <a:pt x="1943" y="1554"/>
                  </a:lnTo>
                  <a:lnTo>
                    <a:pt x="1950" y="1563"/>
                  </a:lnTo>
                  <a:lnTo>
                    <a:pt x="1950" y="1563"/>
                  </a:lnTo>
                  <a:lnTo>
                    <a:pt x="1959" y="1570"/>
                  </a:lnTo>
                  <a:lnTo>
                    <a:pt x="1969" y="1576"/>
                  </a:lnTo>
                  <a:lnTo>
                    <a:pt x="1993" y="1588"/>
                  </a:lnTo>
                  <a:lnTo>
                    <a:pt x="2016" y="1597"/>
                  </a:lnTo>
                  <a:lnTo>
                    <a:pt x="2031" y="1601"/>
                  </a:lnTo>
                  <a:lnTo>
                    <a:pt x="2031" y="1601"/>
                  </a:lnTo>
                  <a:lnTo>
                    <a:pt x="2037" y="1602"/>
                  </a:lnTo>
                  <a:lnTo>
                    <a:pt x="2044" y="1605"/>
                  </a:lnTo>
                  <a:lnTo>
                    <a:pt x="2050" y="1609"/>
                  </a:lnTo>
                  <a:lnTo>
                    <a:pt x="2055" y="1612"/>
                  </a:lnTo>
                  <a:lnTo>
                    <a:pt x="2060" y="1617"/>
                  </a:lnTo>
                  <a:lnTo>
                    <a:pt x="2064" y="1622"/>
                  </a:lnTo>
                  <a:lnTo>
                    <a:pt x="2066" y="1629"/>
                  </a:lnTo>
                  <a:lnTo>
                    <a:pt x="2067" y="1634"/>
                  </a:lnTo>
                  <a:lnTo>
                    <a:pt x="2067" y="1634"/>
                  </a:lnTo>
                  <a:lnTo>
                    <a:pt x="2067" y="1664"/>
                  </a:lnTo>
                  <a:lnTo>
                    <a:pt x="2070" y="1718"/>
                  </a:lnTo>
                  <a:lnTo>
                    <a:pt x="2074" y="1777"/>
                  </a:lnTo>
                  <a:lnTo>
                    <a:pt x="2076" y="1804"/>
                  </a:lnTo>
                  <a:lnTo>
                    <a:pt x="2080" y="1824"/>
                  </a:lnTo>
                  <a:lnTo>
                    <a:pt x="2080" y="1824"/>
                  </a:lnTo>
                  <a:lnTo>
                    <a:pt x="2083" y="1840"/>
                  </a:lnTo>
                  <a:lnTo>
                    <a:pt x="2085" y="1859"/>
                  </a:lnTo>
                  <a:lnTo>
                    <a:pt x="2089" y="1903"/>
                  </a:lnTo>
                  <a:lnTo>
                    <a:pt x="2091" y="1959"/>
                  </a:lnTo>
                  <a:lnTo>
                    <a:pt x="2095" y="2026"/>
                  </a:lnTo>
                  <a:lnTo>
                    <a:pt x="2095" y="2026"/>
                  </a:lnTo>
                  <a:lnTo>
                    <a:pt x="2101" y="2110"/>
                  </a:lnTo>
                  <a:lnTo>
                    <a:pt x="2109" y="2179"/>
                  </a:lnTo>
                  <a:lnTo>
                    <a:pt x="2115" y="2226"/>
                  </a:lnTo>
                  <a:lnTo>
                    <a:pt x="2118" y="2242"/>
                  </a:lnTo>
                  <a:lnTo>
                    <a:pt x="2103" y="2290"/>
                  </a:lnTo>
                  <a:lnTo>
                    <a:pt x="2103" y="2290"/>
                  </a:lnTo>
                  <a:lnTo>
                    <a:pt x="2091" y="2300"/>
                  </a:lnTo>
                  <a:lnTo>
                    <a:pt x="2078" y="2317"/>
                  </a:lnTo>
                  <a:lnTo>
                    <a:pt x="2056" y="2340"/>
                  </a:lnTo>
                  <a:lnTo>
                    <a:pt x="2056" y="2340"/>
                  </a:lnTo>
                  <a:lnTo>
                    <a:pt x="2045" y="2357"/>
                  </a:lnTo>
                  <a:lnTo>
                    <a:pt x="2032" y="2373"/>
                  </a:lnTo>
                  <a:lnTo>
                    <a:pt x="2008" y="2408"/>
                  </a:lnTo>
                  <a:lnTo>
                    <a:pt x="1986" y="2445"/>
                  </a:lnTo>
                  <a:lnTo>
                    <a:pt x="1960" y="2480"/>
                  </a:lnTo>
                  <a:lnTo>
                    <a:pt x="1960" y="2480"/>
                  </a:lnTo>
                  <a:lnTo>
                    <a:pt x="1947" y="2498"/>
                  </a:lnTo>
                  <a:lnTo>
                    <a:pt x="1928" y="2516"/>
                  </a:lnTo>
                  <a:lnTo>
                    <a:pt x="1907" y="2534"/>
                  </a:lnTo>
                  <a:lnTo>
                    <a:pt x="1886" y="2551"/>
                  </a:lnTo>
                  <a:lnTo>
                    <a:pt x="1866" y="2567"/>
                  </a:lnTo>
                  <a:lnTo>
                    <a:pt x="1847" y="2580"/>
                  </a:lnTo>
                  <a:lnTo>
                    <a:pt x="1831" y="2590"/>
                  </a:lnTo>
                  <a:lnTo>
                    <a:pt x="1819" y="2596"/>
                  </a:lnTo>
                  <a:lnTo>
                    <a:pt x="1819" y="2596"/>
                  </a:lnTo>
                  <a:lnTo>
                    <a:pt x="1810" y="2600"/>
                  </a:lnTo>
                  <a:lnTo>
                    <a:pt x="1802" y="2602"/>
                  </a:lnTo>
                  <a:lnTo>
                    <a:pt x="1779" y="2607"/>
                  </a:lnTo>
                  <a:lnTo>
                    <a:pt x="1747" y="2615"/>
                  </a:lnTo>
                  <a:lnTo>
                    <a:pt x="1706" y="2629"/>
                  </a:lnTo>
                  <a:lnTo>
                    <a:pt x="1706" y="2629"/>
                  </a:lnTo>
                  <a:lnTo>
                    <a:pt x="1639" y="2654"/>
                  </a:lnTo>
                  <a:lnTo>
                    <a:pt x="1550" y="2689"/>
                  </a:lnTo>
                  <a:lnTo>
                    <a:pt x="1367" y="2762"/>
                  </a:lnTo>
                  <a:lnTo>
                    <a:pt x="1367" y="2762"/>
                  </a:lnTo>
                  <a:lnTo>
                    <a:pt x="1330" y="2778"/>
                  </a:lnTo>
                  <a:lnTo>
                    <a:pt x="1295" y="2790"/>
                  </a:lnTo>
                  <a:lnTo>
                    <a:pt x="1226" y="2814"/>
                  </a:lnTo>
                  <a:lnTo>
                    <a:pt x="1155" y="2838"/>
                  </a:lnTo>
                  <a:lnTo>
                    <a:pt x="1080" y="2863"/>
                  </a:lnTo>
                  <a:lnTo>
                    <a:pt x="1080" y="2863"/>
                  </a:lnTo>
                  <a:lnTo>
                    <a:pt x="1038" y="2880"/>
                  </a:lnTo>
                  <a:lnTo>
                    <a:pt x="992" y="2898"/>
                  </a:lnTo>
                  <a:lnTo>
                    <a:pt x="893" y="2939"/>
                  </a:lnTo>
                  <a:lnTo>
                    <a:pt x="796" y="2980"/>
                  </a:lnTo>
                  <a:lnTo>
                    <a:pt x="752" y="2999"/>
                  </a:lnTo>
                  <a:lnTo>
                    <a:pt x="711" y="3016"/>
                  </a:lnTo>
                  <a:lnTo>
                    <a:pt x="711" y="3016"/>
                  </a:lnTo>
                  <a:lnTo>
                    <a:pt x="673" y="3029"/>
                  </a:lnTo>
                  <a:lnTo>
                    <a:pt x="636" y="3045"/>
                  </a:lnTo>
                  <a:lnTo>
                    <a:pt x="569" y="3074"/>
                  </a:lnTo>
                  <a:lnTo>
                    <a:pt x="519" y="3099"/>
                  </a:lnTo>
                  <a:lnTo>
                    <a:pt x="501" y="3109"/>
                  </a:lnTo>
                  <a:lnTo>
                    <a:pt x="491" y="3116"/>
                  </a:lnTo>
                  <a:lnTo>
                    <a:pt x="491" y="3116"/>
                  </a:lnTo>
                  <a:lnTo>
                    <a:pt x="484" y="3121"/>
                  </a:lnTo>
                  <a:lnTo>
                    <a:pt x="476" y="3125"/>
                  </a:lnTo>
                  <a:lnTo>
                    <a:pt x="460" y="3132"/>
                  </a:lnTo>
                  <a:lnTo>
                    <a:pt x="446" y="3135"/>
                  </a:lnTo>
                  <a:lnTo>
                    <a:pt x="441" y="3137"/>
                  </a:lnTo>
                  <a:lnTo>
                    <a:pt x="441" y="3137"/>
                  </a:lnTo>
                  <a:lnTo>
                    <a:pt x="432" y="3139"/>
                  </a:lnTo>
                  <a:lnTo>
                    <a:pt x="426" y="3144"/>
                  </a:lnTo>
                  <a:lnTo>
                    <a:pt x="418" y="3150"/>
                  </a:lnTo>
                  <a:lnTo>
                    <a:pt x="411" y="3159"/>
                  </a:lnTo>
                  <a:lnTo>
                    <a:pt x="403" y="3172"/>
                  </a:lnTo>
                  <a:lnTo>
                    <a:pt x="394" y="3189"/>
                  </a:lnTo>
                  <a:lnTo>
                    <a:pt x="384" y="3212"/>
                  </a:lnTo>
                  <a:lnTo>
                    <a:pt x="373" y="3240"/>
                  </a:lnTo>
                  <a:lnTo>
                    <a:pt x="373" y="3240"/>
                  </a:lnTo>
                  <a:lnTo>
                    <a:pt x="367" y="3255"/>
                  </a:lnTo>
                  <a:lnTo>
                    <a:pt x="362" y="3271"/>
                  </a:lnTo>
                  <a:lnTo>
                    <a:pt x="354" y="3304"/>
                  </a:lnTo>
                  <a:lnTo>
                    <a:pt x="349" y="3337"/>
                  </a:lnTo>
                  <a:lnTo>
                    <a:pt x="345" y="3366"/>
                  </a:lnTo>
                  <a:lnTo>
                    <a:pt x="343" y="3391"/>
                  </a:lnTo>
                  <a:lnTo>
                    <a:pt x="343" y="3411"/>
                  </a:lnTo>
                  <a:lnTo>
                    <a:pt x="343" y="3429"/>
                  </a:lnTo>
                  <a:lnTo>
                    <a:pt x="343" y="3429"/>
                  </a:lnTo>
                  <a:lnTo>
                    <a:pt x="325" y="3552"/>
                  </a:lnTo>
                  <a:lnTo>
                    <a:pt x="310" y="3663"/>
                  </a:lnTo>
                  <a:lnTo>
                    <a:pt x="292" y="3770"/>
                  </a:lnTo>
                  <a:lnTo>
                    <a:pt x="292" y="3770"/>
                  </a:lnTo>
                  <a:lnTo>
                    <a:pt x="276" y="3867"/>
                  </a:lnTo>
                  <a:lnTo>
                    <a:pt x="263" y="3963"/>
                  </a:lnTo>
                  <a:lnTo>
                    <a:pt x="253" y="4050"/>
                  </a:lnTo>
                  <a:lnTo>
                    <a:pt x="251" y="4088"/>
                  </a:lnTo>
                  <a:lnTo>
                    <a:pt x="248" y="4120"/>
                  </a:lnTo>
                  <a:lnTo>
                    <a:pt x="248" y="4120"/>
                  </a:lnTo>
                  <a:lnTo>
                    <a:pt x="244" y="4197"/>
                  </a:lnTo>
                  <a:lnTo>
                    <a:pt x="238" y="4297"/>
                  </a:lnTo>
                  <a:lnTo>
                    <a:pt x="222" y="4500"/>
                  </a:lnTo>
                  <a:lnTo>
                    <a:pt x="222" y="4500"/>
                  </a:lnTo>
                  <a:lnTo>
                    <a:pt x="215" y="4552"/>
                  </a:lnTo>
                  <a:lnTo>
                    <a:pt x="207" y="4620"/>
                  </a:lnTo>
                  <a:lnTo>
                    <a:pt x="184" y="4785"/>
                  </a:lnTo>
                  <a:lnTo>
                    <a:pt x="159" y="4957"/>
                  </a:lnTo>
                  <a:lnTo>
                    <a:pt x="137" y="5098"/>
                  </a:lnTo>
                  <a:lnTo>
                    <a:pt x="137" y="5098"/>
                  </a:lnTo>
                  <a:lnTo>
                    <a:pt x="120" y="5226"/>
                  </a:lnTo>
                  <a:lnTo>
                    <a:pt x="102" y="5366"/>
                  </a:lnTo>
                  <a:lnTo>
                    <a:pt x="88" y="5487"/>
                  </a:lnTo>
                  <a:lnTo>
                    <a:pt x="83" y="5530"/>
                  </a:lnTo>
                  <a:lnTo>
                    <a:pt x="82" y="5558"/>
                  </a:lnTo>
                  <a:lnTo>
                    <a:pt x="82" y="5558"/>
                  </a:lnTo>
                  <a:lnTo>
                    <a:pt x="82" y="5607"/>
                  </a:lnTo>
                  <a:lnTo>
                    <a:pt x="81" y="5679"/>
                  </a:lnTo>
                  <a:lnTo>
                    <a:pt x="79" y="5767"/>
                  </a:lnTo>
                  <a:lnTo>
                    <a:pt x="74" y="5862"/>
                  </a:lnTo>
                  <a:lnTo>
                    <a:pt x="74" y="5862"/>
                  </a:lnTo>
                  <a:lnTo>
                    <a:pt x="67" y="5986"/>
                  </a:lnTo>
                  <a:lnTo>
                    <a:pt x="55" y="6146"/>
                  </a:lnTo>
                  <a:lnTo>
                    <a:pt x="44" y="6321"/>
                  </a:lnTo>
                  <a:lnTo>
                    <a:pt x="34" y="6489"/>
                  </a:lnTo>
                  <a:lnTo>
                    <a:pt x="34" y="6489"/>
                  </a:lnTo>
                  <a:lnTo>
                    <a:pt x="15" y="6873"/>
                  </a:lnTo>
                  <a:lnTo>
                    <a:pt x="1" y="7165"/>
                  </a:lnTo>
                  <a:lnTo>
                    <a:pt x="1" y="7165"/>
                  </a:lnTo>
                  <a:lnTo>
                    <a:pt x="0" y="7207"/>
                  </a:lnTo>
                  <a:lnTo>
                    <a:pt x="0" y="7246"/>
                  </a:lnTo>
                  <a:lnTo>
                    <a:pt x="0" y="7280"/>
                  </a:lnTo>
                  <a:lnTo>
                    <a:pt x="1" y="7311"/>
                  </a:lnTo>
                  <a:lnTo>
                    <a:pt x="3" y="7339"/>
                  </a:lnTo>
                  <a:lnTo>
                    <a:pt x="5" y="7364"/>
                  </a:lnTo>
                  <a:lnTo>
                    <a:pt x="8" y="7385"/>
                  </a:lnTo>
                  <a:lnTo>
                    <a:pt x="11" y="7406"/>
                  </a:lnTo>
                  <a:lnTo>
                    <a:pt x="11" y="7406"/>
                  </a:lnTo>
                  <a:lnTo>
                    <a:pt x="16" y="7435"/>
                  </a:lnTo>
                  <a:lnTo>
                    <a:pt x="20" y="7475"/>
                  </a:lnTo>
                  <a:lnTo>
                    <a:pt x="24" y="7521"/>
                  </a:lnTo>
                  <a:lnTo>
                    <a:pt x="28" y="7576"/>
                  </a:lnTo>
                  <a:lnTo>
                    <a:pt x="34" y="7694"/>
                  </a:lnTo>
                  <a:lnTo>
                    <a:pt x="39" y="7814"/>
                  </a:lnTo>
                  <a:lnTo>
                    <a:pt x="39" y="7814"/>
                  </a:lnTo>
                  <a:close/>
                </a:path>
              </a:pathLst>
            </a:custGeom>
            <a:noFill/>
            <a:ln w="19050" cmpd="sng">
              <a:solidFill>
                <a:srgbClr val="FFFFFF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6A83336F-4F1E-445D-839C-DD242C4001EB}"/>
                </a:ext>
              </a:extLst>
            </p:cNvPr>
            <p:cNvGrpSpPr/>
            <p:nvPr/>
          </p:nvGrpSpPr>
          <p:grpSpPr>
            <a:xfrm>
              <a:off x="4373829" y="1337165"/>
              <a:ext cx="3530013" cy="5523406"/>
              <a:chOff x="2846564" y="1322800"/>
              <a:chExt cx="3530013" cy="5523406"/>
            </a:xfrm>
            <a:solidFill>
              <a:srgbClr val="FFFFFF"/>
            </a:solidFill>
          </p:grpSpPr>
          <p:sp>
            <p:nvSpPr>
              <p:cNvPr id="101" name="Freeform 7">
                <a:extLst>
                  <a:ext uri="{FF2B5EF4-FFF2-40B4-BE49-F238E27FC236}">
                    <a16:creationId xmlns:a16="http://schemas.microsoft.com/office/drawing/2014/main" xmlns="" id="{A7341AEB-C794-480B-8E47-C0EBEFCD8D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9785" y="1325387"/>
                <a:ext cx="628650" cy="738599"/>
              </a:xfrm>
              <a:custGeom>
                <a:avLst/>
                <a:gdLst>
                  <a:gd name="T0" fmla="*/ 34 w 971"/>
                  <a:gd name="T1" fmla="*/ 1031 h 1141"/>
                  <a:gd name="T2" fmla="*/ 49 w 971"/>
                  <a:gd name="T3" fmla="*/ 1040 h 1141"/>
                  <a:gd name="T4" fmla="*/ 118 w 971"/>
                  <a:gd name="T5" fmla="*/ 1077 h 1141"/>
                  <a:gd name="T6" fmla="*/ 131 w 971"/>
                  <a:gd name="T7" fmla="*/ 1088 h 1141"/>
                  <a:gd name="T8" fmla="*/ 147 w 971"/>
                  <a:gd name="T9" fmla="*/ 1087 h 1141"/>
                  <a:gd name="T10" fmla="*/ 217 w 971"/>
                  <a:gd name="T11" fmla="*/ 1120 h 1141"/>
                  <a:gd name="T12" fmla="*/ 235 w 971"/>
                  <a:gd name="T13" fmla="*/ 1125 h 1141"/>
                  <a:gd name="T14" fmla="*/ 312 w 971"/>
                  <a:gd name="T15" fmla="*/ 1132 h 1141"/>
                  <a:gd name="T16" fmla="*/ 326 w 971"/>
                  <a:gd name="T17" fmla="*/ 1141 h 1141"/>
                  <a:gd name="T18" fmla="*/ 344 w 971"/>
                  <a:gd name="T19" fmla="*/ 1137 h 1141"/>
                  <a:gd name="T20" fmla="*/ 418 w 971"/>
                  <a:gd name="T21" fmla="*/ 1138 h 1141"/>
                  <a:gd name="T22" fmla="*/ 437 w 971"/>
                  <a:gd name="T23" fmla="*/ 1140 h 1141"/>
                  <a:gd name="T24" fmla="*/ 458 w 971"/>
                  <a:gd name="T25" fmla="*/ 1092 h 1141"/>
                  <a:gd name="T26" fmla="*/ 526 w 971"/>
                  <a:gd name="T27" fmla="*/ 1125 h 1141"/>
                  <a:gd name="T28" fmla="*/ 544 w 971"/>
                  <a:gd name="T29" fmla="*/ 1118 h 1141"/>
                  <a:gd name="T30" fmla="*/ 616 w 971"/>
                  <a:gd name="T31" fmla="*/ 1089 h 1141"/>
                  <a:gd name="T32" fmla="*/ 634 w 971"/>
                  <a:gd name="T33" fmla="*/ 1086 h 1141"/>
                  <a:gd name="T34" fmla="*/ 642 w 971"/>
                  <a:gd name="T35" fmla="*/ 1074 h 1141"/>
                  <a:gd name="T36" fmla="*/ 714 w 971"/>
                  <a:gd name="T37" fmla="*/ 1040 h 1141"/>
                  <a:gd name="T38" fmla="*/ 728 w 971"/>
                  <a:gd name="T39" fmla="*/ 1028 h 1141"/>
                  <a:gd name="T40" fmla="*/ 783 w 971"/>
                  <a:gd name="T41" fmla="*/ 975 h 1141"/>
                  <a:gd name="T42" fmla="*/ 800 w 971"/>
                  <a:gd name="T43" fmla="*/ 968 h 1141"/>
                  <a:gd name="T44" fmla="*/ 800 w 971"/>
                  <a:gd name="T45" fmla="*/ 936 h 1141"/>
                  <a:gd name="T46" fmla="*/ 860 w 971"/>
                  <a:gd name="T47" fmla="*/ 897 h 1141"/>
                  <a:gd name="T48" fmla="*/ 870 w 971"/>
                  <a:gd name="T49" fmla="*/ 882 h 1141"/>
                  <a:gd name="T50" fmla="*/ 904 w 971"/>
                  <a:gd name="T51" fmla="*/ 812 h 1141"/>
                  <a:gd name="T52" fmla="*/ 917 w 971"/>
                  <a:gd name="T53" fmla="*/ 802 h 1141"/>
                  <a:gd name="T54" fmla="*/ 920 w 971"/>
                  <a:gd name="T55" fmla="*/ 785 h 1141"/>
                  <a:gd name="T56" fmla="*/ 949 w 971"/>
                  <a:gd name="T57" fmla="*/ 714 h 1141"/>
                  <a:gd name="T58" fmla="*/ 955 w 971"/>
                  <a:gd name="T59" fmla="*/ 695 h 1141"/>
                  <a:gd name="T60" fmla="*/ 902 w 971"/>
                  <a:gd name="T61" fmla="*/ 654 h 1141"/>
                  <a:gd name="T62" fmla="*/ 970 w 971"/>
                  <a:gd name="T63" fmla="*/ 608 h 1141"/>
                  <a:gd name="T64" fmla="*/ 971 w 971"/>
                  <a:gd name="T65" fmla="*/ 589 h 1141"/>
                  <a:gd name="T66" fmla="*/ 967 w 971"/>
                  <a:gd name="T67" fmla="*/ 512 h 1141"/>
                  <a:gd name="T68" fmla="*/ 971 w 971"/>
                  <a:gd name="T69" fmla="*/ 495 h 1141"/>
                  <a:gd name="T70" fmla="*/ 962 w 971"/>
                  <a:gd name="T71" fmla="*/ 482 h 1141"/>
                  <a:gd name="T72" fmla="*/ 955 w 971"/>
                  <a:gd name="T73" fmla="*/ 405 h 1141"/>
                  <a:gd name="T74" fmla="*/ 950 w 971"/>
                  <a:gd name="T75" fmla="*/ 386 h 1141"/>
                  <a:gd name="T76" fmla="*/ 897 w 971"/>
                  <a:gd name="T77" fmla="*/ 340 h 1141"/>
                  <a:gd name="T78" fmla="*/ 918 w 971"/>
                  <a:gd name="T79" fmla="*/ 301 h 1141"/>
                  <a:gd name="T80" fmla="*/ 904 w 971"/>
                  <a:gd name="T81" fmla="*/ 287 h 1141"/>
                  <a:gd name="T82" fmla="*/ 870 w 971"/>
                  <a:gd name="T83" fmla="*/ 216 h 1141"/>
                  <a:gd name="T84" fmla="*/ 860 w 971"/>
                  <a:gd name="T85" fmla="*/ 201 h 1141"/>
                  <a:gd name="T86" fmla="*/ 806 w 971"/>
                  <a:gd name="T87" fmla="*/ 147 h 1141"/>
                  <a:gd name="T88" fmla="*/ 800 w 971"/>
                  <a:gd name="T89" fmla="*/ 130 h 1141"/>
                  <a:gd name="T90" fmla="*/ 782 w 971"/>
                  <a:gd name="T91" fmla="*/ 123 h 1141"/>
                  <a:gd name="T92" fmla="*/ 729 w 971"/>
                  <a:gd name="T93" fmla="*/ 72 h 1141"/>
                  <a:gd name="T94" fmla="*/ 714 w 971"/>
                  <a:gd name="T95" fmla="*/ 59 h 1141"/>
                  <a:gd name="T96" fmla="*/ 640 w 971"/>
                  <a:gd name="T97" fmla="*/ 68 h 1141"/>
                  <a:gd name="T98" fmla="*/ 636 w 971"/>
                  <a:gd name="T99" fmla="*/ 14 h 1141"/>
                  <a:gd name="T100" fmla="*/ 617 w 971"/>
                  <a:gd name="T101" fmla="*/ 9 h 1141"/>
                  <a:gd name="T102" fmla="*/ 484 w 971"/>
                  <a:gd name="T103" fmla="*/ 29 h 1141"/>
                  <a:gd name="T104" fmla="*/ 369 w 971"/>
                  <a:gd name="T105" fmla="*/ 414 h 1141"/>
                  <a:gd name="T106" fmla="*/ 256 w 971"/>
                  <a:gd name="T107" fmla="*/ 530 h 1141"/>
                  <a:gd name="T108" fmla="*/ 296 w 971"/>
                  <a:gd name="T109" fmla="*/ 705 h 1141"/>
                  <a:gd name="T110" fmla="*/ 26 w 971"/>
                  <a:gd name="T111" fmla="*/ 917 h 1141"/>
                  <a:gd name="T112" fmla="*/ 783 w 971"/>
                  <a:gd name="T113" fmla="*/ 766 h 1141"/>
                  <a:gd name="T114" fmla="*/ 530 w 971"/>
                  <a:gd name="T115" fmla="*/ 554 h 1141"/>
                  <a:gd name="T116" fmla="*/ 566 w 971"/>
                  <a:gd name="T117" fmla="*/ 135 h 1141"/>
                  <a:gd name="T118" fmla="*/ 573 w 971"/>
                  <a:gd name="T119" fmla="*/ 458 h 1141"/>
                  <a:gd name="T120" fmla="*/ 438 w 971"/>
                  <a:gd name="T121" fmla="*/ 516 h 1141"/>
                  <a:gd name="T122" fmla="*/ 384 w 971"/>
                  <a:gd name="T123" fmla="*/ 700 h 1141"/>
                  <a:gd name="T124" fmla="*/ 615 w 971"/>
                  <a:gd name="T125" fmla="*/ 943 h 1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71" h="1141">
                    <a:moveTo>
                      <a:pt x="46" y="965"/>
                    </a:moveTo>
                    <a:lnTo>
                      <a:pt x="46" y="965"/>
                    </a:lnTo>
                    <a:lnTo>
                      <a:pt x="40" y="979"/>
                    </a:lnTo>
                    <a:lnTo>
                      <a:pt x="36" y="990"/>
                    </a:lnTo>
                    <a:lnTo>
                      <a:pt x="34" y="1002"/>
                    </a:lnTo>
                    <a:lnTo>
                      <a:pt x="34" y="1002"/>
                    </a:lnTo>
                    <a:lnTo>
                      <a:pt x="30" y="1020"/>
                    </a:lnTo>
                    <a:lnTo>
                      <a:pt x="30" y="1020"/>
                    </a:lnTo>
                    <a:lnTo>
                      <a:pt x="30" y="1020"/>
                    </a:lnTo>
                    <a:lnTo>
                      <a:pt x="30" y="1020"/>
                    </a:lnTo>
                    <a:lnTo>
                      <a:pt x="30" y="1023"/>
                    </a:lnTo>
                    <a:lnTo>
                      <a:pt x="30" y="1023"/>
                    </a:lnTo>
                    <a:lnTo>
                      <a:pt x="30" y="1024"/>
                    </a:lnTo>
                    <a:lnTo>
                      <a:pt x="30" y="1024"/>
                    </a:lnTo>
                    <a:lnTo>
                      <a:pt x="30" y="1025"/>
                    </a:lnTo>
                    <a:lnTo>
                      <a:pt x="30" y="1025"/>
                    </a:lnTo>
                    <a:lnTo>
                      <a:pt x="30" y="1026"/>
                    </a:lnTo>
                    <a:lnTo>
                      <a:pt x="30" y="1026"/>
                    </a:lnTo>
                    <a:lnTo>
                      <a:pt x="31" y="1028"/>
                    </a:lnTo>
                    <a:lnTo>
                      <a:pt x="31" y="1028"/>
                    </a:lnTo>
                    <a:lnTo>
                      <a:pt x="31" y="1028"/>
                    </a:lnTo>
                    <a:lnTo>
                      <a:pt x="31" y="1028"/>
                    </a:lnTo>
                    <a:lnTo>
                      <a:pt x="31" y="1029"/>
                    </a:lnTo>
                    <a:lnTo>
                      <a:pt x="31" y="1029"/>
                    </a:lnTo>
                    <a:lnTo>
                      <a:pt x="33" y="1030"/>
                    </a:lnTo>
                    <a:lnTo>
                      <a:pt x="33" y="1030"/>
                    </a:lnTo>
                    <a:lnTo>
                      <a:pt x="33" y="1031"/>
                    </a:lnTo>
                    <a:lnTo>
                      <a:pt x="33" y="1031"/>
                    </a:lnTo>
                    <a:lnTo>
                      <a:pt x="34" y="1031"/>
                    </a:lnTo>
                    <a:lnTo>
                      <a:pt x="34" y="1031"/>
                    </a:lnTo>
                    <a:lnTo>
                      <a:pt x="35" y="1033"/>
                    </a:lnTo>
                    <a:lnTo>
                      <a:pt x="35" y="1033"/>
                    </a:lnTo>
                    <a:lnTo>
                      <a:pt x="35" y="1033"/>
                    </a:lnTo>
                    <a:lnTo>
                      <a:pt x="35" y="1033"/>
                    </a:lnTo>
                    <a:lnTo>
                      <a:pt x="36" y="1034"/>
                    </a:lnTo>
                    <a:lnTo>
                      <a:pt x="36" y="1034"/>
                    </a:lnTo>
                    <a:lnTo>
                      <a:pt x="38" y="1034"/>
                    </a:lnTo>
                    <a:lnTo>
                      <a:pt x="38" y="1034"/>
                    </a:lnTo>
                    <a:lnTo>
                      <a:pt x="39" y="1035"/>
                    </a:lnTo>
                    <a:lnTo>
                      <a:pt x="39" y="1035"/>
                    </a:lnTo>
                    <a:lnTo>
                      <a:pt x="41" y="1036"/>
                    </a:lnTo>
                    <a:lnTo>
                      <a:pt x="41" y="1036"/>
                    </a:lnTo>
                    <a:lnTo>
                      <a:pt x="41" y="1038"/>
                    </a:lnTo>
                    <a:lnTo>
                      <a:pt x="41" y="1038"/>
                    </a:lnTo>
                    <a:lnTo>
                      <a:pt x="44" y="1038"/>
                    </a:lnTo>
                    <a:lnTo>
                      <a:pt x="44" y="1038"/>
                    </a:lnTo>
                    <a:lnTo>
                      <a:pt x="44" y="1039"/>
                    </a:lnTo>
                    <a:lnTo>
                      <a:pt x="44" y="1039"/>
                    </a:lnTo>
                    <a:lnTo>
                      <a:pt x="45" y="1039"/>
                    </a:lnTo>
                    <a:lnTo>
                      <a:pt x="45" y="1039"/>
                    </a:lnTo>
                    <a:lnTo>
                      <a:pt x="46" y="1040"/>
                    </a:lnTo>
                    <a:lnTo>
                      <a:pt x="46" y="1040"/>
                    </a:lnTo>
                    <a:lnTo>
                      <a:pt x="48" y="1040"/>
                    </a:lnTo>
                    <a:lnTo>
                      <a:pt x="48" y="1040"/>
                    </a:lnTo>
                    <a:lnTo>
                      <a:pt x="48" y="1040"/>
                    </a:lnTo>
                    <a:lnTo>
                      <a:pt x="48" y="1040"/>
                    </a:lnTo>
                    <a:lnTo>
                      <a:pt x="49" y="1040"/>
                    </a:lnTo>
                    <a:lnTo>
                      <a:pt x="49" y="1040"/>
                    </a:lnTo>
                    <a:lnTo>
                      <a:pt x="49" y="1040"/>
                    </a:lnTo>
                    <a:lnTo>
                      <a:pt x="49" y="1040"/>
                    </a:lnTo>
                    <a:lnTo>
                      <a:pt x="51" y="1040"/>
                    </a:lnTo>
                    <a:lnTo>
                      <a:pt x="51" y="1040"/>
                    </a:lnTo>
                    <a:lnTo>
                      <a:pt x="51" y="1040"/>
                    </a:lnTo>
                    <a:lnTo>
                      <a:pt x="51" y="1040"/>
                    </a:lnTo>
                    <a:lnTo>
                      <a:pt x="54" y="1040"/>
                    </a:lnTo>
                    <a:lnTo>
                      <a:pt x="54" y="1040"/>
                    </a:lnTo>
                    <a:lnTo>
                      <a:pt x="54" y="1040"/>
                    </a:lnTo>
                    <a:lnTo>
                      <a:pt x="54" y="1040"/>
                    </a:lnTo>
                    <a:lnTo>
                      <a:pt x="57" y="1039"/>
                    </a:lnTo>
                    <a:lnTo>
                      <a:pt x="57" y="1039"/>
                    </a:lnTo>
                    <a:lnTo>
                      <a:pt x="57" y="1039"/>
                    </a:lnTo>
                    <a:lnTo>
                      <a:pt x="57" y="1039"/>
                    </a:lnTo>
                    <a:lnTo>
                      <a:pt x="73" y="1030"/>
                    </a:lnTo>
                    <a:lnTo>
                      <a:pt x="73" y="1030"/>
                    </a:lnTo>
                    <a:lnTo>
                      <a:pt x="83" y="1023"/>
                    </a:lnTo>
                    <a:lnTo>
                      <a:pt x="92" y="1015"/>
                    </a:lnTo>
                    <a:lnTo>
                      <a:pt x="104" y="1004"/>
                    </a:lnTo>
                    <a:lnTo>
                      <a:pt x="104" y="1004"/>
                    </a:lnTo>
                    <a:lnTo>
                      <a:pt x="123" y="1016"/>
                    </a:lnTo>
                    <a:lnTo>
                      <a:pt x="123" y="1016"/>
                    </a:lnTo>
                    <a:lnTo>
                      <a:pt x="121" y="1031"/>
                    </a:lnTo>
                    <a:lnTo>
                      <a:pt x="118" y="1043"/>
                    </a:lnTo>
                    <a:lnTo>
                      <a:pt x="117" y="1055"/>
                    </a:lnTo>
                    <a:lnTo>
                      <a:pt x="117" y="1055"/>
                    </a:lnTo>
                    <a:lnTo>
                      <a:pt x="117" y="1074"/>
                    </a:lnTo>
                    <a:lnTo>
                      <a:pt x="117" y="1074"/>
                    </a:lnTo>
                    <a:lnTo>
                      <a:pt x="117" y="1074"/>
                    </a:lnTo>
                    <a:lnTo>
                      <a:pt x="117" y="1074"/>
                    </a:lnTo>
                    <a:lnTo>
                      <a:pt x="118" y="1077"/>
                    </a:lnTo>
                    <a:lnTo>
                      <a:pt x="118" y="1077"/>
                    </a:lnTo>
                    <a:lnTo>
                      <a:pt x="118" y="1077"/>
                    </a:lnTo>
                    <a:lnTo>
                      <a:pt x="118" y="1077"/>
                    </a:lnTo>
                    <a:lnTo>
                      <a:pt x="118" y="1079"/>
                    </a:lnTo>
                    <a:lnTo>
                      <a:pt x="118" y="1079"/>
                    </a:lnTo>
                    <a:lnTo>
                      <a:pt x="118" y="1079"/>
                    </a:lnTo>
                    <a:lnTo>
                      <a:pt x="118" y="1079"/>
                    </a:lnTo>
                    <a:lnTo>
                      <a:pt x="120" y="1081"/>
                    </a:lnTo>
                    <a:lnTo>
                      <a:pt x="120" y="1081"/>
                    </a:lnTo>
                    <a:lnTo>
                      <a:pt x="120" y="1082"/>
                    </a:lnTo>
                    <a:lnTo>
                      <a:pt x="120" y="1082"/>
                    </a:lnTo>
                    <a:lnTo>
                      <a:pt x="121" y="1082"/>
                    </a:lnTo>
                    <a:lnTo>
                      <a:pt x="121" y="1082"/>
                    </a:lnTo>
                    <a:lnTo>
                      <a:pt x="121" y="1083"/>
                    </a:lnTo>
                    <a:lnTo>
                      <a:pt x="121" y="1083"/>
                    </a:lnTo>
                    <a:lnTo>
                      <a:pt x="122" y="1083"/>
                    </a:lnTo>
                    <a:lnTo>
                      <a:pt x="122" y="1083"/>
                    </a:lnTo>
                    <a:lnTo>
                      <a:pt x="122" y="1084"/>
                    </a:lnTo>
                    <a:lnTo>
                      <a:pt x="122" y="1084"/>
                    </a:lnTo>
                    <a:lnTo>
                      <a:pt x="125" y="1084"/>
                    </a:lnTo>
                    <a:lnTo>
                      <a:pt x="125" y="1084"/>
                    </a:lnTo>
                    <a:lnTo>
                      <a:pt x="125" y="1086"/>
                    </a:lnTo>
                    <a:lnTo>
                      <a:pt x="125" y="1086"/>
                    </a:lnTo>
                    <a:lnTo>
                      <a:pt x="126" y="1086"/>
                    </a:lnTo>
                    <a:lnTo>
                      <a:pt x="126" y="1086"/>
                    </a:lnTo>
                    <a:lnTo>
                      <a:pt x="127" y="1086"/>
                    </a:lnTo>
                    <a:lnTo>
                      <a:pt x="127" y="1086"/>
                    </a:lnTo>
                    <a:lnTo>
                      <a:pt x="128" y="1087"/>
                    </a:lnTo>
                    <a:lnTo>
                      <a:pt x="128" y="1087"/>
                    </a:lnTo>
                    <a:lnTo>
                      <a:pt x="131" y="1088"/>
                    </a:lnTo>
                    <a:lnTo>
                      <a:pt x="131" y="1088"/>
                    </a:lnTo>
                    <a:lnTo>
                      <a:pt x="132" y="1088"/>
                    </a:lnTo>
                    <a:lnTo>
                      <a:pt x="132" y="1088"/>
                    </a:lnTo>
                    <a:lnTo>
                      <a:pt x="133" y="1089"/>
                    </a:lnTo>
                    <a:lnTo>
                      <a:pt x="133" y="1089"/>
                    </a:lnTo>
                    <a:lnTo>
                      <a:pt x="133" y="1089"/>
                    </a:lnTo>
                    <a:lnTo>
                      <a:pt x="133" y="1089"/>
                    </a:lnTo>
                    <a:lnTo>
                      <a:pt x="136" y="1091"/>
                    </a:lnTo>
                    <a:lnTo>
                      <a:pt x="136" y="1091"/>
                    </a:lnTo>
                    <a:lnTo>
                      <a:pt x="136" y="1091"/>
                    </a:lnTo>
                    <a:lnTo>
                      <a:pt x="136" y="1091"/>
                    </a:lnTo>
                    <a:lnTo>
                      <a:pt x="137" y="1091"/>
                    </a:lnTo>
                    <a:lnTo>
                      <a:pt x="137" y="1091"/>
                    </a:lnTo>
                    <a:lnTo>
                      <a:pt x="138" y="1091"/>
                    </a:lnTo>
                    <a:lnTo>
                      <a:pt x="138" y="1091"/>
                    </a:lnTo>
                    <a:lnTo>
                      <a:pt x="140" y="1091"/>
                    </a:lnTo>
                    <a:lnTo>
                      <a:pt x="140" y="1091"/>
                    </a:lnTo>
                    <a:lnTo>
                      <a:pt x="140" y="1091"/>
                    </a:lnTo>
                    <a:lnTo>
                      <a:pt x="140" y="1091"/>
                    </a:lnTo>
                    <a:lnTo>
                      <a:pt x="142" y="1091"/>
                    </a:lnTo>
                    <a:lnTo>
                      <a:pt x="142" y="1091"/>
                    </a:lnTo>
                    <a:lnTo>
                      <a:pt x="142" y="1089"/>
                    </a:lnTo>
                    <a:lnTo>
                      <a:pt x="142" y="1089"/>
                    </a:lnTo>
                    <a:lnTo>
                      <a:pt x="143" y="1089"/>
                    </a:lnTo>
                    <a:lnTo>
                      <a:pt x="143" y="1089"/>
                    </a:lnTo>
                    <a:lnTo>
                      <a:pt x="145" y="1089"/>
                    </a:lnTo>
                    <a:lnTo>
                      <a:pt x="145" y="1089"/>
                    </a:lnTo>
                    <a:lnTo>
                      <a:pt x="147" y="1087"/>
                    </a:lnTo>
                    <a:lnTo>
                      <a:pt x="147" y="1087"/>
                    </a:lnTo>
                    <a:lnTo>
                      <a:pt x="147" y="1087"/>
                    </a:lnTo>
                    <a:lnTo>
                      <a:pt x="147" y="1087"/>
                    </a:lnTo>
                    <a:lnTo>
                      <a:pt x="147" y="1087"/>
                    </a:lnTo>
                    <a:lnTo>
                      <a:pt x="161" y="1076"/>
                    </a:lnTo>
                    <a:lnTo>
                      <a:pt x="161" y="1076"/>
                    </a:lnTo>
                    <a:lnTo>
                      <a:pt x="170" y="1067"/>
                    </a:lnTo>
                    <a:lnTo>
                      <a:pt x="177" y="1058"/>
                    </a:lnTo>
                    <a:lnTo>
                      <a:pt x="188" y="1045"/>
                    </a:lnTo>
                    <a:lnTo>
                      <a:pt x="188" y="1045"/>
                    </a:lnTo>
                    <a:lnTo>
                      <a:pt x="209" y="1053"/>
                    </a:lnTo>
                    <a:lnTo>
                      <a:pt x="209" y="1053"/>
                    </a:lnTo>
                    <a:lnTo>
                      <a:pt x="208" y="1069"/>
                    </a:lnTo>
                    <a:lnTo>
                      <a:pt x="208" y="1081"/>
                    </a:lnTo>
                    <a:lnTo>
                      <a:pt x="209" y="1093"/>
                    </a:lnTo>
                    <a:lnTo>
                      <a:pt x="209" y="1093"/>
                    </a:lnTo>
                    <a:lnTo>
                      <a:pt x="213" y="1111"/>
                    </a:lnTo>
                    <a:lnTo>
                      <a:pt x="213" y="1111"/>
                    </a:lnTo>
                    <a:lnTo>
                      <a:pt x="213" y="1111"/>
                    </a:lnTo>
                    <a:lnTo>
                      <a:pt x="213" y="1111"/>
                    </a:lnTo>
                    <a:lnTo>
                      <a:pt x="213" y="1113"/>
                    </a:lnTo>
                    <a:lnTo>
                      <a:pt x="213" y="1113"/>
                    </a:lnTo>
                    <a:lnTo>
                      <a:pt x="214" y="1115"/>
                    </a:lnTo>
                    <a:lnTo>
                      <a:pt x="214" y="1115"/>
                    </a:lnTo>
                    <a:lnTo>
                      <a:pt x="214" y="1116"/>
                    </a:lnTo>
                    <a:lnTo>
                      <a:pt x="214" y="1116"/>
                    </a:lnTo>
                    <a:lnTo>
                      <a:pt x="214" y="1117"/>
                    </a:lnTo>
                    <a:lnTo>
                      <a:pt x="214" y="1117"/>
                    </a:lnTo>
                    <a:lnTo>
                      <a:pt x="215" y="1118"/>
                    </a:lnTo>
                    <a:lnTo>
                      <a:pt x="215" y="1118"/>
                    </a:lnTo>
                    <a:lnTo>
                      <a:pt x="215" y="1118"/>
                    </a:lnTo>
                    <a:lnTo>
                      <a:pt x="215" y="1118"/>
                    </a:lnTo>
                    <a:lnTo>
                      <a:pt x="217" y="1120"/>
                    </a:lnTo>
                    <a:lnTo>
                      <a:pt x="217" y="1120"/>
                    </a:lnTo>
                    <a:lnTo>
                      <a:pt x="218" y="1120"/>
                    </a:lnTo>
                    <a:lnTo>
                      <a:pt x="218" y="1120"/>
                    </a:lnTo>
                    <a:lnTo>
                      <a:pt x="219" y="1121"/>
                    </a:lnTo>
                    <a:lnTo>
                      <a:pt x="219" y="1121"/>
                    </a:lnTo>
                    <a:lnTo>
                      <a:pt x="219" y="1121"/>
                    </a:lnTo>
                    <a:lnTo>
                      <a:pt x="219" y="1121"/>
                    </a:lnTo>
                    <a:lnTo>
                      <a:pt x="220" y="1121"/>
                    </a:lnTo>
                    <a:lnTo>
                      <a:pt x="220" y="1121"/>
                    </a:lnTo>
                    <a:lnTo>
                      <a:pt x="222" y="1121"/>
                    </a:lnTo>
                    <a:lnTo>
                      <a:pt x="222" y="1121"/>
                    </a:lnTo>
                    <a:lnTo>
                      <a:pt x="223" y="1122"/>
                    </a:lnTo>
                    <a:lnTo>
                      <a:pt x="223" y="1122"/>
                    </a:lnTo>
                    <a:lnTo>
                      <a:pt x="224" y="1122"/>
                    </a:lnTo>
                    <a:lnTo>
                      <a:pt x="224" y="1122"/>
                    </a:lnTo>
                    <a:lnTo>
                      <a:pt x="227" y="1122"/>
                    </a:lnTo>
                    <a:lnTo>
                      <a:pt x="227" y="1122"/>
                    </a:lnTo>
                    <a:lnTo>
                      <a:pt x="228" y="1123"/>
                    </a:lnTo>
                    <a:lnTo>
                      <a:pt x="228" y="1123"/>
                    </a:lnTo>
                    <a:lnTo>
                      <a:pt x="229" y="1123"/>
                    </a:lnTo>
                    <a:lnTo>
                      <a:pt x="229" y="1123"/>
                    </a:lnTo>
                    <a:lnTo>
                      <a:pt x="230" y="1123"/>
                    </a:lnTo>
                    <a:lnTo>
                      <a:pt x="230" y="1123"/>
                    </a:lnTo>
                    <a:lnTo>
                      <a:pt x="232" y="1123"/>
                    </a:lnTo>
                    <a:lnTo>
                      <a:pt x="232" y="1123"/>
                    </a:lnTo>
                    <a:lnTo>
                      <a:pt x="233" y="1125"/>
                    </a:lnTo>
                    <a:lnTo>
                      <a:pt x="233" y="1125"/>
                    </a:lnTo>
                    <a:lnTo>
                      <a:pt x="234" y="1125"/>
                    </a:lnTo>
                    <a:lnTo>
                      <a:pt x="234" y="1125"/>
                    </a:lnTo>
                    <a:lnTo>
                      <a:pt x="235" y="1125"/>
                    </a:lnTo>
                    <a:lnTo>
                      <a:pt x="235" y="1125"/>
                    </a:lnTo>
                    <a:lnTo>
                      <a:pt x="235" y="1125"/>
                    </a:lnTo>
                    <a:lnTo>
                      <a:pt x="235" y="1125"/>
                    </a:lnTo>
                    <a:lnTo>
                      <a:pt x="238" y="1123"/>
                    </a:lnTo>
                    <a:lnTo>
                      <a:pt x="238" y="1123"/>
                    </a:lnTo>
                    <a:lnTo>
                      <a:pt x="238" y="1123"/>
                    </a:lnTo>
                    <a:lnTo>
                      <a:pt x="238" y="1123"/>
                    </a:lnTo>
                    <a:lnTo>
                      <a:pt x="239" y="1123"/>
                    </a:lnTo>
                    <a:lnTo>
                      <a:pt x="239" y="1123"/>
                    </a:lnTo>
                    <a:lnTo>
                      <a:pt x="239" y="1123"/>
                    </a:lnTo>
                    <a:lnTo>
                      <a:pt x="239" y="1123"/>
                    </a:lnTo>
                    <a:lnTo>
                      <a:pt x="242" y="1122"/>
                    </a:lnTo>
                    <a:lnTo>
                      <a:pt x="242" y="1122"/>
                    </a:lnTo>
                    <a:lnTo>
                      <a:pt x="242" y="1122"/>
                    </a:lnTo>
                    <a:lnTo>
                      <a:pt x="242" y="1122"/>
                    </a:lnTo>
                    <a:lnTo>
                      <a:pt x="244" y="1120"/>
                    </a:lnTo>
                    <a:lnTo>
                      <a:pt x="244" y="1120"/>
                    </a:lnTo>
                    <a:lnTo>
                      <a:pt x="256" y="1106"/>
                    </a:lnTo>
                    <a:lnTo>
                      <a:pt x="256" y="1106"/>
                    </a:lnTo>
                    <a:lnTo>
                      <a:pt x="263" y="1096"/>
                    </a:lnTo>
                    <a:lnTo>
                      <a:pt x="268" y="1086"/>
                    </a:lnTo>
                    <a:lnTo>
                      <a:pt x="276" y="1072"/>
                    </a:lnTo>
                    <a:lnTo>
                      <a:pt x="276" y="1072"/>
                    </a:lnTo>
                    <a:lnTo>
                      <a:pt x="298" y="1076"/>
                    </a:lnTo>
                    <a:lnTo>
                      <a:pt x="298" y="1076"/>
                    </a:lnTo>
                    <a:lnTo>
                      <a:pt x="301" y="1092"/>
                    </a:lnTo>
                    <a:lnTo>
                      <a:pt x="303" y="1102"/>
                    </a:lnTo>
                    <a:lnTo>
                      <a:pt x="306" y="1115"/>
                    </a:lnTo>
                    <a:lnTo>
                      <a:pt x="306" y="1115"/>
                    </a:lnTo>
                    <a:lnTo>
                      <a:pt x="312" y="1132"/>
                    </a:lnTo>
                    <a:lnTo>
                      <a:pt x="312" y="1132"/>
                    </a:lnTo>
                    <a:lnTo>
                      <a:pt x="312" y="1132"/>
                    </a:lnTo>
                    <a:lnTo>
                      <a:pt x="312" y="1132"/>
                    </a:lnTo>
                    <a:lnTo>
                      <a:pt x="314" y="1135"/>
                    </a:lnTo>
                    <a:lnTo>
                      <a:pt x="314" y="1135"/>
                    </a:lnTo>
                    <a:lnTo>
                      <a:pt x="315" y="1135"/>
                    </a:lnTo>
                    <a:lnTo>
                      <a:pt x="315" y="1135"/>
                    </a:lnTo>
                    <a:lnTo>
                      <a:pt x="315" y="1136"/>
                    </a:lnTo>
                    <a:lnTo>
                      <a:pt x="315" y="1136"/>
                    </a:lnTo>
                    <a:lnTo>
                      <a:pt x="316" y="1137"/>
                    </a:lnTo>
                    <a:lnTo>
                      <a:pt x="316" y="1137"/>
                    </a:lnTo>
                    <a:lnTo>
                      <a:pt x="317" y="1138"/>
                    </a:lnTo>
                    <a:lnTo>
                      <a:pt x="317" y="1138"/>
                    </a:lnTo>
                    <a:lnTo>
                      <a:pt x="317" y="1138"/>
                    </a:lnTo>
                    <a:lnTo>
                      <a:pt x="317" y="1138"/>
                    </a:lnTo>
                    <a:lnTo>
                      <a:pt x="319" y="1138"/>
                    </a:lnTo>
                    <a:lnTo>
                      <a:pt x="319" y="1138"/>
                    </a:lnTo>
                    <a:lnTo>
                      <a:pt x="319" y="1138"/>
                    </a:lnTo>
                    <a:lnTo>
                      <a:pt x="319" y="1138"/>
                    </a:lnTo>
                    <a:lnTo>
                      <a:pt x="320" y="1140"/>
                    </a:lnTo>
                    <a:lnTo>
                      <a:pt x="320" y="1140"/>
                    </a:lnTo>
                    <a:lnTo>
                      <a:pt x="321" y="1140"/>
                    </a:lnTo>
                    <a:lnTo>
                      <a:pt x="321" y="1140"/>
                    </a:lnTo>
                    <a:lnTo>
                      <a:pt x="322" y="1140"/>
                    </a:lnTo>
                    <a:lnTo>
                      <a:pt x="322" y="1140"/>
                    </a:lnTo>
                    <a:lnTo>
                      <a:pt x="324" y="1140"/>
                    </a:lnTo>
                    <a:lnTo>
                      <a:pt x="324" y="1140"/>
                    </a:lnTo>
                    <a:lnTo>
                      <a:pt x="325" y="1140"/>
                    </a:lnTo>
                    <a:lnTo>
                      <a:pt x="325" y="1140"/>
                    </a:lnTo>
                    <a:lnTo>
                      <a:pt x="326" y="1141"/>
                    </a:lnTo>
                    <a:lnTo>
                      <a:pt x="326" y="1141"/>
                    </a:lnTo>
                    <a:lnTo>
                      <a:pt x="329" y="1141"/>
                    </a:lnTo>
                    <a:lnTo>
                      <a:pt x="329" y="1141"/>
                    </a:lnTo>
                    <a:lnTo>
                      <a:pt x="330" y="1141"/>
                    </a:lnTo>
                    <a:lnTo>
                      <a:pt x="330" y="1141"/>
                    </a:lnTo>
                    <a:lnTo>
                      <a:pt x="331" y="1141"/>
                    </a:lnTo>
                    <a:lnTo>
                      <a:pt x="331" y="1141"/>
                    </a:lnTo>
                    <a:lnTo>
                      <a:pt x="332" y="1141"/>
                    </a:lnTo>
                    <a:lnTo>
                      <a:pt x="332" y="1141"/>
                    </a:lnTo>
                    <a:lnTo>
                      <a:pt x="334" y="1141"/>
                    </a:lnTo>
                    <a:lnTo>
                      <a:pt x="334" y="1141"/>
                    </a:lnTo>
                    <a:lnTo>
                      <a:pt x="335" y="1141"/>
                    </a:lnTo>
                    <a:lnTo>
                      <a:pt x="335" y="1141"/>
                    </a:lnTo>
                    <a:lnTo>
                      <a:pt x="336" y="1141"/>
                    </a:lnTo>
                    <a:lnTo>
                      <a:pt x="336" y="1141"/>
                    </a:lnTo>
                    <a:lnTo>
                      <a:pt x="337" y="1141"/>
                    </a:lnTo>
                    <a:lnTo>
                      <a:pt x="337" y="1141"/>
                    </a:lnTo>
                    <a:lnTo>
                      <a:pt x="337" y="1141"/>
                    </a:lnTo>
                    <a:lnTo>
                      <a:pt x="337" y="1141"/>
                    </a:lnTo>
                    <a:lnTo>
                      <a:pt x="339" y="1140"/>
                    </a:lnTo>
                    <a:lnTo>
                      <a:pt x="339" y="1140"/>
                    </a:lnTo>
                    <a:lnTo>
                      <a:pt x="340" y="1140"/>
                    </a:lnTo>
                    <a:lnTo>
                      <a:pt x="340" y="1140"/>
                    </a:lnTo>
                    <a:lnTo>
                      <a:pt x="341" y="1138"/>
                    </a:lnTo>
                    <a:lnTo>
                      <a:pt x="341" y="1138"/>
                    </a:lnTo>
                    <a:lnTo>
                      <a:pt x="341" y="1138"/>
                    </a:lnTo>
                    <a:lnTo>
                      <a:pt x="341" y="1138"/>
                    </a:lnTo>
                    <a:lnTo>
                      <a:pt x="343" y="1137"/>
                    </a:lnTo>
                    <a:lnTo>
                      <a:pt x="343" y="1137"/>
                    </a:lnTo>
                    <a:lnTo>
                      <a:pt x="344" y="1137"/>
                    </a:lnTo>
                    <a:lnTo>
                      <a:pt x="344" y="1137"/>
                    </a:lnTo>
                    <a:lnTo>
                      <a:pt x="345" y="1135"/>
                    </a:lnTo>
                    <a:lnTo>
                      <a:pt x="345" y="1135"/>
                    </a:lnTo>
                    <a:lnTo>
                      <a:pt x="345" y="1135"/>
                    </a:lnTo>
                    <a:lnTo>
                      <a:pt x="345" y="1135"/>
                    </a:lnTo>
                    <a:lnTo>
                      <a:pt x="354" y="1120"/>
                    </a:lnTo>
                    <a:lnTo>
                      <a:pt x="354" y="1120"/>
                    </a:lnTo>
                    <a:lnTo>
                      <a:pt x="359" y="1107"/>
                    </a:lnTo>
                    <a:lnTo>
                      <a:pt x="364" y="1097"/>
                    </a:lnTo>
                    <a:lnTo>
                      <a:pt x="368" y="1082"/>
                    </a:lnTo>
                    <a:lnTo>
                      <a:pt x="368" y="1082"/>
                    </a:lnTo>
                    <a:lnTo>
                      <a:pt x="392" y="1082"/>
                    </a:lnTo>
                    <a:lnTo>
                      <a:pt x="392" y="1082"/>
                    </a:lnTo>
                    <a:lnTo>
                      <a:pt x="397" y="1097"/>
                    </a:lnTo>
                    <a:lnTo>
                      <a:pt x="400" y="1107"/>
                    </a:lnTo>
                    <a:lnTo>
                      <a:pt x="405" y="1120"/>
                    </a:lnTo>
                    <a:lnTo>
                      <a:pt x="405" y="1120"/>
                    </a:lnTo>
                    <a:lnTo>
                      <a:pt x="414" y="1135"/>
                    </a:lnTo>
                    <a:lnTo>
                      <a:pt x="414" y="1135"/>
                    </a:lnTo>
                    <a:lnTo>
                      <a:pt x="414" y="1135"/>
                    </a:lnTo>
                    <a:lnTo>
                      <a:pt x="416" y="1135"/>
                    </a:lnTo>
                    <a:lnTo>
                      <a:pt x="416" y="1135"/>
                    </a:lnTo>
                    <a:lnTo>
                      <a:pt x="417" y="1137"/>
                    </a:lnTo>
                    <a:lnTo>
                      <a:pt x="417" y="1137"/>
                    </a:lnTo>
                    <a:lnTo>
                      <a:pt x="417" y="1137"/>
                    </a:lnTo>
                    <a:lnTo>
                      <a:pt x="417" y="1137"/>
                    </a:lnTo>
                    <a:lnTo>
                      <a:pt x="418" y="1138"/>
                    </a:lnTo>
                    <a:lnTo>
                      <a:pt x="418" y="1138"/>
                    </a:lnTo>
                    <a:lnTo>
                      <a:pt x="418" y="1138"/>
                    </a:lnTo>
                    <a:lnTo>
                      <a:pt x="418" y="1138"/>
                    </a:lnTo>
                    <a:lnTo>
                      <a:pt x="421" y="1140"/>
                    </a:lnTo>
                    <a:lnTo>
                      <a:pt x="421" y="1140"/>
                    </a:lnTo>
                    <a:lnTo>
                      <a:pt x="421" y="1140"/>
                    </a:lnTo>
                    <a:lnTo>
                      <a:pt x="421" y="1140"/>
                    </a:lnTo>
                    <a:lnTo>
                      <a:pt x="422" y="1141"/>
                    </a:lnTo>
                    <a:lnTo>
                      <a:pt x="422" y="1141"/>
                    </a:lnTo>
                    <a:lnTo>
                      <a:pt x="422" y="1141"/>
                    </a:lnTo>
                    <a:lnTo>
                      <a:pt x="422" y="1141"/>
                    </a:lnTo>
                    <a:lnTo>
                      <a:pt x="424" y="1141"/>
                    </a:lnTo>
                    <a:lnTo>
                      <a:pt x="424" y="1141"/>
                    </a:lnTo>
                    <a:lnTo>
                      <a:pt x="424" y="1141"/>
                    </a:lnTo>
                    <a:lnTo>
                      <a:pt x="424" y="1141"/>
                    </a:lnTo>
                    <a:lnTo>
                      <a:pt x="426" y="1141"/>
                    </a:lnTo>
                    <a:lnTo>
                      <a:pt x="426" y="1141"/>
                    </a:lnTo>
                    <a:lnTo>
                      <a:pt x="427" y="1141"/>
                    </a:lnTo>
                    <a:lnTo>
                      <a:pt x="427" y="1141"/>
                    </a:lnTo>
                    <a:lnTo>
                      <a:pt x="428" y="1141"/>
                    </a:lnTo>
                    <a:lnTo>
                      <a:pt x="428" y="1141"/>
                    </a:lnTo>
                    <a:lnTo>
                      <a:pt x="429" y="1141"/>
                    </a:lnTo>
                    <a:lnTo>
                      <a:pt x="429" y="1141"/>
                    </a:lnTo>
                    <a:lnTo>
                      <a:pt x="432" y="1141"/>
                    </a:lnTo>
                    <a:lnTo>
                      <a:pt x="432" y="1141"/>
                    </a:lnTo>
                    <a:lnTo>
                      <a:pt x="434" y="1141"/>
                    </a:lnTo>
                    <a:lnTo>
                      <a:pt x="434" y="1141"/>
                    </a:lnTo>
                    <a:lnTo>
                      <a:pt x="434" y="1140"/>
                    </a:lnTo>
                    <a:lnTo>
                      <a:pt x="434" y="1140"/>
                    </a:lnTo>
                    <a:lnTo>
                      <a:pt x="437" y="1140"/>
                    </a:lnTo>
                    <a:lnTo>
                      <a:pt x="437" y="1140"/>
                    </a:lnTo>
                    <a:lnTo>
                      <a:pt x="437" y="1140"/>
                    </a:lnTo>
                    <a:lnTo>
                      <a:pt x="437" y="1140"/>
                    </a:lnTo>
                    <a:lnTo>
                      <a:pt x="440" y="1140"/>
                    </a:lnTo>
                    <a:lnTo>
                      <a:pt x="440" y="1140"/>
                    </a:lnTo>
                    <a:lnTo>
                      <a:pt x="440" y="1140"/>
                    </a:lnTo>
                    <a:lnTo>
                      <a:pt x="440" y="1140"/>
                    </a:lnTo>
                    <a:lnTo>
                      <a:pt x="441" y="1138"/>
                    </a:lnTo>
                    <a:lnTo>
                      <a:pt x="441" y="1138"/>
                    </a:lnTo>
                    <a:lnTo>
                      <a:pt x="441" y="1138"/>
                    </a:lnTo>
                    <a:lnTo>
                      <a:pt x="441" y="1138"/>
                    </a:lnTo>
                    <a:lnTo>
                      <a:pt x="442" y="1138"/>
                    </a:lnTo>
                    <a:lnTo>
                      <a:pt x="442" y="1138"/>
                    </a:lnTo>
                    <a:lnTo>
                      <a:pt x="442" y="1138"/>
                    </a:lnTo>
                    <a:lnTo>
                      <a:pt x="442" y="1138"/>
                    </a:lnTo>
                    <a:lnTo>
                      <a:pt x="445" y="1137"/>
                    </a:lnTo>
                    <a:lnTo>
                      <a:pt x="445" y="1137"/>
                    </a:lnTo>
                    <a:lnTo>
                      <a:pt x="445" y="1136"/>
                    </a:lnTo>
                    <a:lnTo>
                      <a:pt x="445" y="1136"/>
                    </a:lnTo>
                    <a:lnTo>
                      <a:pt x="446" y="1135"/>
                    </a:lnTo>
                    <a:lnTo>
                      <a:pt x="446" y="1135"/>
                    </a:lnTo>
                    <a:lnTo>
                      <a:pt x="446" y="1135"/>
                    </a:lnTo>
                    <a:lnTo>
                      <a:pt x="446" y="1135"/>
                    </a:lnTo>
                    <a:lnTo>
                      <a:pt x="447" y="1132"/>
                    </a:lnTo>
                    <a:lnTo>
                      <a:pt x="447" y="1132"/>
                    </a:lnTo>
                    <a:lnTo>
                      <a:pt x="447" y="1132"/>
                    </a:lnTo>
                    <a:lnTo>
                      <a:pt x="447" y="1132"/>
                    </a:lnTo>
                    <a:lnTo>
                      <a:pt x="447" y="1132"/>
                    </a:lnTo>
                    <a:lnTo>
                      <a:pt x="447" y="1132"/>
                    </a:lnTo>
                    <a:lnTo>
                      <a:pt x="453" y="1115"/>
                    </a:lnTo>
                    <a:lnTo>
                      <a:pt x="453" y="1115"/>
                    </a:lnTo>
                    <a:lnTo>
                      <a:pt x="457" y="1102"/>
                    </a:lnTo>
                    <a:lnTo>
                      <a:pt x="458" y="1092"/>
                    </a:lnTo>
                    <a:lnTo>
                      <a:pt x="461" y="1076"/>
                    </a:lnTo>
                    <a:lnTo>
                      <a:pt x="461" y="1076"/>
                    </a:lnTo>
                    <a:lnTo>
                      <a:pt x="484" y="1072"/>
                    </a:lnTo>
                    <a:lnTo>
                      <a:pt x="484" y="1072"/>
                    </a:lnTo>
                    <a:lnTo>
                      <a:pt x="491" y="1086"/>
                    </a:lnTo>
                    <a:lnTo>
                      <a:pt x="497" y="1096"/>
                    </a:lnTo>
                    <a:lnTo>
                      <a:pt x="505" y="1106"/>
                    </a:lnTo>
                    <a:lnTo>
                      <a:pt x="505" y="1106"/>
                    </a:lnTo>
                    <a:lnTo>
                      <a:pt x="516" y="1120"/>
                    </a:lnTo>
                    <a:lnTo>
                      <a:pt x="516" y="1120"/>
                    </a:lnTo>
                    <a:lnTo>
                      <a:pt x="516" y="1120"/>
                    </a:lnTo>
                    <a:lnTo>
                      <a:pt x="516" y="1120"/>
                    </a:lnTo>
                    <a:lnTo>
                      <a:pt x="516" y="1120"/>
                    </a:lnTo>
                    <a:lnTo>
                      <a:pt x="518" y="1122"/>
                    </a:lnTo>
                    <a:lnTo>
                      <a:pt x="518" y="1122"/>
                    </a:lnTo>
                    <a:lnTo>
                      <a:pt x="519" y="1122"/>
                    </a:lnTo>
                    <a:lnTo>
                      <a:pt x="519" y="1122"/>
                    </a:lnTo>
                    <a:lnTo>
                      <a:pt x="520" y="1123"/>
                    </a:lnTo>
                    <a:lnTo>
                      <a:pt x="520" y="1123"/>
                    </a:lnTo>
                    <a:lnTo>
                      <a:pt x="520" y="1123"/>
                    </a:lnTo>
                    <a:lnTo>
                      <a:pt x="520" y="1123"/>
                    </a:lnTo>
                    <a:lnTo>
                      <a:pt x="523" y="1123"/>
                    </a:lnTo>
                    <a:lnTo>
                      <a:pt x="523" y="1123"/>
                    </a:lnTo>
                    <a:lnTo>
                      <a:pt x="523" y="1125"/>
                    </a:lnTo>
                    <a:lnTo>
                      <a:pt x="523" y="1125"/>
                    </a:lnTo>
                    <a:lnTo>
                      <a:pt x="524" y="1125"/>
                    </a:lnTo>
                    <a:lnTo>
                      <a:pt x="524" y="1125"/>
                    </a:lnTo>
                    <a:lnTo>
                      <a:pt x="524" y="1125"/>
                    </a:lnTo>
                    <a:lnTo>
                      <a:pt x="524" y="1125"/>
                    </a:lnTo>
                    <a:lnTo>
                      <a:pt x="526" y="1125"/>
                    </a:lnTo>
                    <a:lnTo>
                      <a:pt x="526" y="1125"/>
                    </a:lnTo>
                    <a:lnTo>
                      <a:pt x="526" y="1125"/>
                    </a:lnTo>
                    <a:lnTo>
                      <a:pt x="526" y="1125"/>
                    </a:lnTo>
                    <a:lnTo>
                      <a:pt x="528" y="1123"/>
                    </a:lnTo>
                    <a:lnTo>
                      <a:pt x="528" y="1123"/>
                    </a:lnTo>
                    <a:lnTo>
                      <a:pt x="529" y="1123"/>
                    </a:lnTo>
                    <a:lnTo>
                      <a:pt x="529" y="1123"/>
                    </a:lnTo>
                    <a:lnTo>
                      <a:pt x="530" y="1123"/>
                    </a:lnTo>
                    <a:lnTo>
                      <a:pt x="530" y="1123"/>
                    </a:lnTo>
                    <a:lnTo>
                      <a:pt x="531" y="1123"/>
                    </a:lnTo>
                    <a:lnTo>
                      <a:pt x="531" y="1123"/>
                    </a:lnTo>
                    <a:lnTo>
                      <a:pt x="534" y="1122"/>
                    </a:lnTo>
                    <a:lnTo>
                      <a:pt x="534" y="1122"/>
                    </a:lnTo>
                    <a:lnTo>
                      <a:pt x="535" y="1122"/>
                    </a:lnTo>
                    <a:lnTo>
                      <a:pt x="535" y="1122"/>
                    </a:lnTo>
                    <a:lnTo>
                      <a:pt x="537" y="1122"/>
                    </a:lnTo>
                    <a:lnTo>
                      <a:pt x="537" y="1122"/>
                    </a:lnTo>
                    <a:lnTo>
                      <a:pt x="538" y="1121"/>
                    </a:lnTo>
                    <a:lnTo>
                      <a:pt x="538" y="1121"/>
                    </a:lnTo>
                    <a:lnTo>
                      <a:pt x="539" y="1121"/>
                    </a:lnTo>
                    <a:lnTo>
                      <a:pt x="539" y="1121"/>
                    </a:lnTo>
                    <a:lnTo>
                      <a:pt x="540" y="1121"/>
                    </a:lnTo>
                    <a:lnTo>
                      <a:pt x="540" y="1121"/>
                    </a:lnTo>
                    <a:lnTo>
                      <a:pt x="540" y="1121"/>
                    </a:lnTo>
                    <a:lnTo>
                      <a:pt x="540" y="1121"/>
                    </a:lnTo>
                    <a:lnTo>
                      <a:pt x="542" y="1120"/>
                    </a:lnTo>
                    <a:lnTo>
                      <a:pt x="542" y="1120"/>
                    </a:lnTo>
                    <a:lnTo>
                      <a:pt x="543" y="1120"/>
                    </a:lnTo>
                    <a:lnTo>
                      <a:pt x="543" y="1120"/>
                    </a:lnTo>
                    <a:lnTo>
                      <a:pt x="544" y="1118"/>
                    </a:lnTo>
                    <a:lnTo>
                      <a:pt x="544" y="1118"/>
                    </a:lnTo>
                    <a:lnTo>
                      <a:pt x="544" y="1118"/>
                    </a:lnTo>
                    <a:lnTo>
                      <a:pt x="544" y="1118"/>
                    </a:lnTo>
                    <a:lnTo>
                      <a:pt x="545" y="1117"/>
                    </a:lnTo>
                    <a:lnTo>
                      <a:pt x="545" y="1117"/>
                    </a:lnTo>
                    <a:lnTo>
                      <a:pt x="545" y="1116"/>
                    </a:lnTo>
                    <a:lnTo>
                      <a:pt x="545" y="1116"/>
                    </a:lnTo>
                    <a:lnTo>
                      <a:pt x="547" y="1115"/>
                    </a:lnTo>
                    <a:lnTo>
                      <a:pt x="547" y="1115"/>
                    </a:lnTo>
                    <a:lnTo>
                      <a:pt x="547" y="1115"/>
                    </a:lnTo>
                    <a:lnTo>
                      <a:pt x="547" y="1115"/>
                    </a:lnTo>
                    <a:lnTo>
                      <a:pt x="547" y="1112"/>
                    </a:lnTo>
                    <a:lnTo>
                      <a:pt x="547" y="1112"/>
                    </a:lnTo>
                    <a:lnTo>
                      <a:pt x="548" y="1112"/>
                    </a:lnTo>
                    <a:lnTo>
                      <a:pt x="548" y="1112"/>
                    </a:lnTo>
                    <a:lnTo>
                      <a:pt x="550" y="1093"/>
                    </a:lnTo>
                    <a:lnTo>
                      <a:pt x="550" y="1093"/>
                    </a:lnTo>
                    <a:lnTo>
                      <a:pt x="552" y="1081"/>
                    </a:lnTo>
                    <a:lnTo>
                      <a:pt x="552" y="1069"/>
                    </a:lnTo>
                    <a:lnTo>
                      <a:pt x="550" y="1053"/>
                    </a:lnTo>
                    <a:lnTo>
                      <a:pt x="550" y="1053"/>
                    </a:lnTo>
                    <a:lnTo>
                      <a:pt x="573" y="1045"/>
                    </a:lnTo>
                    <a:lnTo>
                      <a:pt x="573" y="1045"/>
                    </a:lnTo>
                    <a:lnTo>
                      <a:pt x="583" y="1058"/>
                    </a:lnTo>
                    <a:lnTo>
                      <a:pt x="589" y="1067"/>
                    </a:lnTo>
                    <a:lnTo>
                      <a:pt x="600" y="1076"/>
                    </a:lnTo>
                    <a:lnTo>
                      <a:pt x="600" y="1076"/>
                    </a:lnTo>
                    <a:lnTo>
                      <a:pt x="608" y="1084"/>
                    </a:lnTo>
                    <a:lnTo>
                      <a:pt x="616" y="1089"/>
                    </a:lnTo>
                    <a:lnTo>
                      <a:pt x="616" y="1089"/>
                    </a:lnTo>
                    <a:lnTo>
                      <a:pt x="616" y="1089"/>
                    </a:lnTo>
                    <a:lnTo>
                      <a:pt x="616" y="1089"/>
                    </a:lnTo>
                    <a:lnTo>
                      <a:pt x="617" y="1089"/>
                    </a:lnTo>
                    <a:lnTo>
                      <a:pt x="617" y="1089"/>
                    </a:lnTo>
                    <a:lnTo>
                      <a:pt x="618" y="1091"/>
                    </a:lnTo>
                    <a:lnTo>
                      <a:pt x="618" y="1091"/>
                    </a:lnTo>
                    <a:lnTo>
                      <a:pt x="620" y="1091"/>
                    </a:lnTo>
                    <a:lnTo>
                      <a:pt x="620" y="1091"/>
                    </a:lnTo>
                    <a:lnTo>
                      <a:pt x="620" y="1091"/>
                    </a:lnTo>
                    <a:lnTo>
                      <a:pt x="620" y="1091"/>
                    </a:lnTo>
                    <a:lnTo>
                      <a:pt x="622" y="1091"/>
                    </a:lnTo>
                    <a:lnTo>
                      <a:pt x="622" y="1091"/>
                    </a:lnTo>
                    <a:lnTo>
                      <a:pt x="622" y="1091"/>
                    </a:lnTo>
                    <a:lnTo>
                      <a:pt x="622" y="1091"/>
                    </a:lnTo>
                    <a:lnTo>
                      <a:pt x="623" y="1091"/>
                    </a:lnTo>
                    <a:lnTo>
                      <a:pt x="623" y="1091"/>
                    </a:lnTo>
                    <a:lnTo>
                      <a:pt x="623" y="1091"/>
                    </a:lnTo>
                    <a:lnTo>
                      <a:pt x="623" y="1091"/>
                    </a:lnTo>
                    <a:lnTo>
                      <a:pt x="626" y="1089"/>
                    </a:lnTo>
                    <a:lnTo>
                      <a:pt x="626" y="1089"/>
                    </a:lnTo>
                    <a:lnTo>
                      <a:pt x="626" y="1089"/>
                    </a:lnTo>
                    <a:lnTo>
                      <a:pt x="626" y="1089"/>
                    </a:lnTo>
                    <a:lnTo>
                      <a:pt x="628" y="1088"/>
                    </a:lnTo>
                    <a:lnTo>
                      <a:pt x="628" y="1088"/>
                    </a:lnTo>
                    <a:lnTo>
                      <a:pt x="628" y="1088"/>
                    </a:lnTo>
                    <a:lnTo>
                      <a:pt x="628" y="1088"/>
                    </a:lnTo>
                    <a:lnTo>
                      <a:pt x="631" y="1087"/>
                    </a:lnTo>
                    <a:lnTo>
                      <a:pt x="631" y="1087"/>
                    </a:lnTo>
                    <a:lnTo>
                      <a:pt x="634" y="1086"/>
                    </a:lnTo>
                    <a:lnTo>
                      <a:pt x="634" y="1086"/>
                    </a:lnTo>
                    <a:lnTo>
                      <a:pt x="634" y="1086"/>
                    </a:lnTo>
                    <a:lnTo>
                      <a:pt x="634" y="1086"/>
                    </a:lnTo>
                    <a:lnTo>
                      <a:pt x="635" y="1086"/>
                    </a:lnTo>
                    <a:lnTo>
                      <a:pt x="635" y="1086"/>
                    </a:lnTo>
                    <a:lnTo>
                      <a:pt x="636" y="1084"/>
                    </a:lnTo>
                    <a:lnTo>
                      <a:pt x="636" y="1084"/>
                    </a:lnTo>
                    <a:lnTo>
                      <a:pt x="637" y="1084"/>
                    </a:lnTo>
                    <a:lnTo>
                      <a:pt x="637" y="1084"/>
                    </a:lnTo>
                    <a:lnTo>
                      <a:pt x="637" y="1084"/>
                    </a:lnTo>
                    <a:lnTo>
                      <a:pt x="637" y="1084"/>
                    </a:lnTo>
                    <a:lnTo>
                      <a:pt x="639" y="1083"/>
                    </a:lnTo>
                    <a:lnTo>
                      <a:pt x="639" y="1083"/>
                    </a:lnTo>
                    <a:lnTo>
                      <a:pt x="639" y="1082"/>
                    </a:lnTo>
                    <a:lnTo>
                      <a:pt x="639" y="1082"/>
                    </a:lnTo>
                    <a:lnTo>
                      <a:pt x="640" y="1082"/>
                    </a:lnTo>
                    <a:lnTo>
                      <a:pt x="640" y="1082"/>
                    </a:lnTo>
                    <a:lnTo>
                      <a:pt x="640" y="1081"/>
                    </a:lnTo>
                    <a:lnTo>
                      <a:pt x="640" y="1081"/>
                    </a:lnTo>
                    <a:lnTo>
                      <a:pt x="641" y="1079"/>
                    </a:lnTo>
                    <a:lnTo>
                      <a:pt x="641" y="1079"/>
                    </a:lnTo>
                    <a:lnTo>
                      <a:pt x="641" y="1079"/>
                    </a:lnTo>
                    <a:lnTo>
                      <a:pt x="641" y="1079"/>
                    </a:lnTo>
                    <a:lnTo>
                      <a:pt x="642" y="1077"/>
                    </a:lnTo>
                    <a:lnTo>
                      <a:pt x="642" y="1077"/>
                    </a:lnTo>
                    <a:lnTo>
                      <a:pt x="642" y="1077"/>
                    </a:lnTo>
                    <a:lnTo>
                      <a:pt x="642" y="1077"/>
                    </a:lnTo>
                    <a:lnTo>
                      <a:pt x="642" y="1074"/>
                    </a:lnTo>
                    <a:lnTo>
                      <a:pt x="642" y="1074"/>
                    </a:lnTo>
                    <a:lnTo>
                      <a:pt x="642" y="1074"/>
                    </a:lnTo>
                    <a:lnTo>
                      <a:pt x="642" y="1074"/>
                    </a:lnTo>
                    <a:lnTo>
                      <a:pt x="642" y="1055"/>
                    </a:lnTo>
                    <a:lnTo>
                      <a:pt x="642" y="1055"/>
                    </a:lnTo>
                    <a:lnTo>
                      <a:pt x="641" y="1043"/>
                    </a:lnTo>
                    <a:lnTo>
                      <a:pt x="640" y="1031"/>
                    </a:lnTo>
                    <a:lnTo>
                      <a:pt x="636" y="1016"/>
                    </a:lnTo>
                    <a:lnTo>
                      <a:pt x="636" y="1016"/>
                    </a:lnTo>
                    <a:lnTo>
                      <a:pt x="656" y="1004"/>
                    </a:lnTo>
                    <a:lnTo>
                      <a:pt x="656" y="1004"/>
                    </a:lnTo>
                    <a:lnTo>
                      <a:pt x="668" y="1015"/>
                    </a:lnTo>
                    <a:lnTo>
                      <a:pt x="676" y="1023"/>
                    </a:lnTo>
                    <a:lnTo>
                      <a:pt x="688" y="1030"/>
                    </a:lnTo>
                    <a:lnTo>
                      <a:pt x="688" y="1030"/>
                    </a:lnTo>
                    <a:lnTo>
                      <a:pt x="698" y="1036"/>
                    </a:lnTo>
                    <a:lnTo>
                      <a:pt x="705" y="1040"/>
                    </a:lnTo>
                    <a:lnTo>
                      <a:pt x="705" y="1040"/>
                    </a:lnTo>
                    <a:lnTo>
                      <a:pt x="707" y="1040"/>
                    </a:lnTo>
                    <a:lnTo>
                      <a:pt x="707" y="1040"/>
                    </a:lnTo>
                    <a:lnTo>
                      <a:pt x="708" y="1040"/>
                    </a:lnTo>
                    <a:lnTo>
                      <a:pt x="708" y="1040"/>
                    </a:lnTo>
                    <a:lnTo>
                      <a:pt x="708" y="1040"/>
                    </a:lnTo>
                    <a:lnTo>
                      <a:pt x="708" y="1040"/>
                    </a:lnTo>
                    <a:lnTo>
                      <a:pt x="710" y="1040"/>
                    </a:lnTo>
                    <a:lnTo>
                      <a:pt x="710" y="1040"/>
                    </a:lnTo>
                    <a:lnTo>
                      <a:pt x="710" y="1040"/>
                    </a:lnTo>
                    <a:lnTo>
                      <a:pt x="710" y="1040"/>
                    </a:lnTo>
                    <a:lnTo>
                      <a:pt x="712" y="1040"/>
                    </a:lnTo>
                    <a:lnTo>
                      <a:pt x="712" y="1040"/>
                    </a:lnTo>
                    <a:lnTo>
                      <a:pt x="713" y="1040"/>
                    </a:lnTo>
                    <a:lnTo>
                      <a:pt x="713" y="1040"/>
                    </a:lnTo>
                    <a:lnTo>
                      <a:pt x="714" y="1040"/>
                    </a:lnTo>
                    <a:lnTo>
                      <a:pt x="714" y="1040"/>
                    </a:lnTo>
                    <a:lnTo>
                      <a:pt x="714" y="1039"/>
                    </a:lnTo>
                    <a:lnTo>
                      <a:pt x="714" y="1039"/>
                    </a:lnTo>
                    <a:lnTo>
                      <a:pt x="715" y="1039"/>
                    </a:lnTo>
                    <a:lnTo>
                      <a:pt x="715" y="1039"/>
                    </a:lnTo>
                    <a:lnTo>
                      <a:pt x="717" y="1038"/>
                    </a:lnTo>
                    <a:lnTo>
                      <a:pt x="717" y="1038"/>
                    </a:lnTo>
                    <a:lnTo>
                      <a:pt x="718" y="1038"/>
                    </a:lnTo>
                    <a:lnTo>
                      <a:pt x="718" y="1038"/>
                    </a:lnTo>
                    <a:lnTo>
                      <a:pt x="718" y="1036"/>
                    </a:lnTo>
                    <a:lnTo>
                      <a:pt x="718" y="1036"/>
                    </a:lnTo>
                    <a:lnTo>
                      <a:pt x="720" y="1035"/>
                    </a:lnTo>
                    <a:lnTo>
                      <a:pt x="720" y="1035"/>
                    </a:lnTo>
                    <a:lnTo>
                      <a:pt x="722" y="1034"/>
                    </a:lnTo>
                    <a:lnTo>
                      <a:pt x="722" y="1034"/>
                    </a:lnTo>
                    <a:lnTo>
                      <a:pt x="723" y="1034"/>
                    </a:lnTo>
                    <a:lnTo>
                      <a:pt x="723" y="1034"/>
                    </a:lnTo>
                    <a:lnTo>
                      <a:pt x="724" y="1033"/>
                    </a:lnTo>
                    <a:lnTo>
                      <a:pt x="724" y="1033"/>
                    </a:lnTo>
                    <a:lnTo>
                      <a:pt x="724" y="1033"/>
                    </a:lnTo>
                    <a:lnTo>
                      <a:pt x="724" y="1033"/>
                    </a:lnTo>
                    <a:lnTo>
                      <a:pt x="727" y="1031"/>
                    </a:lnTo>
                    <a:lnTo>
                      <a:pt x="727" y="1031"/>
                    </a:lnTo>
                    <a:lnTo>
                      <a:pt x="727" y="1031"/>
                    </a:lnTo>
                    <a:lnTo>
                      <a:pt x="727" y="1031"/>
                    </a:lnTo>
                    <a:lnTo>
                      <a:pt x="728" y="1030"/>
                    </a:lnTo>
                    <a:lnTo>
                      <a:pt x="728" y="1030"/>
                    </a:lnTo>
                    <a:lnTo>
                      <a:pt x="728" y="1029"/>
                    </a:lnTo>
                    <a:lnTo>
                      <a:pt x="728" y="1029"/>
                    </a:lnTo>
                    <a:lnTo>
                      <a:pt x="728" y="1028"/>
                    </a:lnTo>
                    <a:lnTo>
                      <a:pt x="728" y="1028"/>
                    </a:lnTo>
                    <a:lnTo>
                      <a:pt x="728" y="1028"/>
                    </a:lnTo>
                    <a:lnTo>
                      <a:pt x="728" y="1028"/>
                    </a:lnTo>
                    <a:lnTo>
                      <a:pt x="729" y="1026"/>
                    </a:lnTo>
                    <a:lnTo>
                      <a:pt x="729" y="1026"/>
                    </a:lnTo>
                    <a:lnTo>
                      <a:pt x="729" y="1025"/>
                    </a:lnTo>
                    <a:lnTo>
                      <a:pt x="729" y="1025"/>
                    </a:lnTo>
                    <a:lnTo>
                      <a:pt x="729" y="1024"/>
                    </a:lnTo>
                    <a:lnTo>
                      <a:pt x="729" y="1024"/>
                    </a:lnTo>
                    <a:lnTo>
                      <a:pt x="729" y="1023"/>
                    </a:lnTo>
                    <a:lnTo>
                      <a:pt x="729" y="1023"/>
                    </a:lnTo>
                    <a:lnTo>
                      <a:pt x="729" y="1020"/>
                    </a:lnTo>
                    <a:lnTo>
                      <a:pt x="729" y="1020"/>
                    </a:lnTo>
                    <a:lnTo>
                      <a:pt x="729" y="1020"/>
                    </a:lnTo>
                    <a:lnTo>
                      <a:pt x="729" y="1020"/>
                    </a:lnTo>
                    <a:lnTo>
                      <a:pt x="727" y="1002"/>
                    </a:lnTo>
                    <a:lnTo>
                      <a:pt x="727" y="1002"/>
                    </a:lnTo>
                    <a:lnTo>
                      <a:pt x="723" y="990"/>
                    </a:lnTo>
                    <a:lnTo>
                      <a:pt x="719" y="980"/>
                    </a:lnTo>
                    <a:lnTo>
                      <a:pt x="713" y="965"/>
                    </a:lnTo>
                    <a:lnTo>
                      <a:pt x="713" y="965"/>
                    </a:lnTo>
                    <a:lnTo>
                      <a:pt x="731" y="950"/>
                    </a:lnTo>
                    <a:lnTo>
                      <a:pt x="731" y="950"/>
                    </a:lnTo>
                    <a:lnTo>
                      <a:pt x="744" y="958"/>
                    </a:lnTo>
                    <a:lnTo>
                      <a:pt x="754" y="963"/>
                    </a:lnTo>
                    <a:lnTo>
                      <a:pt x="766" y="968"/>
                    </a:lnTo>
                    <a:lnTo>
                      <a:pt x="766" y="968"/>
                    </a:lnTo>
                    <a:lnTo>
                      <a:pt x="783" y="975"/>
                    </a:lnTo>
                    <a:lnTo>
                      <a:pt x="783" y="975"/>
                    </a:lnTo>
                    <a:lnTo>
                      <a:pt x="783" y="975"/>
                    </a:lnTo>
                    <a:lnTo>
                      <a:pt x="786" y="976"/>
                    </a:lnTo>
                    <a:lnTo>
                      <a:pt x="786" y="976"/>
                    </a:lnTo>
                    <a:lnTo>
                      <a:pt x="786" y="976"/>
                    </a:lnTo>
                    <a:lnTo>
                      <a:pt x="786" y="976"/>
                    </a:lnTo>
                    <a:lnTo>
                      <a:pt x="789" y="976"/>
                    </a:lnTo>
                    <a:lnTo>
                      <a:pt x="789" y="976"/>
                    </a:lnTo>
                    <a:lnTo>
                      <a:pt x="789" y="976"/>
                    </a:lnTo>
                    <a:lnTo>
                      <a:pt x="789" y="976"/>
                    </a:lnTo>
                    <a:lnTo>
                      <a:pt x="791" y="976"/>
                    </a:lnTo>
                    <a:lnTo>
                      <a:pt x="791" y="976"/>
                    </a:lnTo>
                    <a:lnTo>
                      <a:pt x="791" y="976"/>
                    </a:lnTo>
                    <a:lnTo>
                      <a:pt x="791" y="976"/>
                    </a:lnTo>
                    <a:lnTo>
                      <a:pt x="792" y="975"/>
                    </a:lnTo>
                    <a:lnTo>
                      <a:pt x="792" y="975"/>
                    </a:lnTo>
                    <a:lnTo>
                      <a:pt x="792" y="975"/>
                    </a:lnTo>
                    <a:lnTo>
                      <a:pt x="792" y="975"/>
                    </a:lnTo>
                    <a:lnTo>
                      <a:pt x="794" y="975"/>
                    </a:lnTo>
                    <a:lnTo>
                      <a:pt x="794" y="975"/>
                    </a:lnTo>
                    <a:lnTo>
                      <a:pt x="795" y="973"/>
                    </a:lnTo>
                    <a:lnTo>
                      <a:pt x="795" y="973"/>
                    </a:lnTo>
                    <a:lnTo>
                      <a:pt x="796" y="972"/>
                    </a:lnTo>
                    <a:lnTo>
                      <a:pt x="796" y="972"/>
                    </a:lnTo>
                    <a:lnTo>
                      <a:pt x="796" y="972"/>
                    </a:lnTo>
                    <a:lnTo>
                      <a:pt x="796" y="972"/>
                    </a:lnTo>
                    <a:lnTo>
                      <a:pt x="797" y="971"/>
                    </a:lnTo>
                    <a:lnTo>
                      <a:pt x="797" y="971"/>
                    </a:lnTo>
                    <a:lnTo>
                      <a:pt x="797" y="971"/>
                    </a:lnTo>
                    <a:lnTo>
                      <a:pt x="797" y="971"/>
                    </a:lnTo>
                    <a:lnTo>
                      <a:pt x="800" y="968"/>
                    </a:lnTo>
                    <a:lnTo>
                      <a:pt x="800" y="968"/>
                    </a:lnTo>
                    <a:lnTo>
                      <a:pt x="801" y="967"/>
                    </a:lnTo>
                    <a:lnTo>
                      <a:pt x="801" y="967"/>
                    </a:lnTo>
                    <a:lnTo>
                      <a:pt x="802" y="967"/>
                    </a:lnTo>
                    <a:lnTo>
                      <a:pt x="802" y="967"/>
                    </a:lnTo>
                    <a:lnTo>
                      <a:pt x="804" y="966"/>
                    </a:lnTo>
                    <a:lnTo>
                      <a:pt x="804" y="966"/>
                    </a:lnTo>
                    <a:lnTo>
                      <a:pt x="804" y="965"/>
                    </a:lnTo>
                    <a:lnTo>
                      <a:pt x="804" y="965"/>
                    </a:lnTo>
                    <a:lnTo>
                      <a:pt x="805" y="963"/>
                    </a:lnTo>
                    <a:lnTo>
                      <a:pt x="805" y="963"/>
                    </a:lnTo>
                    <a:lnTo>
                      <a:pt x="805" y="963"/>
                    </a:lnTo>
                    <a:lnTo>
                      <a:pt x="805" y="963"/>
                    </a:lnTo>
                    <a:lnTo>
                      <a:pt x="806" y="962"/>
                    </a:lnTo>
                    <a:lnTo>
                      <a:pt x="806" y="962"/>
                    </a:lnTo>
                    <a:lnTo>
                      <a:pt x="806" y="962"/>
                    </a:lnTo>
                    <a:lnTo>
                      <a:pt x="806" y="962"/>
                    </a:lnTo>
                    <a:lnTo>
                      <a:pt x="806" y="960"/>
                    </a:lnTo>
                    <a:lnTo>
                      <a:pt x="806" y="960"/>
                    </a:lnTo>
                    <a:lnTo>
                      <a:pt x="806" y="960"/>
                    </a:lnTo>
                    <a:lnTo>
                      <a:pt x="806" y="960"/>
                    </a:lnTo>
                    <a:lnTo>
                      <a:pt x="806" y="958"/>
                    </a:lnTo>
                    <a:lnTo>
                      <a:pt x="806" y="958"/>
                    </a:lnTo>
                    <a:lnTo>
                      <a:pt x="806" y="957"/>
                    </a:lnTo>
                    <a:lnTo>
                      <a:pt x="806" y="957"/>
                    </a:lnTo>
                    <a:lnTo>
                      <a:pt x="806" y="956"/>
                    </a:lnTo>
                    <a:lnTo>
                      <a:pt x="806" y="956"/>
                    </a:lnTo>
                    <a:lnTo>
                      <a:pt x="806" y="955"/>
                    </a:lnTo>
                    <a:lnTo>
                      <a:pt x="806" y="955"/>
                    </a:lnTo>
                    <a:lnTo>
                      <a:pt x="805" y="947"/>
                    </a:lnTo>
                    <a:lnTo>
                      <a:pt x="800" y="936"/>
                    </a:lnTo>
                    <a:lnTo>
                      <a:pt x="800" y="936"/>
                    </a:lnTo>
                    <a:lnTo>
                      <a:pt x="794" y="923"/>
                    </a:lnTo>
                    <a:lnTo>
                      <a:pt x="789" y="914"/>
                    </a:lnTo>
                    <a:lnTo>
                      <a:pt x="780" y="900"/>
                    </a:lnTo>
                    <a:lnTo>
                      <a:pt x="780" y="900"/>
                    </a:lnTo>
                    <a:lnTo>
                      <a:pt x="795" y="883"/>
                    </a:lnTo>
                    <a:lnTo>
                      <a:pt x="795" y="883"/>
                    </a:lnTo>
                    <a:lnTo>
                      <a:pt x="810" y="889"/>
                    </a:lnTo>
                    <a:lnTo>
                      <a:pt x="820" y="892"/>
                    </a:lnTo>
                    <a:lnTo>
                      <a:pt x="833" y="895"/>
                    </a:lnTo>
                    <a:lnTo>
                      <a:pt x="833" y="895"/>
                    </a:lnTo>
                    <a:lnTo>
                      <a:pt x="851" y="899"/>
                    </a:lnTo>
                    <a:lnTo>
                      <a:pt x="851" y="899"/>
                    </a:lnTo>
                    <a:lnTo>
                      <a:pt x="851" y="899"/>
                    </a:lnTo>
                    <a:lnTo>
                      <a:pt x="851" y="899"/>
                    </a:lnTo>
                    <a:lnTo>
                      <a:pt x="854" y="899"/>
                    </a:lnTo>
                    <a:lnTo>
                      <a:pt x="854" y="899"/>
                    </a:lnTo>
                    <a:lnTo>
                      <a:pt x="854" y="899"/>
                    </a:lnTo>
                    <a:lnTo>
                      <a:pt x="854" y="899"/>
                    </a:lnTo>
                    <a:lnTo>
                      <a:pt x="857" y="899"/>
                    </a:lnTo>
                    <a:lnTo>
                      <a:pt x="857" y="899"/>
                    </a:lnTo>
                    <a:lnTo>
                      <a:pt x="857" y="899"/>
                    </a:lnTo>
                    <a:lnTo>
                      <a:pt x="857" y="899"/>
                    </a:lnTo>
                    <a:lnTo>
                      <a:pt x="858" y="898"/>
                    </a:lnTo>
                    <a:lnTo>
                      <a:pt x="858" y="898"/>
                    </a:lnTo>
                    <a:lnTo>
                      <a:pt x="859" y="898"/>
                    </a:lnTo>
                    <a:lnTo>
                      <a:pt x="859" y="898"/>
                    </a:lnTo>
                    <a:lnTo>
                      <a:pt x="860" y="897"/>
                    </a:lnTo>
                    <a:lnTo>
                      <a:pt x="860" y="897"/>
                    </a:lnTo>
                    <a:lnTo>
                      <a:pt x="860" y="897"/>
                    </a:lnTo>
                    <a:lnTo>
                      <a:pt x="860" y="897"/>
                    </a:lnTo>
                    <a:lnTo>
                      <a:pt x="862" y="895"/>
                    </a:lnTo>
                    <a:lnTo>
                      <a:pt x="862" y="895"/>
                    </a:lnTo>
                    <a:lnTo>
                      <a:pt x="862" y="895"/>
                    </a:lnTo>
                    <a:lnTo>
                      <a:pt x="862" y="895"/>
                    </a:lnTo>
                    <a:lnTo>
                      <a:pt x="863" y="894"/>
                    </a:lnTo>
                    <a:lnTo>
                      <a:pt x="863" y="894"/>
                    </a:lnTo>
                    <a:lnTo>
                      <a:pt x="863" y="894"/>
                    </a:lnTo>
                    <a:lnTo>
                      <a:pt x="863" y="894"/>
                    </a:lnTo>
                    <a:lnTo>
                      <a:pt x="864" y="893"/>
                    </a:lnTo>
                    <a:lnTo>
                      <a:pt x="864" y="893"/>
                    </a:lnTo>
                    <a:lnTo>
                      <a:pt x="865" y="892"/>
                    </a:lnTo>
                    <a:lnTo>
                      <a:pt x="865" y="892"/>
                    </a:lnTo>
                    <a:lnTo>
                      <a:pt x="867" y="890"/>
                    </a:lnTo>
                    <a:lnTo>
                      <a:pt x="867" y="890"/>
                    </a:lnTo>
                    <a:lnTo>
                      <a:pt x="868" y="888"/>
                    </a:lnTo>
                    <a:lnTo>
                      <a:pt x="868" y="888"/>
                    </a:lnTo>
                    <a:lnTo>
                      <a:pt x="868" y="888"/>
                    </a:lnTo>
                    <a:lnTo>
                      <a:pt x="868" y="888"/>
                    </a:lnTo>
                    <a:lnTo>
                      <a:pt x="869" y="885"/>
                    </a:lnTo>
                    <a:lnTo>
                      <a:pt x="869" y="885"/>
                    </a:lnTo>
                    <a:lnTo>
                      <a:pt x="869" y="885"/>
                    </a:lnTo>
                    <a:lnTo>
                      <a:pt x="869" y="885"/>
                    </a:lnTo>
                    <a:lnTo>
                      <a:pt x="870" y="884"/>
                    </a:lnTo>
                    <a:lnTo>
                      <a:pt x="870" y="884"/>
                    </a:lnTo>
                    <a:lnTo>
                      <a:pt x="870" y="883"/>
                    </a:lnTo>
                    <a:lnTo>
                      <a:pt x="870" y="883"/>
                    </a:lnTo>
                    <a:lnTo>
                      <a:pt x="870" y="882"/>
                    </a:lnTo>
                    <a:lnTo>
                      <a:pt x="870" y="882"/>
                    </a:lnTo>
                    <a:lnTo>
                      <a:pt x="870" y="882"/>
                    </a:lnTo>
                    <a:lnTo>
                      <a:pt x="870" y="882"/>
                    </a:lnTo>
                    <a:lnTo>
                      <a:pt x="872" y="880"/>
                    </a:lnTo>
                    <a:lnTo>
                      <a:pt x="872" y="880"/>
                    </a:lnTo>
                    <a:lnTo>
                      <a:pt x="872" y="879"/>
                    </a:lnTo>
                    <a:lnTo>
                      <a:pt x="872" y="879"/>
                    </a:lnTo>
                    <a:lnTo>
                      <a:pt x="872" y="878"/>
                    </a:lnTo>
                    <a:lnTo>
                      <a:pt x="872" y="878"/>
                    </a:lnTo>
                    <a:lnTo>
                      <a:pt x="872" y="878"/>
                    </a:lnTo>
                    <a:lnTo>
                      <a:pt x="872" y="878"/>
                    </a:lnTo>
                    <a:lnTo>
                      <a:pt x="870" y="875"/>
                    </a:lnTo>
                    <a:lnTo>
                      <a:pt x="870" y="875"/>
                    </a:lnTo>
                    <a:lnTo>
                      <a:pt x="870" y="875"/>
                    </a:lnTo>
                    <a:lnTo>
                      <a:pt x="870" y="875"/>
                    </a:lnTo>
                    <a:lnTo>
                      <a:pt x="869" y="873"/>
                    </a:lnTo>
                    <a:lnTo>
                      <a:pt x="869" y="873"/>
                    </a:lnTo>
                    <a:lnTo>
                      <a:pt x="869" y="873"/>
                    </a:lnTo>
                    <a:lnTo>
                      <a:pt x="869" y="873"/>
                    </a:lnTo>
                    <a:lnTo>
                      <a:pt x="860" y="856"/>
                    </a:lnTo>
                    <a:lnTo>
                      <a:pt x="860" y="856"/>
                    </a:lnTo>
                    <a:lnTo>
                      <a:pt x="853" y="846"/>
                    </a:lnTo>
                    <a:lnTo>
                      <a:pt x="846" y="837"/>
                    </a:lnTo>
                    <a:lnTo>
                      <a:pt x="835" y="826"/>
                    </a:lnTo>
                    <a:lnTo>
                      <a:pt x="835" y="826"/>
                    </a:lnTo>
                    <a:lnTo>
                      <a:pt x="846" y="805"/>
                    </a:lnTo>
                    <a:lnTo>
                      <a:pt x="846" y="805"/>
                    </a:lnTo>
                    <a:lnTo>
                      <a:pt x="863" y="808"/>
                    </a:lnTo>
                    <a:lnTo>
                      <a:pt x="873" y="811"/>
                    </a:lnTo>
                    <a:lnTo>
                      <a:pt x="887" y="812"/>
                    </a:lnTo>
                    <a:lnTo>
                      <a:pt x="887" y="812"/>
                    </a:lnTo>
                    <a:lnTo>
                      <a:pt x="904" y="812"/>
                    </a:lnTo>
                    <a:lnTo>
                      <a:pt x="904" y="812"/>
                    </a:lnTo>
                    <a:lnTo>
                      <a:pt x="904" y="812"/>
                    </a:lnTo>
                    <a:lnTo>
                      <a:pt x="904" y="812"/>
                    </a:lnTo>
                    <a:lnTo>
                      <a:pt x="907" y="811"/>
                    </a:lnTo>
                    <a:lnTo>
                      <a:pt x="907" y="811"/>
                    </a:lnTo>
                    <a:lnTo>
                      <a:pt x="908" y="811"/>
                    </a:lnTo>
                    <a:lnTo>
                      <a:pt x="908" y="811"/>
                    </a:lnTo>
                    <a:lnTo>
                      <a:pt x="909" y="811"/>
                    </a:lnTo>
                    <a:lnTo>
                      <a:pt x="909" y="811"/>
                    </a:lnTo>
                    <a:lnTo>
                      <a:pt x="909" y="811"/>
                    </a:lnTo>
                    <a:lnTo>
                      <a:pt x="909" y="811"/>
                    </a:lnTo>
                    <a:lnTo>
                      <a:pt x="912" y="810"/>
                    </a:lnTo>
                    <a:lnTo>
                      <a:pt x="912" y="810"/>
                    </a:lnTo>
                    <a:lnTo>
                      <a:pt x="912" y="810"/>
                    </a:lnTo>
                    <a:lnTo>
                      <a:pt x="912" y="810"/>
                    </a:lnTo>
                    <a:lnTo>
                      <a:pt x="913" y="808"/>
                    </a:lnTo>
                    <a:lnTo>
                      <a:pt x="913" y="808"/>
                    </a:lnTo>
                    <a:lnTo>
                      <a:pt x="913" y="808"/>
                    </a:lnTo>
                    <a:lnTo>
                      <a:pt x="913" y="808"/>
                    </a:lnTo>
                    <a:lnTo>
                      <a:pt x="914" y="807"/>
                    </a:lnTo>
                    <a:lnTo>
                      <a:pt x="914" y="807"/>
                    </a:lnTo>
                    <a:lnTo>
                      <a:pt x="914" y="807"/>
                    </a:lnTo>
                    <a:lnTo>
                      <a:pt x="914" y="807"/>
                    </a:lnTo>
                    <a:lnTo>
                      <a:pt x="916" y="805"/>
                    </a:lnTo>
                    <a:lnTo>
                      <a:pt x="916" y="805"/>
                    </a:lnTo>
                    <a:lnTo>
                      <a:pt x="916" y="805"/>
                    </a:lnTo>
                    <a:lnTo>
                      <a:pt x="916" y="805"/>
                    </a:lnTo>
                    <a:lnTo>
                      <a:pt x="917" y="803"/>
                    </a:lnTo>
                    <a:lnTo>
                      <a:pt x="917" y="803"/>
                    </a:lnTo>
                    <a:lnTo>
                      <a:pt x="917" y="802"/>
                    </a:lnTo>
                    <a:lnTo>
                      <a:pt x="917" y="802"/>
                    </a:lnTo>
                    <a:lnTo>
                      <a:pt x="918" y="800"/>
                    </a:lnTo>
                    <a:lnTo>
                      <a:pt x="918" y="800"/>
                    </a:lnTo>
                    <a:lnTo>
                      <a:pt x="918" y="798"/>
                    </a:lnTo>
                    <a:lnTo>
                      <a:pt x="918" y="798"/>
                    </a:lnTo>
                    <a:lnTo>
                      <a:pt x="920" y="797"/>
                    </a:lnTo>
                    <a:lnTo>
                      <a:pt x="920" y="797"/>
                    </a:lnTo>
                    <a:lnTo>
                      <a:pt x="920" y="796"/>
                    </a:lnTo>
                    <a:lnTo>
                      <a:pt x="920" y="796"/>
                    </a:lnTo>
                    <a:lnTo>
                      <a:pt x="920" y="795"/>
                    </a:lnTo>
                    <a:lnTo>
                      <a:pt x="920" y="795"/>
                    </a:lnTo>
                    <a:lnTo>
                      <a:pt x="921" y="793"/>
                    </a:lnTo>
                    <a:lnTo>
                      <a:pt x="921" y="793"/>
                    </a:lnTo>
                    <a:lnTo>
                      <a:pt x="921" y="793"/>
                    </a:lnTo>
                    <a:lnTo>
                      <a:pt x="921" y="793"/>
                    </a:lnTo>
                    <a:lnTo>
                      <a:pt x="921" y="792"/>
                    </a:lnTo>
                    <a:lnTo>
                      <a:pt x="921" y="792"/>
                    </a:lnTo>
                    <a:lnTo>
                      <a:pt x="921" y="791"/>
                    </a:lnTo>
                    <a:lnTo>
                      <a:pt x="921" y="791"/>
                    </a:lnTo>
                    <a:lnTo>
                      <a:pt x="921" y="790"/>
                    </a:lnTo>
                    <a:lnTo>
                      <a:pt x="921" y="790"/>
                    </a:lnTo>
                    <a:lnTo>
                      <a:pt x="921" y="790"/>
                    </a:lnTo>
                    <a:lnTo>
                      <a:pt x="921" y="790"/>
                    </a:lnTo>
                    <a:lnTo>
                      <a:pt x="921" y="787"/>
                    </a:lnTo>
                    <a:lnTo>
                      <a:pt x="921" y="787"/>
                    </a:lnTo>
                    <a:lnTo>
                      <a:pt x="921" y="787"/>
                    </a:lnTo>
                    <a:lnTo>
                      <a:pt x="921" y="787"/>
                    </a:lnTo>
                    <a:lnTo>
                      <a:pt x="920" y="786"/>
                    </a:lnTo>
                    <a:lnTo>
                      <a:pt x="920" y="786"/>
                    </a:lnTo>
                    <a:lnTo>
                      <a:pt x="920" y="785"/>
                    </a:lnTo>
                    <a:lnTo>
                      <a:pt x="920" y="785"/>
                    </a:lnTo>
                    <a:lnTo>
                      <a:pt x="918" y="782"/>
                    </a:lnTo>
                    <a:lnTo>
                      <a:pt x="918" y="782"/>
                    </a:lnTo>
                    <a:lnTo>
                      <a:pt x="918" y="782"/>
                    </a:lnTo>
                    <a:lnTo>
                      <a:pt x="918" y="782"/>
                    </a:lnTo>
                    <a:lnTo>
                      <a:pt x="907" y="768"/>
                    </a:lnTo>
                    <a:lnTo>
                      <a:pt x="907" y="768"/>
                    </a:lnTo>
                    <a:lnTo>
                      <a:pt x="897" y="759"/>
                    </a:lnTo>
                    <a:lnTo>
                      <a:pt x="889" y="752"/>
                    </a:lnTo>
                    <a:lnTo>
                      <a:pt x="875" y="742"/>
                    </a:lnTo>
                    <a:lnTo>
                      <a:pt x="875" y="742"/>
                    </a:lnTo>
                    <a:lnTo>
                      <a:pt x="884" y="720"/>
                    </a:lnTo>
                    <a:lnTo>
                      <a:pt x="884" y="720"/>
                    </a:lnTo>
                    <a:lnTo>
                      <a:pt x="899" y="722"/>
                    </a:lnTo>
                    <a:lnTo>
                      <a:pt x="911" y="720"/>
                    </a:lnTo>
                    <a:lnTo>
                      <a:pt x="925" y="720"/>
                    </a:lnTo>
                    <a:lnTo>
                      <a:pt x="925" y="720"/>
                    </a:lnTo>
                    <a:lnTo>
                      <a:pt x="942" y="717"/>
                    </a:lnTo>
                    <a:lnTo>
                      <a:pt x="942" y="717"/>
                    </a:lnTo>
                    <a:lnTo>
                      <a:pt x="942" y="717"/>
                    </a:lnTo>
                    <a:lnTo>
                      <a:pt x="942" y="717"/>
                    </a:lnTo>
                    <a:lnTo>
                      <a:pt x="945" y="717"/>
                    </a:lnTo>
                    <a:lnTo>
                      <a:pt x="945" y="717"/>
                    </a:lnTo>
                    <a:lnTo>
                      <a:pt x="945" y="715"/>
                    </a:lnTo>
                    <a:lnTo>
                      <a:pt x="945" y="715"/>
                    </a:lnTo>
                    <a:lnTo>
                      <a:pt x="947" y="715"/>
                    </a:lnTo>
                    <a:lnTo>
                      <a:pt x="947" y="715"/>
                    </a:lnTo>
                    <a:lnTo>
                      <a:pt x="947" y="714"/>
                    </a:lnTo>
                    <a:lnTo>
                      <a:pt x="947" y="714"/>
                    </a:lnTo>
                    <a:lnTo>
                      <a:pt x="949" y="714"/>
                    </a:lnTo>
                    <a:lnTo>
                      <a:pt x="949" y="714"/>
                    </a:lnTo>
                    <a:lnTo>
                      <a:pt x="949" y="713"/>
                    </a:lnTo>
                    <a:lnTo>
                      <a:pt x="949" y="713"/>
                    </a:lnTo>
                    <a:lnTo>
                      <a:pt x="950" y="711"/>
                    </a:lnTo>
                    <a:lnTo>
                      <a:pt x="950" y="711"/>
                    </a:lnTo>
                    <a:lnTo>
                      <a:pt x="950" y="711"/>
                    </a:lnTo>
                    <a:lnTo>
                      <a:pt x="950" y="711"/>
                    </a:lnTo>
                    <a:lnTo>
                      <a:pt x="951" y="710"/>
                    </a:lnTo>
                    <a:lnTo>
                      <a:pt x="951" y="710"/>
                    </a:lnTo>
                    <a:lnTo>
                      <a:pt x="951" y="710"/>
                    </a:lnTo>
                    <a:lnTo>
                      <a:pt x="951" y="710"/>
                    </a:lnTo>
                    <a:lnTo>
                      <a:pt x="952" y="708"/>
                    </a:lnTo>
                    <a:lnTo>
                      <a:pt x="952" y="708"/>
                    </a:lnTo>
                    <a:lnTo>
                      <a:pt x="952" y="708"/>
                    </a:lnTo>
                    <a:lnTo>
                      <a:pt x="952" y="708"/>
                    </a:lnTo>
                    <a:lnTo>
                      <a:pt x="952" y="706"/>
                    </a:lnTo>
                    <a:lnTo>
                      <a:pt x="952" y="706"/>
                    </a:lnTo>
                    <a:lnTo>
                      <a:pt x="952" y="705"/>
                    </a:lnTo>
                    <a:lnTo>
                      <a:pt x="952" y="705"/>
                    </a:lnTo>
                    <a:lnTo>
                      <a:pt x="954" y="703"/>
                    </a:lnTo>
                    <a:lnTo>
                      <a:pt x="954" y="703"/>
                    </a:lnTo>
                    <a:lnTo>
                      <a:pt x="954" y="700"/>
                    </a:lnTo>
                    <a:lnTo>
                      <a:pt x="954" y="700"/>
                    </a:lnTo>
                    <a:lnTo>
                      <a:pt x="954" y="700"/>
                    </a:lnTo>
                    <a:lnTo>
                      <a:pt x="954" y="700"/>
                    </a:lnTo>
                    <a:lnTo>
                      <a:pt x="955" y="698"/>
                    </a:lnTo>
                    <a:lnTo>
                      <a:pt x="955" y="698"/>
                    </a:lnTo>
                    <a:lnTo>
                      <a:pt x="955" y="698"/>
                    </a:lnTo>
                    <a:lnTo>
                      <a:pt x="955" y="698"/>
                    </a:lnTo>
                    <a:lnTo>
                      <a:pt x="955" y="695"/>
                    </a:lnTo>
                    <a:lnTo>
                      <a:pt x="955" y="695"/>
                    </a:lnTo>
                    <a:lnTo>
                      <a:pt x="955" y="695"/>
                    </a:lnTo>
                    <a:lnTo>
                      <a:pt x="955" y="695"/>
                    </a:lnTo>
                    <a:lnTo>
                      <a:pt x="955" y="694"/>
                    </a:lnTo>
                    <a:lnTo>
                      <a:pt x="955" y="694"/>
                    </a:lnTo>
                    <a:lnTo>
                      <a:pt x="955" y="694"/>
                    </a:lnTo>
                    <a:lnTo>
                      <a:pt x="955" y="694"/>
                    </a:lnTo>
                    <a:lnTo>
                      <a:pt x="955" y="691"/>
                    </a:lnTo>
                    <a:lnTo>
                      <a:pt x="955" y="691"/>
                    </a:lnTo>
                    <a:lnTo>
                      <a:pt x="955" y="691"/>
                    </a:lnTo>
                    <a:lnTo>
                      <a:pt x="955" y="691"/>
                    </a:lnTo>
                    <a:lnTo>
                      <a:pt x="954" y="690"/>
                    </a:lnTo>
                    <a:lnTo>
                      <a:pt x="954" y="690"/>
                    </a:lnTo>
                    <a:lnTo>
                      <a:pt x="954" y="689"/>
                    </a:lnTo>
                    <a:lnTo>
                      <a:pt x="954" y="689"/>
                    </a:lnTo>
                    <a:lnTo>
                      <a:pt x="952" y="688"/>
                    </a:lnTo>
                    <a:lnTo>
                      <a:pt x="952" y="688"/>
                    </a:lnTo>
                    <a:lnTo>
                      <a:pt x="952" y="688"/>
                    </a:lnTo>
                    <a:lnTo>
                      <a:pt x="952" y="688"/>
                    </a:lnTo>
                    <a:lnTo>
                      <a:pt x="950" y="685"/>
                    </a:lnTo>
                    <a:lnTo>
                      <a:pt x="950" y="685"/>
                    </a:lnTo>
                    <a:lnTo>
                      <a:pt x="950" y="685"/>
                    </a:lnTo>
                    <a:lnTo>
                      <a:pt x="950" y="685"/>
                    </a:lnTo>
                    <a:lnTo>
                      <a:pt x="950" y="685"/>
                    </a:lnTo>
                    <a:lnTo>
                      <a:pt x="936" y="674"/>
                    </a:lnTo>
                    <a:lnTo>
                      <a:pt x="936" y="674"/>
                    </a:lnTo>
                    <a:lnTo>
                      <a:pt x="926" y="666"/>
                    </a:lnTo>
                    <a:lnTo>
                      <a:pt x="916" y="660"/>
                    </a:lnTo>
                    <a:lnTo>
                      <a:pt x="902" y="654"/>
                    </a:lnTo>
                    <a:lnTo>
                      <a:pt x="902" y="654"/>
                    </a:lnTo>
                    <a:lnTo>
                      <a:pt x="906" y="631"/>
                    </a:lnTo>
                    <a:lnTo>
                      <a:pt x="906" y="631"/>
                    </a:lnTo>
                    <a:lnTo>
                      <a:pt x="922" y="628"/>
                    </a:lnTo>
                    <a:lnTo>
                      <a:pt x="933" y="626"/>
                    </a:lnTo>
                    <a:lnTo>
                      <a:pt x="946" y="622"/>
                    </a:lnTo>
                    <a:lnTo>
                      <a:pt x="946" y="622"/>
                    </a:lnTo>
                    <a:lnTo>
                      <a:pt x="962" y="617"/>
                    </a:lnTo>
                    <a:lnTo>
                      <a:pt x="962" y="617"/>
                    </a:lnTo>
                    <a:lnTo>
                      <a:pt x="962" y="617"/>
                    </a:lnTo>
                    <a:lnTo>
                      <a:pt x="962" y="617"/>
                    </a:lnTo>
                    <a:lnTo>
                      <a:pt x="965" y="616"/>
                    </a:lnTo>
                    <a:lnTo>
                      <a:pt x="965" y="616"/>
                    </a:lnTo>
                    <a:lnTo>
                      <a:pt x="965" y="614"/>
                    </a:lnTo>
                    <a:lnTo>
                      <a:pt x="965" y="614"/>
                    </a:lnTo>
                    <a:lnTo>
                      <a:pt x="967" y="614"/>
                    </a:lnTo>
                    <a:lnTo>
                      <a:pt x="967" y="614"/>
                    </a:lnTo>
                    <a:lnTo>
                      <a:pt x="967" y="613"/>
                    </a:lnTo>
                    <a:lnTo>
                      <a:pt x="967" y="613"/>
                    </a:lnTo>
                    <a:lnTo>
                      <a:pt x="969" y="612"/>
                    </a:lnTo>
                    <a:lnTo>
                      <a:pt x="969" y="612"/>
                    </a:lnTo>
                    <a:lnTo>
                      <a:pt x="969" y="612"/>
                    </a:lnTo>
                    <a:lnTo>
                      <a:pt x="969" y="612"/>
                    </a:lnTo>
                    <a:lnTo>
                      <a:pt x="970" y="611"/>
                    </a:lnTo>
                    <a:lnTo>
                      <a:pt x="970" y="611"/>
                    </a:lnTo>
                    <a:lnTo>
                      <a:pt x="970" y="611"/>
                    </a:lnTo>
                    <a:lnTo>
                      <a:pt x="970" y="611"/>
                    </a:lnTo>
                    <a:lnTo>
                      <a:pt x="970" y="608"/>
                    </a:lnTo>
                    <a:lnTo>
                      <a:pt x="970" y="608"/>
                    </a:lnTo>
                    <a:lnTo>
                      <a:pt x="970" y="608"/>
                    </a:lnTo>
                    <a:lnTo>
                      <a:pt x="970" y="608"/>
                    </a:lnTo>
                    <a:lnTo>
                      <a:pt x="971" y="607"/>
                    </a:lnTo>
                    <a:lnTo>
                      <a:pt x="971" y="607"/>
                    </a:lnTo>
                    <a:lnTo>
                      <a:pt x="971" y="606"/>
                    </a:lnTo>
                    <a:lnTo>
                      <a:pt x="971" y="606"/>
                    </a:lnTo>
                    <a:lnTo>
                      <a:pt x="971" y="604"/>
                    </a:lnTo>
                    <a:lnTo>
                      <a:pt x="971" y="604"/>
                    </a:lnTo>
                    <a:lnTo>
                      <a:pt x="971" y="603"/>
                    </a:lnTo>
                    <a:lnTo>
                      <a:pt x="971" y="603"/>
                    </a:lnTo>
                    <a:lnTo>
                      <a:pt x="971" y="601"/>
                    </a:lnTo>
                    <a:lnTo>
                      <a:pt x="971" y="601"/>
                    </a:lnTo>
                    <a:lnTo>
                      <a:pt x="971" y="599"/>
                    </a:lnTo>
                    <a:lnTo>
                      <a:pt x="971" y="599"/>
                    </a:lnTo>
                    <a:lnTo>
                      <a:pt x="971" y="598"/>
                    </a:lnTo>
                    <a:lnTo>
                      <a:pt x="971" y="598"/>
                    </a:lnTo>
                    <a:lnTo>
                      <a:pt x="971" y="597"/>
                    </a:lnTo>
                    <a:lnTo>
                      <a:pt x="971" y="597"/>
                    </a:lnTo>
                    <a:lnTo>
                      <a:pt x="971" y="596"/>
                    </a:lnTo>
                    <a:lnTo>
                      <a:pt x="971" y="596"/>
                    </a:lnTo>
                    <a:lnTo>
                      <a:pt x="971" y="593"/>
                    </a:lnTo>
                    <a:lnTo>
                      <a:pt x="971" y="593"/>
                    </a:lnTo>
                    <a:lnTo>
                      <a:pt x="971" y="593"/>
                    </a:lnTo>
                    <a:lnTo>
                      <a:pt x="971" y="593"/>
                    </a:lnTo>
                    <a:lnTo>
                      <a:pt x="971" y="592"/>
                    </a:lnTo>
                    <a:lnTo>
                      <a:pt x="971" y="592"/>
                    </a:lnTo>
                    <a:lnTo>
                      <a:pt x="971" y="592"/>
                    </a:lnTo>
                    <a:lnTo>
                      <a:pt x="971" y="592"/>
                    </a:lnTo>
                    <a:lnTo>
                      <a:pt x="971" y="589"/>
                    </a:lnTo>
                    <a:lnTo>
                      <a:pt x="971" y="589"/>
                    </a:lnTo>
                    <a:lnTo>
                      <a:pt x="971" y="589"/>
                    </a:lnTo>
                    <a:lnTo>
                      <a:pt x="971" y="589"/>
                    </a:lnTo>
                    <a:lnTo>
                      <a:pt x="970" y="588"/>
                    </a:lnTo>
                    <a:lnTo>
                      <a:pt x="970" y="588"/>
                    </a:lnTo>
                    <a:lnTo>
                      <a:pt x="969" y="588"/>
                    </a:lnTo>
                    <a:lnTo>
                      <a:pt x="969" y="588"/>
                    </a:lnTo>
                    <a:lnTo>
                      <a:pt x="967" y="587"/>
                    </a:lnTo>
                    <a:lnTo>
                      <a:pt x="967" y="587"/>
                    </a:lnTo>
                    <a:lnTo>
                      <a:pt x="967" y="586"/>
                    </a:lnTo>
                    <a:lnTo>
                      <a:pt x="967" y="586"/>
                    </a:lnTo>
                    <a:lnTo>
                      <a:pt x="965" y="584"/>
                    </a:lnTo>
                    <a:lnTo>
                      <a:pt x="965" y="584"/>
                    </a:lnTo>
                    <a:lnTo>
                      <a:pt x="965" y="584"/>
                    </a:lnTo>
                    <a:lnTo>
                      <a:pt x="965" y="584"/>
                    </a:lnTo>
                    <a:lnTo>
                      <a:pt x="950" y="575"/>
                    </a:lnTo>
                    <a:lnTo>
                      <a:pt x="950" y="575"/>
                    </a:lnTo>
                    <a:lnTo>
                      <a:pt x="937" y="569"/>
                    </a:lnTo>
                    <a:lnTo>
                      <a:pt x="927" y="565"/>
                    </a:lnTo>
                    <a:lnTo>
                      <a:pt x="912" y="560"/>
                    </a:lnTo>
                    <a:lnTo>
                      <a:pt x="912" y="560"/>
                    </a:lnTo>
                    <a:lnTo>
                      <a:pt x="912" y="538"/>
                    </a:lnTo>
                    <a:lnTo>
                      <a:pt x="912" y="538"/>
                    </a:lnTo>
                    <a:lnTo>
                      <a:pt x="927" y="533"/>
                    </a:lnTo>
                    <a:lnTo>
                      <a:pt x="937" y="529"/>
                    </a:lnTo>
                    <a:lnTo>
                      <a:pt x="950" y="524"/>
                    </a:lnTo>
                    <a:lnTo>
                      <a:pt x="950" y="524"/>
                    </a:lnTo>
                    <a:lnTo>
                      <a:pt x="965" y="515"/>
                    </a:lnTo>
                    <a:lnTo>
                      <a:pt x="965" y="515"/>
                    </a:lnTo>
                    <a:lnTo>
                      <a:pt x="965" y="515"/>
                    </a:lnTo>
                    <a:lnTo>
                      <a:pt x="965" y="515"/>
                    </a:lnTo>
                    <a:lnTo>
                      <a:pt x="967" y="512"/>
                    </a:lnTo>
                    <a:lnTo>
                      <a:pt x="967" y="512"/>
                    </a:lnTo>
                    <a:lnTo>
                      <a:pt x="967" y="512"/>
                    </a:lnTo>
                    <a:lnTo>
                      <a:pt x="967" y="512"/>
                    </a:lnTo>
                    <a:lnTo>
                      <a:pt x="969" y="511"/>
                    </a:lnTo>
                    <a:lnTo>
                      <a:pt x="969" y="511"/>
                    </a:lnTo>
                    <a:lnTo>
                      <a:pt x="970" y="511"/>
                    </a:lnTo>
                    <a:lnTo>
                      <a:pt x="970" y="511"/>
                    </a:lnTo>
                    <a:lnTo>
                      <a:pt x="971" y="509"/>
                    </a:lnTo>
                    <a:lnTo>
                      <a:pt x="971" y="509"/>
                    </a:lnTo>
                    <a:lnTo>
                      <a:pt x="971" y="509"/>
                    </a:lnTo>
                    <a:lnTo>
                      <a:pt x="971" y="509"/>
                    </a:lnTo>
                    <a:lnTo>
                      <a:pt x="971" y="507"/>
                    </a:lnTo>
                    <a:lnTo>
                      <a:pt x="971" y="507"/>
                    </a:lnTo>
                    <a:lnTo>
                      <a:pt x="971" y="507"/>
                    </a:lnTo>
                    <a:lnTo>
                      <a:pt x="971" y="507"/>
                    </a:lnTo>
                    <a:lnTo>
                      <a:pt x="971" y="505"/>
                    </a:lnTo>
                    <a:lnTo>
                      <a:pt x="971" y="505"/>
                    </a:lnTo>
                    <a:lnTo>
                      <a:pt x="971" y="505"/>
                    </a:lnTo>
                    <a:lnTo>
                      <a:pt x="971" y="505"/>
                    </a:lnTo>
                    <a:lnTo>
                      <a:pt x="971" y="504"/>
                    </a:lnTo>
                    <a:lnTo>
                      <a:pt x="971" y="504"/>
                    </a:lnTo>
                    <a:lnTo>
                      <a:pt x="971" y="502"/>
                    </a:lnTo>
                    <a:lnTo>
                      <a:pt x="971" y="502"/>
                    </a:lnTo>
                    <a:lnTo>
                      <a:pt x="971" y="501"/>
                    </a:lnTo>
                    <a:lnTo>
                      <a:pt x="971" y="501"/>
                    </a:lnTo>
                    <a:lnTo>
                      <a:pt x="971" y="500"/>
                    </a:lnTo>
                    <a:lnTo>
                      <a:pt x="971" y="500"/>
                    </a:lnTo>
                    <a:lnTo>
                      <a:pt x="971" y="497"/>
                    </a:lnTo>
                    <a:lnTo>
                      <a:pt x="971" y="497"/>
                    </a:lnTo>
                    <a:lnTo>
                      <a:pt x="971" y="495"/>
                    </a:lnTo>
                    <a:lnTo>
                      <a:pt x="971" y="495"/>
                    </a:lnTo>
                    <a:lnTo>
                      <a:pt x="971" y="495"/>
                    </a:lnTo>
                    <a:lnTo>
                      <a:pt x="971" y="495"/>
                    </a:lnTo>
                    <a:lnTo>
                      <a:pt x="971" y="492"/>
                    </a:lnTo>
                    <a:lnTo>
                      <a:pt x="971" y="492"/>
                    </a:lnTo>
                    <a:lnTo>
                      <a:pt x="971" y="492"/>
                    </a:lnTo>
                    <a:lnTo>
                      <a:pt x="971" y="492"/>
                    </a:lnTo>
                    <a:lnTo>
                      <a:pt x="970" y="490"/>
                    </a:lnTo>
                    <a:lnTo>
                      <a:pt x="970" y="490"/>
                    </a:lnTo>
                    <a:lnTo>
                      <a:pt x="970" y="490"/>
                    </a:lnTo>
                    <a:lnTo>
                      <a:pt x="970" y="490"/>
                    </a:lnTo>
                    <a:lnTo>
                      <a:pt x="970" y="489"/>
                    </a:lnTo>
                    <a:lnTo>
                      <a:pt x="970" y="489"/>
                    </a:lnTo>
                    <a:lnTo>
                      <a:pt x="970" y="489"/>
                    </a:lnTo>
                    <a:lnTo>
                      <a:pt x="970" y="489"/>
                    </a:lnTo>
                    <a:lnTo>
                      <a:pt x="969" y="487"/>
                    </a:lnTo>
                    <a:lnTo>
                      <a:pt x="969" y="487"/>
                    </a:lnTo>
                    <a:lnTo>
                      <a:pt x="969" y="486"/>
                    </a:lnTo>
                    <a:lnTo>
                      <a:pt x="969" y="486"/>
                    </a:lnTo>
                    <a:lnTo>
                      <a:pt x="967" y="485"/>
                    </a:lnTo>
                    <a:lnTo>
                      <a:pt x="967" y="485"/>
                    </a:lnTo>
                    <a:lnTo>
                      <a:pt x="967" y="485"/>
                    </a:lnTo>
                    <a:lnTo>
                      <a:pt x="967" y="485"/>
                    </a:lnTo>
                    <a:lnTo>
                      <a:pt x="965" y="483"/>
                    </a:lnTo>
                    <a:lnTo>
                      <a:pt x="965" y="483"/>
                    </a:lnTo>
                    <a:lnTo>
                      <a:pt x="965" y="483"/>
                    </a:lnTo>
                    <a:lnTo>
                      <a:pt x="965" y="483"/>
                    </a:lnTo>
                    <a:lnTo>
                      <a:pt x="962" y="482"/>
                    </a:lnTo>
                    <a:lnTo>
                      <a:pt x="962" y="482"/>
                    </a:lnTo>
                    <a:lnTo>
                      <a:pt x="962" y="482"/>
                    </a:lnTo>
                    <a:lnTo>
                      <a:pt x="962" y="482"/>
                    </a:lnTo>
                    <a:lnTo>
                      <a:pt x="946" y="476"/>
                    </a:lnTo>
                    <a:lnTo>
                      <a:pt x="946" y="476"/>
                    </a:lnTo>
                    <a:lnTo>
                      <a:pt x="933" y="472"/>
                    </a:lnTo>
                    <a:lnTo>
                      <a:pt x="922" y="471"/>
                    </a:lnTo>
                    <a:lnTo>
                      <a:pt x="906" y="468"/>
                    </a:lnTo>
                    <a:lnTo>
                      <a:pt x="906" y="468"/>
                    </a:lnTo>
                    <a:lnTo>
                      <a:pt x="902" y="446"/>
                    </a:lnTo>
                    <a:lnTo>
                      <a:pt x="902" y="446"/>
                    </a:lnTo>
                    <a:lnTo>
                      <a:pt x="916" y="438"/>
                    </a:lnTo>
                    <a:lnTo>
                      <a:pt x="926" y="432"/>
                    </a:lnTo>
                    <a:lnTo>
                      <a:pt x="936" y="424"/>
                    </a:lnTo>
                    <a:lnTo>
                      <a:pt x="936" y="424"/>
                    </a:lnTo>
                    <a:lnTo>
                      <a:pt x="950" y="413"/>
                    </a:lnTo>
                    <a:lnTo>
                      <a:pt x="950" y="413"/>
                    </a:lnTo>
                    <a:lnTo>
                      <a:pt x="950" y="413"/>
                    </a:lnTo>
                    <a:lnTo>
                      <a:pt x="950" y="413"/>
                    </a:lnTo>
                    <a:lnTo>
                      <a:pt x="952" y="412"/>
                    </a:lnTo>
                    <a:lnTo>
                      <a:pt x="952" y="412"/>
                    </a:lnTo>
                    <a:lnTo>
                      <a:pt x="952" y="410"/>
                    </a:lnTo>
                    <a:lnTo>
                      <a:pt x="952" y="410"/>
                    </a:lnTo>
                    <a:lnTo>
                      <a:pt x="954" y="409"/>
                    </a:lnTo>
                    <a:lnTo>
                      <a:pt x="954" y="409"/>
                    </a:lnTo>
                    <a:lnTo>
                      <a:pt x="954" y="409"/>
                    </a:lnTo>
                    <a:lnTo>
                      <a:pt x="954" y="409"/>
                    </a:lnTo>
                    <a:lnTo>
                      <a:pt x="955" y="407"/>
                    </a:lnTo>
                    <a:lnTo>
                      <a:pt x="955" y="407"/>
                    </a:lnTo>
                    <a:lnTo>
                      <a:pt x="955" y="407"/>
                    </a:lnTo>
                    <a:lnTo>
                      <a:pt x="955" y="407"/>
                    </a:lnTo>
                    <a:lnTo>
                      <a:pt x="955" y="405"/>
                    </a:lnTo>
                    <a:lnTo>
                      <a:pt x="955" y="405"/>
                    </a:lnTo>
                    <a:lnTo>
                      <a:pt x="955" y="405"/>
                    </a:lnTo>
                    <a:lnTo>
                      <a:pt x="955" y="405"/>
                    </a:lnTo>
                    <a:lnTo>
                      <a:pt x="955" y="403"/>
                    </a:lnTo>
                    <a:lnTo>
                      <a:pt x="955" y="403"/>
                    </a:lnTo>
                    <a:lnTo>
                      <a:pt x="955" y="403"/>
                    </a:lnTo>
                    <a:lnTo>
                      <a:pt x="955" y="403"/>
                    </a:lnTo>
                    <a:lnTo>
                      <a:pt x="955" y="402"/>
                    </a:lnTo>
                    <a:lnTo>
                      <a:pt x="955" y="402"/>
                    </a:lnTo>
                    <a:lnTo>
                      <a:pt x="955" y="400"/>
                    </a:lnTo>
                    <a:lnTo>
                      <a:pt x="955" y="400"/>
                    </a:lnTo>
                    <a:lnTo>
                      <a:pt x="954" y="399"/>
                    </a:lnTo>
                    <a:lnTo>
                      <a:pt x="954" y="399"/>
                    </a:lnTo>
                    <a:lnTo>
                      <a:pt x="954" y="398"/>
                    </a:lnTo>
                    <a:lnTo>
                      <a:pt x="954" y="398"/>
                    </a:lnTo>
                    <a:lnTo>
                      <a:pt x="954" y="395"/>
                    </a:lnTo>
                    <a:lnTo>
                      <a:pt x="954" y="395"/>
                    </a:lnTo>
                    <a:lnTo>
                      <a:pt x="952" y="394"/>
                    </a:lnTo>
                    <a:lnTo>
                      <a:pt x="952" y="394"/>
                    </a:lnTo>
                    <a:lnTo>
                      <a:pt x="952" y="393"/>
                    </a:lnTo>
                    <a:lnTo>
                      <a:pt x="952" y="393"/>
                    </a:lnTo>
                    <a:lnTo>
                      <a:pt x="952" y="392"/>
                    </a:lnTo>
                    <a:lnTo>
                      <a:pt x="952" y="392"/>
                    </a:lnTo>
                    <a:lnTo>
                      <a:pt x="952" y="390"/>
                    </a:lnTo>
                    <a:lnTo>
                      <a:pt x="952" y="390"/>
                    </a:lnTo>
                    <a:lnTo>
                      <a:pt x="951" y="389"/>
                    </a:lnTo>
                    <a:lnTo>
                      <a:pt x="951" y="389"/>
                    </a:lnTo>
                    <a:lnTo>
                      <a:pt x="951" y="388"/>
                    </a:lnTo>
                    <a:lnTo>
                      <a:pt x="951" y="388"/>
                    </a:lnTo>
                    <a:lnTo>
                      <a:pt x="950" y="386"/>
                    </a:lnTo>
                    <a:lnTo>
                      <a:pt x="950" y="386"/>
                    </a:lnTo>
                    <a:lnTo>
                      <a:pt x="950" y="386"/>
                    </a:lnTo>
                    <a:lnTo>
                      <a:pt x="950" y="386"/>
                    </a:lnTo>
                    <a:lnTo>
                      <a:pt x="949" y="385"/>
                    </a:lnTo>
                    <a:lnTo>
                      <a:pt x="949" y="385"/>
                    </a:lnTo>
                    <a:lnTo>
                      <a:pt x="949" y="385"/>
                    </a:lnTo>
                    <a:lnTo>
                      <a:pt x="949" y="385"/>
                    </a:lnTo>
                    <a:lnTo>
                      <a:pt x="947" y="384"/>
                    </a:lnTo>
                    <a:lnTo>
                      <a:pt x="947" y="384"/>
                    </a:lnTo>
                    <a:lnTo>
                      <a:pt x="947" y="384"/>
                    </a:lnTo>
                    <a:lnTo>
                      <a:pt x="947" y="384"/>
                    </a:lnTo>
                    <a:lnTo>
                      <a:pt x="945" y="383"/>
                    </a:lnTo>
                    <a:lnTo>
                      <a:pt x="945" y="383"/>
                    </a:lnTo>
                    <a:lnTo>
                      <a:pt x="945" y="383"/>
                    </a:lnTo>
                    <a:lnTo>
                      <a:pt x="945" y="383"/>
                    </a:lnTo>
                    <a:lnTo>
                      <a:pt x="942" y="381"/>
                    </a:lnTo>
                    <a:lnTo>
                      <a:pt x="942" y="381"/>
                    </a:lnTo>
                    <a:lnTo>
                      <a:pt x="942" y="381"/>
                    </a:lnTo>
                    <a:lnTo>
                      <a:pt x="942" y="381"/>
                    </a:lnTo>
                    <a:lnTo>
                      <a:pt x="942" y="381"/>
                    </a:lnTo>
                    <a:lnTo>
                      <a:pt x="942" y="381"/>
                    </a:lnTo>
                    <a:lnTo>
                      <a:pt x="925" y="379"/>
                    </a:lnTo>
                    <a:lnTo>
                      <a:pt x="925" y="379"/>
                    </a:lnTo>
                    <a:lnTo>
                      <a:pt x="911" y="378"/>
                    </a:lnTo>
                    <a:lnTo>
                      <a:pt x="899" y="378"/>
                    </a:lnTo>
                    <a:lnTo>
                      <a:pt x="883" y="379"/>
                    </a:lnTo>
                    <a:lnTo>
                      <a:pt x="883" y="379"/>
                    </a:lnTo>
                    <a:lnTo>
                      <a:pt x="875" y="356"/>
                    </a:lnTo>
                    <a:lnTo>
                      <a:pt x="875" y="356"/>
                    </a:lnTo>
                    <a:lnTo>
                      <a:pt x="888" y="347"/>
                    </a:lnTo>
                    <a:lnTo>
                      <a:pt x="897" y="340"/>
                    </a:lnTo>
                    <a:lnTo>
                      <a:pt x="907" y="330"/>
                    </a:lnTo>
                    <a:lnTo>
                      <a:pt x="907" y="330"/>
                    </a:lnTo>
                    <a:lnTo>
                      <a:pt x="918" y="317"/>
                    </a:lnTo>
                    <a:lnTo>
                      <a:pt x="918" y="317"/>
                    </a:lnTo>
                    <a:lnTo>
                      <a:pt x="918" y="317"/>
                    </a:lnTo>
                    <a:lnTo>
                      <a:pt x="918" y="317"/>
                    </a:lnTo>
                    <a:lnTo>
                      <a:pt x="920" y="315"/>
                    </a:lnTo>
                    <a:lnTo>
                      <a:pt x="920" y="315"/>
                    </a:lnTo>
                    <a:lnTo>
                      <a:pt x="920" y="313"/>
                    </a:lnTo>
                    <a:lnTo>
                      <a:pt x="920" y="313"/>
                    </a:lnTo>
                    <a:lnTo>
                      <a:pt x="921" y="312"/>
                    </a:lnTo>
                    <a:lnTo>
                      <a:pt x="921" y="312"/>
                    </a:lnTo>
                    <a:lnTo>
                      <a:pt x="921" y="311"/>
                    </a:lnTo>
                    <a:lnTo>
                      <a:pt x="921" y="311"/>
                    </a:lnTo>
                    <a:lnTo>
                      <a:pt x="921" y="307"/>
                    </a:lnTo>
                    <a:lnTo>
                      <a:pt x="921" y="307"/>
                    </a:lnTo>
                    <a:lnTo>
                      <a:pt x="921" y="307"/>
                    </a:lnTo>
                    <a:lnTo>
                      <a:pt x="921" y="307"/>
                    </a:lnTo>
                    <a:lnTo>
                      <a:pt x="921" y="306"/>
                    </a:lnTo>
                    <a:lnTo>
                      <a:pt x="921" y="306"/>
                    </a:lnTo>
                    <a:lnTo>
                      <a:pt x="921" y="306"/>
                    </a:lnTo>
                    <a:lnTo>
                      <a:pt x="921" y="306"/>
                    </a:lnTo>
                    <a:lnTo>
                      <a:pt x="920" y="303"/>
                    </a:lnTo>
                    <a:lnTo>
                      <a:pt x="920" y="303"/>
                    </a:lnTo>
                    <a:lnTo>
                      <a:pt x="920" y="303"/>
                    </a:lnTo>
                    <a:lnTo>
                      <a:pt x="920" y="303"/>
                    </a:lnTo>
                    <a:lnTo>
                      <a:pt x="920" y="301"/>
                    </a:lnTo>
                    <a:lnTo>
                      <a:pt x="920" y="301"/>
                    </a:lnTo>
                    <a:lnTo>
                      <a:pt x="918" y="301"/>
                    </a:lnTo>
                    <a:lnTo>
                      <a:pt x="918" y="301"/>
                    </a:lnTo>
                    <a:lnTo>
                      <a:pt x="918" y="298"/>
                    </a:lnTo>
                    <a:lnTo>
                      <a:pt x="918" y="298"/>
                    </a:lnTo>
                    <a:lnTo>
                      <a:pt x="917" y="296"/>
                    </a:lnTo>
                    <a:lnTo>
                      <a:pt x="917" y="296"/>
                    </a:lnTo>
                    <a:lnTo>
                      <a:pt x="917" y="296"/>
                    </a:lnTo>
                    <a:lnTo>
                      <a:pt x="917" y="296"/>
                    </a:lnTo>
                    <a:lnTo>
                      <a:pt x="916" y="293"/>
                    </a:lnTo>
                    <a:lnTo>
                      <a:pt x="916" y="293"/>
                    </a:lnTo>
                    <a:lnTo>
                      <a:pt x="916" y="293"/>
                    </a:lnTo>
                    <a:lnTo>
                      <a:pt x="916" y="293"/>
                    </a:lnTo>
                    <a:lnTo>
                      <a:pt x="914" y="292"/>
                    </a:lnTo>
                    <a:lnTo>
                      <a:pt x="914" y="292"/>
                    </a:lnTo>
                    <a:lnTo>
                      <a:pt x="914" y="292"/>
                    </a:lnTo>
                    <a:lnTo>
                      <a:pt x="914" y="292"/>
                    </a:lnTo>
                    <a:lnTo>
                      <a:pt x="913" y="291"/>
                    </a:lnTo>
                    <a:lnTo>
                      <a:pt x="913" y="291"/>
                    </a:lnTo>
                    <a:lnTo>
                      <a:pt x="913" y="289"/>
                    </a:lnTo>
                    <a:lnTo>
                      <a:pt x="913" y="289"/>
                    </a:lnTo>
                    <a:lnTo>
                      <a:pt x="909" y="288"/>
                    </a:lnTo>
                    <a:lnTo>
                      <a:pt x="909" y="288"/>
                    </a:lnTo>
                    <a:lnTo>
                      <a:pt x="909" y="288"/>
                    </a:lnTo>
                    <a:lnTo>
                      <a:pt x="909" y="288"/>
                    </a:lnTo>
                    <a:lnTo>
                      <a:pt x="907" y="287"/>
                    </a:lnTo>
                    <a:lnTo>
                      <a:pt x="907" y="287"/>
                    </a:lnTo>
                    <a:lnTo>
                      <a:pt x="907" y="287"/>
                    </a:lnTo>
                    <a:lnTo>
                      <a:pt x="907" y="287"/>
                    </a:lnTo>
                    <a:lnTo>
                      <a:pt x="904" y="287"/>
                    </a:lnTo>
                    <a:lnTo>
                      <a:pt x="904" y="287"/>
                    </a:lnTo>
                    <a:lnTo>
                      <a:pt x="904" y="287"/>
                    </a:lnTo>
                    <a:lnTo>
                      <a:pt x="904" y="287"/>
                    </a:lnTo>
                    <a:lnTo>
                      <a:pt x="904" y="287"/>
                    </a:lnTo>
                    <a:lnTo>
                      <a:pt x="904" y="287"/>
                    </a:lnTo>
                    <a:lnTo>
                      <a:pt x="887" y="287"/>
                    </a:lnTo>
                    <a:lnTo>
                      <a:pt x="887" y="287"/>
                    </a:lnTo>
                    <a:lnTo>
                      <a:pt x="873" y="288"/>
                    </a:lnTo>
                    <a:lnTo>
                      <a:pt x="862" y="289"/>
                    </a:lnTo>
                    <a:lnTo>
                      <a:pt x="846" y="293"/>
                    </a:lnTo>
                    <a:lnTo>
                      <a:pt x="846" y="293"/>
                    </a:lnTo>
                    <a:lnTo>
                      <a:pt x="834" y="273"/>
                    </a:lnTo>
                    <a:lnTo>
                      <a:pt x="834" y="273"/>
                    </a:lnTo>
                    <a:lnTo>
                      <a:pt x="845" y="262"/>
                    </a:lnTo>
                    <a:lnTo>
                      <a:pt x="853" y="253"/>
                    </a:lnTo>
                    <a:lnTo>
                      <a:pt x="860" y="242"/>
                    </a:lnTo>
                    <a:lnTo>
                      <a:pt x="860" y="242"/>
                    </a:lnTo>
                    <a:lnTo>
                      <a:pt x="869" y="227"/>
                    </a:lnTo>
                    <a:lnTo>
                      <a:pt x="869" y="227"/>
                    </a:lnTo>
                    <a:lnTo>
                      <a:pt x="869" y="227"/>
                    </a:lnTo>
                    <a:lnTo>
                      <a:pt x="869" y="227"/>
                    </a:lnTo>
                    <a:lnTo>
                      <a:pt x="870" y="224"/>
                    </a:lnTo>
                    <a:lnTo>
                      <a:pt x="870" y="224"/>
                    </a:lnTo>
                    <a:lnTo>
                      <a:pt x="870" y="224"/>
                    </a:lnTo>
                    <a:lnTo>
                      <a:pt x="870" y="224"/>
                    </a:lnTo>
                    <a:lnTo>
                      <a:pt x="872" y="221"/>
                    </a:lnTo>
                    <a:lnTo>
                      <a:pt x="872" y="221"/>
                    </a:lnTo>
                    <a:lnTo>
                      <a:pt x="872" y="221"/>
                    </a:lnTo>
                    <a:lnTo>
                      <a:pt x="872" y="221"/>
                    </a:lnTo>
                    <a:lnTo>
                      <a:pt x="870" y="218"/>
                    </a:lnTo>
                    <a:lnTo>
                      <a:pt x="870" y="218"/>
                    </a:lnTo>
                    <a:lnTo>
                      <a:pt x="870" y="216"/>
                    </a:lnTo>
                    <a:lnTo>
                      <a:pt x="870" y="216"/>
                    </a:lnTo>
                    <a:lnTo>
                      <a:pt x="870" y="215"/>
                    </a:lnTo>
                    <a:lnTo>
                      <a:pt x="870" y="215"/>
                    </a:lnTo>
                    <a:lnTo>
                      <a:pt x="870" y="215"/>
                    </a:lnTo>
                    <a:lnTo>
                      <a:pt x="870" y="215"/>
                    </a:lnTo>
                    <a:lnTo>
                      <a:pt x="869" y="214"/>
                    </a:lnTo>
                    <a:lnTo>
                      <a:pt x="869" y="214"/>
                    </a:lnTo>
                    <a:lnTo>
                      <a:pt x="869" y="213"/>
                    </a:lnTo>
                    <a:lnTo>
                      <a:pt x="869" y="213"/>
                    </a:lnTo>
                    <a:lnTo>
                      <a:pt x="868" y="211"/>
                    </a:lnTo>
                    <a:lnTo>
                      <a:pt x="868" y="211"/>
                    </a:lnTo>
                    <a:lnTo>
                      <a:pt x="868" y="211"/>
                    </a:lnTo>
                    <a:lnTo>
                      <a:pt x="868" y="211"/>
                    </a:lnTo>
                    <a:lnTo>
                      <a:pt x="867" y="209"/>
                    </a:lnTo>
                    <a:lnTo>
                      <a:pt x="867" y="209"/>
                    </a:lnTo>
                    <a:lnTo>
                      <a:pt x="865" y="206"/>
                    </a:lnTo>
                    <a:lnTo>
                      <a:pt x="865" y="206"/>
                    </a:lnTo>
                    <a:lnTo>
                      <a:pt x="864" y="206"/>
                    </a:lnTo>
                    <a:lnTo>
                      <a:pt x="864" y="206"/>
                    </a:lnTo>
                    <a:lnTo>
                      <a:pt x="863" y="205"/>
                    </a:lnTo>
                    <a:lnTo>
                      <a:pt x="863" y="205"/>
                    </a:lnTo>
                    <a:lnTo>
                      <a:pt x="863" y="204"/>
                    </a:lnTo>
                    <a:lnTo>
                      <a:pt x="863" y="204"/>
                    </a:lnTo>
                    <a:lnTo>
                      <a:pt x="862" y="203"/>
                    </a:lnTo>
                    <a:lnTo>
                      <a:pt x="862" y="203"/>
                    </a:lnTo>
                    <a:lnTo>
                      <a:pt x="862" y="203"/>
                    </a:lnTo>
                    <a:lnTo>
                      <a:pt x="862" y="203"/>
                    </a:lnTo>
                    <a:lnTo>
                      <a:pt x="860" y="201"/>
                    </a:lnTo>
                    <a:lnTo>
                      <a:pt x="860" y="201"/>
                    </a:lnTo>
                    <a:lnTo>
                      <a:pt x="860" y="201"/>
                    </a:lnTo>
                    <a:lnTo>
                      <a:pt x="860" y="201"/>
                    </a:lnTo>
                    <a:lnTo>
                      <a:pt x="857" y="200"/>
                    </a:lnTo>
                    <a:lnTo>
                      <a:pt x="857" y="200"/>
                    </a:lnTo>
                    <a:lnTo>
                      <a:pt x="855" y="200"/>
                    </a:lnTo>
                    <a:lnTo>
                      <a:pt x="855" y="200"/>
                    </a:lnTo>
                    <a:lnTo>
                      <a:pt x="854" y="200"/>
                    </a:lnTo>
                    <a:lnTo>
                      <a:pt x="854" y="200"/>
                    </a:lnTo>
                    <a:lnTo>
                      <a:pt x="853" y="200"/>
                    </a:lnTo>
                    <a:lnTo>
                      <a:pt x="853" y="200"/>
                    </a:lnTo>
                    <a:lnTo>
                      <a:pt x="850" y="200"/>
                    </a:lnTo>
                    <a:lnTo>
                      <a:pt x="850" y="200"/>
                    </a:lnTo>
                    <a:lnTo>
                      <a:pt x="850" y="200"/>
                    </a:lnTo>
                    <a:lnTo>
                      <a:pt x="850" y="200"/>
                    </a:lnTo>
                    <a:lnTo>
                      <a:pt x="850" y="200"/>
                    </a:lnTo>
                    <a:lnTo>
                      <a:pt x="833" y="203"/>
                    </a:lnTo>
                    <a:lnTo>
                      <a:pt x="833" y="203"/>
                    </a:lnTo>
                    <a:lnTo>
                      <a:pt x="820" y="206"/>
                    </a:lnTo>
                    <a:lnTo>
                      <a:pt x="810" y="210"/>
                    </a:lnTo>
                    <a:lnTo>
                      <a:pt x="795" y="216"/>
                    </a:lnTo>
                    <a:lnTo>
                      <a:pt x="795" y="216"/>
                    </a:lnTo>
                    <a:lnTo>
                      <a:pt x="780" y="199"/>
                    </a:lnTo>
                    <a:lnTo>
                      <a:pt x="780" y="199"/>
                    </a:lnTo>
                    <a:lnTo>
                      <a:pt x="789" y="185"/>
                    </a:lnTo>
                    <a:lnTo>
                      <a:pt x="794" y="175"/>
                    </a:lnTo>
                    <a:lnTo>
                      <a:pt x="800" y="164"/>
                    </a:lnTo>
                    <a:lnTo>
                      <a:pt x="800" y="164"/>
                    </a:lnTo>
                    <a:lnTo>
                      <a:pt x="806" y="147"/>
                    </a:lnTo>
                    <a:lnTo>
                      <a:pt x="806" y="147"/>
                    </a:lnTo>
                    <a:lnTo>
                      <a:pt x="806" y="147"/>
                    </a:lnTo>
                    <a:lnTo>
                      <a:pt x="806" y="147"/>
                    </a:lnTo>
                    <a:lnTo>
                      <a:pt x="806" y="147"/>
                    </a:lnTo>
                    <a:lnTo>
                      <a:pt x="806" y="147"/>
                    </a:lnTo>
                    <a:lnTo>
                      <a:pt x="806" y="143"/>
                    </a:lnTo>
                    <a:lnTo>
                      <a:pt x="806" y="143"/>
                    </a:lnTo>
                    <a:lnTo>
                      <a:pt x="806" y="143"/>
                    </a:lnTo>
                    <a:lnTo>
                      <a:pt x="806" y="143"/>
                    </a:lnTo>
                    <a:lnTo>
                      <a:pt x="806" y="142"/>
                    </a:lnTo>
                    <a:lnTo>
                      <a:pt x="806" y="142"/>
                    </a:lnTo>
                    <a:lnTo>
                      <a:pt x="806" y="141"/>
                    </a:lnTo>
                    <a:lnTo>
                      <a:pt x="806" y="141"/>
                    </a:lnTo>
                    <a:lnTo>
                      <a:pt x="806" y="140"/>
                    </a:lnTo>
                    <a:lnTo>
                      <a:pt x="806" y="140"/>
                    </a:lnTo>
                    <a:lnTo>
                      <a:pt x="806" y="138"/>
                    </a:lnTo>
                    <a:lnTo>
                      <a:pt x="806" y="138"/>
                    </a:lnTo>
                    <a:lnTo>
                      <a:pt x="806" y="137"/>
                    </a:lnTo>
                    <a:lnTo>
                      <a:pt x="806" y="137"/>
                    </a:lnTo>
                    <a:lnTo>
                      <a:pt x="806" y="137"/>
                    </a:lnTo>
                    <a:lnTo>
                      <a:pt x="806" y="137"/>
                    </a:lnTo>
                    <a:lnTo>
                      <a:pt x="805" y="136"/>
                    </a:lnTo>
                    <a:lnTo>
                      <a:pt x="805" y="136"/>
                    </a:lnTo>
                    <a:lnTo>
                      <a:pt x="805" y="135"/>
                    </a:lnTo>
                    <a:lnTo>
                      <a:pt x="805" y="135"/>
                    </a:lnTo>
                    <a:lnTo>
                      <a:pt x="804" y="133"/>
                    </a:lnTo>
                    <a:lnTo>
                      <a:pt x="804" y="133"/>
                    </a:lnTo>
                    <a:lnTo>
                      <a:pt x="804" y="133"/>
                    </a:lnTo>
                    <a:lnTo>
                      <a:pt x="804" y="133"/>
                    </a:lnTo>
                    <a:lnTo>
                      <a:pt x="802" y="132"/>
                    </a:lnTo>
                    <a:lnTo>
                      <a:pt x="802" y="132"/>
                    </a:lnTo>
                    <a:lnTo>
                      <a:pt x="801" y="131"/>
                    </a:lnTo>
                    <a:lnTo>
                      <a:pt x="801" y="131"/>
                    </a:lnTo>
                    <a:lnTo>
                      <a:pt x="800" y="130"/>
                    </a:lnTo>
                    <a:lnTo>
                      <a:pt x="800" y="130"/>
                    </a:lnTo>
                    <a:lnTo>
                      <a:pt x="797" y="128"/>
                    </a:lnTo>
                    <a:lnTo>
                      <a:pt x="797" y="128"/>
                    </a:lnTo>
                    <a:lnTo>
                      <a:pt x="797" y="127"/>
                    </a:lnTo>
                    <a:lnTo>
                      <a:pt x="797" y="127"/>
                    </a:lnTo>
                    <a:lnTo>
                      <a:pt x="796" y="126"/>
                    </a:lnTo>
                    <a:lnTo>
                      <a:pt x="796" y="126"/>
                    </a:lnTo>
                    <a:lnTo>
                      <a:pt x="796" y="126"/>
                    </a:lnTo>
                    <a:lnTo>
                      <a:pt x="796" y="126"/>
                    </a:lnTo>
                    <a:lnTo>
                      <a:pt x="794" y="124"/>
                    </a:lnTo>
                    <a:lnTo>
                      <a:pt x="794" y="124"/>
                    </a:lnTo>
                    <a:lnTo>
                      <a:pt x="794" y="124"/>
                    </a:lnTo>
                    <a:lnTo>
                      <a:pt x="794" y="124"/>
                    </a:lnTo>
                    <a:lnTo>
                      <a:pt x="792" y="123"/>
                    </a:lnTo>
                    <a:lnTo>
                      <a:pt x="792" y="123"/>
                    </a:lnTo>
                    <a:lnTo>
                      <a:pt x="792" y="123"/>
                    </a:lnTo>
                    <a:lnTo>
                      <a:pt x="792" y="123"/>
                    </a:lnTo>
                    <a:lnTo>
                      <a:pt x="789" y="122"/>
                    </a:lnTo>
                    <a:lnTo>
                      <a:pt x="789" y="122"/>
                    </a:lnTo>
                    <a:lnTo>
                      <a:pt x="787" y="122"/>
                    </a:lnTo>
                    <a:lnTo>
                      <a:pt x="787" y="122"/>
                    </a:lnTo>
                    <a:lnTo>
                      <a:pt x="786" y="123"/>
                    </a:lnTo>
                    <a:lnTo>
                      <a:pt x="786" y="123"/>
                    </a:lnTo>
                    <a:lnTo>
                      <a:pt x="786" y="123"/>
                    </a:lnTo>
                    <a:lnTo>
                      <a:pt x="786" y="123"/>
                    </a:lnTo>
                    <a:lnTo>
                      <a:pt x="782" y="123"/>
                    </a:lnTo>
                    <a:lnTo>
                      <a:pt x="782" y="123"/>
                    </a:lnTo>
                    <a:lnTo>
                      <a:pt x="782" y="123"/>
                    </a:lnTo>
                    <a:lnTo>
                      <a:pt x="782" y="123"/>
                    </a:lnTo>
                    <a:lnTo>
                      <a:pt x="782" y="123"/>
                    </a:lnTo>
                    <a:lnTo>
                      <a:pt x="782" y="123"/>
                    </a:lnTo>
                    <a:lnTo>
                      <a:pt x="766" y="130"/>
                    </a:lnTo>
                    <a:lnTo>
                      <a:pt x="766" y="130"/>
                    </a:lnTo>
                    <a:lnTo>
                      <a:pt x="754" y="136"/>
                    </a:lnTo>
                    <a:lnTo>
                      <a:pt x="744" y="141"/>
                    </a:lnTo>
                    <a:lnTo>
                      <a:pt x="731" y="150"/>
                    </a:lnTo>
                    <a:lnTo>
                      <a:pt x="731" y="150"/>
                    </a:lnTo>
                    <a:lnTo>
                      <a:pt x="713" y="135"/>
                    </a:lnTo>
                    <a:lnTo>
                      <a:pt x="713" y="135"/>
                    </a:lnTo>
                    <a:lnTo>
                      <a:pt x="719" y="119"/>
                    </a:lnTo>
                    <a:lnTo>
                      <a:pt x="723" y="109"/>
                    </a:lnTo>
                    <a:lnTo>
                      <a:pt x="727" y="97"/>
                    </a:lnTo>
                    <a:lnTo>
                      <a:pt x="727" y="97"/>
                    </a:lnTo>
                    <a:lnTo>
                      <a:pt x="729" y="79"/>
                    </a:lnTo>
                    <a:lnTo>
                      <a:pt x="729" y="79"/>
                    </a:lnTo>
                    <a:lnTo>
                      <a:pt x="729" y="79"/>
                    </a:lnTo>
                    <a:lnTo>
                      <a:pt x="729" y="79"/>
                    </a:lnTo>
                    <a:lnTo>
                      <a:pt x="729" y="79"/>
                    </a:lnTo>
                    <a:lnTo>
                      <a:pt x="729" y="79"/>
                    </a:lnTo>
                    <a:lnTo>
                      <a:pt x="729" y="75"/>
                    </a:lnTo>
                    <a:lnTo>
                      <a:pt x="729" y="75"/>
                    </a:lnTo>
                    <a:lnTo>
                      <a:pt x="729" y="75"/>
                    </a:lnTo>
                    <a:lnTo>
                      <a:pt x="729" y="75"/>
                    </a:lnTo>
                    <a:lnTo>
                      <a:pt x="729" y="74"/>
                    </a:lnTo>
                    <a:lnTo>
                      <a:pt x="729" y="74"/>
                    </a:lnTo>
                    <a:lnTo>
                      <a:pt x="729" y="73"/>
                    </a:lnTo>
                    <a:lnTo>
                      <a:pt x="729" y="73"/>
                    </a:lnTo>
                    <a:lnTo>
                      <a:pt x="729" y="72"/>
                    </a:lnTo>
                    <a:lnTo>
                      <a:pt x="729" y="72"/>
                    </a:lnTo>
                    <a:lnTo>
                      <a:pt x="729" y="72"/>
                    </a:lnTo>
                    <a:lnTo>
                      <a:pt x="729" y="72"/>
                    </a:lnTo>
                    <a:lnTo>
                      <a:pt x="728" y="69"/>
                    </a:lnTo>
                    <a:lnTo>
                      <a:pt x="728" y="69"/>
                    </a:lnTo>
                    <a:lnTo>
                      <a:pt x="728" y="69"/>
                    </a:lnTo>
                    <a:lnTo>
                      <a:pt x="728" y="69"/>
                    </a:lnTo>
                    <a:lnTo>
                      <a:pt x="727" y="68"/>
                    </a:lnTo>
                    <a:lnTo>
                      <a:pt x="727" y="68"/>
                    </a:lnTo>
                    <a:lnTo>
                      <a:pt x="727" y="68"/>
                    </a:lnTo>
                    <a:lnTo>
                      <a:pt x="727" y="68"/>
                    </a:lnTo>
                    <a:lnTo>
                      <a:pt x="724" y="67"/>
                    </a:lnTo>
                    <a:lnTo>
                      <a:pt x="724" y="67"/>
                    </a:lnTo>
                    <a:lnTo>
                      <a:pt x="724" y="67"/>
                    </a:lnTo>
                    <a:lnTo>
                      <a:pt x="724" y="67"/>
                    </a:lnTo>
                    <a:lnTo>
                      <a:pt x="723" y="65"/>
                    </a:lnTo>
                    <a:lnTo>
                      <a:pt x="723" y="65"/>
                    </a:lnTo>
                    <a:lnTo>
                      <a:pt x="722" y="64"/>
                    </a:lnTo>
                    <a:lnTo>
                      <a:pt x="722" y="64"/>
                    </a:lnTo>
                    <a:lnTo>
                      <a:pt x="720" y="63"/>
                    </a:lnTo>
                    <a:lnTo>
                      <a:pt x="720" y="63"/>
                    </a:lnTo>
                    <a:lnTo>
                      <a:pt x="718" y="61"/>
                    </a:lnTo>
                    <a:lnTo>
                      <a:pt x="718" y="61"/>
                    </a:lnTo>
                    <a:lnTo>
                      <a:pt x="718" y="61"/>
                    </a:lnTo>
                    <a:lnTo>
                      <a:pt x="718" y="61"/>
                    </a:lnTo>
                    <a:lnTo>
                      <a:pt x="717" y="60"/>
                    </a:lnTo>
                    <a:lnTo>
                      <a:pt x="717" y="60"/>
                    </a:lnTo>
                    <a:lnTo>
                      <a:pt x="715" y="60"/>
                    </a:lnTo>
                    <a:lnTo>
                      <a:pt x="715" y="60"/>
                    </a:lnTo>
                    <a:lnTo>
                      <a:pt x="714" y="59"/>
                    </a:lnTo>
                    <a:lnTo>
                      <a:pt x="714" y="59"/>
                    </a:lnTo>
                    <a:lnTo>
                      <a:pt x="714" y="59"/>
                    </a:lnTo>
                    <a:lnTo>
                      <a:pt x="714" y="59"/>
                    </a:lnTo>
                    <a:lnTo>
                      <a:pt x="712" y="59"/>
                    </a:lnTo>
                    <a:lnTo>
                      <a:pt x="712" y="59"/>
                    </a:lnTo>
                    <a:lnTo>
                      <a:pt x="712" y="58"/>
                    </a:lnTo>
                    <a:lnTo>
                      <a:pt x="712" y="58"/>
                    </a:lnTo>
                    <a:lnTo>
                      <a:pt x="710" y="58"/>
                    </a:lnTo>
                    <a:lnTo>
                      <a:pt x="710" y="58"/>
                    </a:lnTo>
                    <a:lnTo>
                      <a:pt x="708" y="58"/>
                    </a:lnTo>
                    <a:lnTo>
                      <a:pt x="708" y="58"/>
                    </a:lnTo>
                    <a:lnTo>
                      <a:pt x="708" y="58"/>
                    </a:lnTo>
                    <a:lnTo>
                      <a:pt x="708" y="58"/>
                    </a:lnTo>
                    <a:lnTo>
                      <a:pt x="705" y="59"/>
                    </a:lnTo>
                    <a:lnTo>
                      <a:pt x="705" y="59"/>
                    </a:lnTo>
                    <a:lnTo>
                      <a:pt x="705" y="59"/>
                    </a:lnTo>
                    <a:lnTo>
                      <a:pt x="705" y="59"/>
                    </a:lnTo>
                    <a:lnTo>
                      <a:pt x="703" y="60"/>
                    </a:lnTo>
                    <a:lnTo>
                      <a:pt x="703" y="60"/>
                    </a:lnTo>
                    <a:lnTo>
                      <a:pt x="702" y="60"/>
                    </a:lnTo>
                    <a:lnTo>
                      <a:pt x="702" y="60"/>
                    </a:lnTo>
                    <a:lnTo>
                      <a:pt x="703" y="60"/>
                    </a:lnTo>
                    <a:lnTo>
                      <a:pt x="703" y="60"/>
                    </a:lnTo>
                    <a:lnTo>
                      <a:pt x="688" y="69"/>
                    </a:lnTo>
                    <a:lnTo>
                      <a:pt x="688" y="69"/>
                    </a:lnTo>
                    <a:lnTo>
                      <a:pt x="676" y="77"/>
                    </a:lnTo>
                    <a:lnTo>
                      <a:pt x="668" y="84"/>
                    </a:lnTo>
                    <a:lnTo>
                      <a:pt x="655" y="95"/>
                    </a:lnTo>
                    <a:lnTo>
                      <a:pt x="655" y="95"/>
                    </a:lnTo>
                    <a:lnTo>
                      <a:pt x="636" y="83"/>
                    </a:lnTo>
                    <a:lnTo>
                      <a:pt x="636" y="83"/>
                    </a:lnTo>
                    <a:lnTo>
                      <a:pt x="640" y="68"/>
                    </a:lnTo>
                    <a:lnTo>
                      <a:pt x="641" y="56"/>
                    </a:lnTo>
                    <a:lnTo>
                      <a:pt x="642" y="43"/>
                    </a:lnTo>
                    <a:lnTo>
                      <a:pt x="642" y="43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42" y="26"/>
                    </a:lnTo>
                    <a:lnTo>
                      <a:pt x="642" y="25"/>
                    </a:lnTo>
                    <a:lnTo>
                      <a:pt x="642" y="25"/>
                    </a:lnTo>
                    <a:lnTo>
                      <a:pt x="642" y="22"/>
                    </a:lnTo>
                    <a:lnTo>
                      <a:pt x="642" y="22"/>
                    </a:lnTo>
                    <a:lnTo>
                      <a:pt x="642" y="22"/>
                    </a:lnTo>
                    <a:lnTo>
                      <a:pt x="642" y="22"/>
                    </a:lnTo>
                    <a:lnTo>
                      <a:pt x="641" y="20"/>
                    </a:lnTo>
                    <a:lnTo>
                      <a:pt x="641" y="20"/>
                    </a:lnTo>
                    <a:lnTo>
                      <a:pt x="641" y="20"/>
                    </a:lnTo>
                    <a:lnTo>
                      <a:pt x="641" y="20"/>
                    </a:lnTo>
                    <a:lnTo>
                      <a:pt x="641" y="17"/>
                    </a:lnTo>
                    <a:lnTo>
                      <a:pt x="641" y="17"/>
                    </a:lnTo>
                    <a:lnTo>
                      <a:pt x="640" y="17"/>
                    </a:lnTo>
                    <a:lnTo>
                      <a:pt x="640" y="17"/>
                    </a:lnTo>
                    <a:lnTo>
                      <a:pt x="640" y="16"/>
                    </a:lnTo>
                    <a:lnTo>
                      <a:pt x="640" y="16"/>
                    </a:lnTo>
                    <a:lnTo>
                      <a:pt x="639" y="16"/>
                    </a:lnTo>
                    <a:lnTo>
                      <a:pt x="639" y="16"/>
                    </a:lnTo>
                    <a:lnTo>
                      <a:pt x="637" y="15"/>
                    </a:lnTo>
                    <a:lnTo>
                      <a:pt x="637" y="15"/>
                    </a:lnTo>
                    <a:lnTo>
                      <a:pt x="637" y="15"/>
                    </a:lnTo>
                    <a:lnTo>
                      <a:pt x="637" y="15"/>
                    </a:lnTo>
                    <a:lnTo>
                      <a:pt x="636" y="14"/>
                    </a:lnTo>
                    <a:lnTo>
                      <a:pt x="636" y="14"/>
                    </a:lnTo>
                    <a:lnTo>
                      <a:pt x="635" y="14"/>
                    </a:lnTo>
                    <a:lnTo>
                      <a:pt x="635" y="14"/>
                    </a:lnTo>
                    <a:lnTo>
                      <a:pt x="634" y="12"/>
                    </a:lnTo>
                    <a:lnTo>
                      <a:pt x="634" y="12"/>
                    </a:lnTo>
                    <a:lnTo>
                      <a:pt x="632" y="12"/>
                    </a:lnTo>
                    <a:lnTo>
                      <a:pt x="632" y="12"/>
                    </a:lnTo>
                    <a:lnTo>
                      <a:pt x="631" y="11"/>
                    </a:lnTo>
                    <a:lnTo>
                      <a:pt x="631" y="11"/>
                    </a:lnTo>
                    <a:lnTo>
                      <a:pt x="628" y="10"/>
                    </a:lnTo>
                    <a:lnTo>
                      <a:pt x="628" y="10"/>
                    </a:lnTo>
                    <a:lnTo>
                      <a:pt x="627" y="10"/>
                    </a:lnTo>
                    <a:lnTo>
                      <a:pt x="627" y="10"/>
                    </a:lnTo>
                    <a:lnTo>
                      <a:pt x="626" y="10"/>
                    </a:lnTo>
                    <a:lnTo>
                      <a:pt x="626" y="10"/>
                    </a:lnTo>
                    <a:lnTo>
                      <a:pt x="626" y="9"/>
                    </a:lnTo>
                    <a:lnTo>
                      <a:pt x="626" y="9"/>
                    </a:lnTo>
                    <a:lnTo>
                      <a:pt x="623" y="9"/>
                    </a:lnTo>
                    <a:lnTo>
                      <a:pt x="623" y="9"/>
                    </a:lnTo>
                    <a:lnTo>
                      <a:pt x="623" y="9"/>
                    </a:lnTo>
                    <a:lnTo>
                      <a:pt x="623" y="9"/>
                    </a:lnTo>
                    <a:lnTo>
                      <a:pt x="622" y="9"/>
                    </a:lnTo>
                    <a:lnTo>
                      <a:pt x="622" y="9"/>
                    </a:lnTo>
                    <a:lnTo>
                      <a:pt x="621" y="9"/>
                    </a:lnTo>
                    <a:lnTo>
                      <a:pt x="621" y="9"/>
                    </a:lnTo>
                    <a:lnTo>
                      <a:pt x="620" y="9"/>
                    </a:lnTo>
                    <a:lnTo>
                      <a:pt x="620" y="9"/>
                    </a:lnTo>
                    <a:lnTo>
                      <a:pt x="620" y="9"/>
                    </a:lnTo>
                    <a:lnTo>
                      <a:pt x="620" y="9"/>
                    </a:lnTo>
                    <a:lnTo>
                      <a:pt x="617" y="9"/>
                    </a:lnTo>
                    <a:lnTo>
                      <a:pt x="617" y="9"/>
                    </a:lnTo>
                    <a:lnTo>
                      <a:pt x="617" y="9"/>
                    </a:lnTo>
                    <a:lnTo>
                      <a:pt x="617" y="9"/>
                    </a:lnTo>
                    <a:lnTo>
                      <a:pt x="615" y="10"/>
                    </a:lnTo>
                    <a:lnTo>
                      <a:pt x="615" y="10"/>
                    </a:lnTo>
                    <a:lnTo>
                      <a:pt x="615" y="10"/>
                    </a:lnTo>
                    <a:lnTo>
                      <a:pt x="615" y="10"/>
                    </a:lnTo>
                    <a:lnTo>
                      <a:pt x="612" y="11"/>
                    </a:lnTo>
                    <a:lnTo>
                      <a:pt x="612" y="11"/>
                    </a:lnTo>
                    <a:lnTo>
                      <a:pt x="612" y="11"/>
                    </a:lnTo>
                    <a:lnTo>
                      <a:pt x="612" y="11"/>
                    </a:lnTo>
                    <a:lnTo>
                      <a:pt x="612" y="11"/>
                    </a:lnTo>
                    <a:lnTo>
                      <a:pt x="612" y="11"/>
                    </a:lnTo>
                    <a:lnTo>
                      <a:pt x="600" y="22"/>
                    </a:lnTo>
                    <a:lnTo>
                      <a:pt x="600" y="22"/>
                    </a:lnTo>
                    <a:lnTo>
                      <a:pt x="589" y="33"/>
                    </a:lnTo>
                    <a:lnTo>
                      <a:pt x="582" y="41"/>
                    </a:lnTo>
                    <a:lnTo>
                      <a:pt x="572" y="54"/>
                    </a:lnTo>
                    <a:lnTo>
                      <a:pt x="572" y="54"/>
                    </a:lnTo>
                    <a:lnTo>
                      <a:pt x="550" y="46"/>
                    </a:lnTo>
                    <a:lnTo>
                      <a:pt x="550" y="46"/>
                    </a:lnTo>
                    <a:lnTo>
                      <a:pt x="552" y="30"/>
                    </a:lnTo>
                    <a:lnTo>
                      <a:pt x="552" y="19"/>
                    </a:lnTo>
                    <a:lnTo>
                      <a:pt x="550" y="5"/>
                    </a:lnTo>
                    <a:lnTo>
                      <a:pt x="550" y="5"/>
                    </a:lnTo>
                    <a:lnTo>
                      <a:pt x="549" y="0"/>
                    </a:lnTo>
                    <a:lnTo>
                      <a:pt x="549" y="0"/>
                    </a:lnTo>
                    <a:lnTo>
                      <a:pt x="486" y="21"/>
                    </a:lnTo>
                    <a:lnTo>
                      <a:pt x="486" y="21"/>
                    </a:lnTo>
                    <a:lnTo>
                      <a:pt x="484" y="29"/>
                    </a:lnTo>
                    <a:lnTo>
                      <a:pt x="484" y="29"/>
                    </a:lnTo>
                    <a:lnTo>
                      <a:pt x="472" y="26"/>
                    </a:lnTo>
                    <a:lnTo>
                      <a:pt x="472" y="26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394" y="55"/>
                    </a:lnTo>
                    <a:lnTo>
                      <a:pt x="371" y="67"/>
                    </a:lnTo>
                    <a:lnTo>
                      <a:pt x="349" y="79"/>
                    </a:lnTo>
                    <a:lnTo>
                      <a:pt x="326" y="93"/>
                    </a:lnTo>
                    <a:lnTo>
                      <a:pt x="326" y="93"/>
                    </a:lnTo>
                    <a:lnTo>
                      <a:pt x="360" y="92"/>
                    </a:lnTo>
                    <a:lnTo>
                      <a:pt x="389" y="92"/>
                    </a:lnTo>
                    <a:lnTo>
                      <a:pt x="412" y="94"/>
                    </a:lnTo>
                    <a:lnTo>
                      <a:pt x="427" y="97"/>
                    </a:lnTo>
                    <a:lnTo>
                      <a:pt x="427" y="97"/>
                    </a:lnTo>
                    <a:lnTo>
                      <a:pt x="440" y="102"/>
                    </a:lnTo>
                    <a:lnTo>
                      <a:pt x="446" y="106"/>
                    </a:lnTo>
                    <a:lnTo>
                      <a:pt x="451" y="109"/>
                    </a:lnTo>
                    <a:lnTo>
                      <a:pt x="456" y="114"/>
                    </a:lnTo>
                    <a:lnTo>
                      <a:pt x="460" y="119"/>
                    </a:lnTo>
                    <a:lnTo>
                      <a:pt x="461" y="127"/>
                    </a:lnTo>
                    <a:lnTo>
                      <a:pt x="461" y="136"/>
                    </a:lnTo>
                    <a:lnTo>
                      <a:pt x="461" y="136"/>
                    </a:lnTo>
                    <a:lnTo>
                      <a:pt x="450" y="175"/>
                    </a:lnTo>
                    <a:lnTo>
                      <a:pt x="426" y="252"/>
                    </a:lnTo>
                    <a:lnTo>
                      <a:pt x="398" y="336"/>
                    </a:lnTo>
                    <a:lnTo>
                      <a:pt x="385" y="373"/>
                    </a:lnTo>
                    <a:lnTo>
                      <a:pt x="375" y="398"/>
                    </a:lnTo>
                    <a:lnTo>
                      <a:pt x="375" y="398"/>
                    </a:lnTo>
                    <a:lnTo>
                      <a:pt x="369" y="414"/>
                    </a:lnTo>
                    <a:lnTo>
                      <a:pt x="364" y="423"/>
                    </a:lnTo>
                    <a:lnTo>
                      <a:pt x="361" y="424"/>
                    </a:lnTo>
                    <a:lnTo>
                      <a:pt x="358" y="427"/>
                    </a:lnTo>
                    <a:lnTo>
                      <a:pt x="348" y="429"/>
                    </a:lnTo>
                    <a:lnTo>
                      <a:pt x="348" y="429"/>
                    </a:lnTo>
                    <a:lnTo>
                      <a:pt x="337" y="432"/>
                    </a:lnTo>
                    <a:lnTo>
                      <a:pt x="334" y="432"/>
                    </a:lnTo>
                    <a:lnTo>
                      <a:pt x="330" y="432"/>
                    </a:lnTo>
                    <a:lnTo>
                      <a:pt x="321" y="427"/>
                    </a:lnTo>
                    <a:lnTo>
                      <a:pt x="308" y="417"/>
                    </a:lnTo>
                    <a:lnTo>
                      <a:pt x="308" y="417"/>
                    </a:lnTo>
                    <a:lnTo>
                      <a:pt x="281" y="394"/>
                    </a:lnTo>
                    <a:lnTo>
                      <a:pt x="244" y="361"/>
                    </a:lnTo>
                    <a:lnTo>
                      <a:pt x="165" y="289"/>
                    </a:lnTo>
                    <a:lnTo>
                      <a:pt x="165" y="289"/>
                    </a:lnTo>
                    <a:lnTo>
                      <a:pt x="146" y="317"/>
                    </a:lnTo>
                    <a:lnTo>
                      <a:pt x="128" y="344"/>
                    </a:lnTo>
                    <a:lnTo>
                      <a:pt x="128" y="344"/>
                    </a:lnTo>
                    <a:lnTo>
                      <a:pt x="196" y="419"/>
                    </a:lnTo>
                    <a:lnTo>
                      <a:pt x="227" y="453"/>
                    </a:lnTo>
                    <a:lnTo>
                      <a:pt x="247" y="477"/>
                    </a:lnTo>
                    <a:lnTo>
                      <a:pt x="247" y="477"/>
                    </a:lnTo>
                    <a:lnTo>
                      <a:pt x="257" y="491"/>
                    </a:lnTo>
                    <a:lnTo>
                      <a:pt x="262" y="500"/>
                    </a:lnTo>
                    <a:lnTo>
                      <a:pt x="263" y="504"/>
                    </a:lnTo>
                    <a:lnTo>
                      <a:pt x="263" y="507"/>
                    </a:lnTo>
                    <a:lnTo>
                      <a:pt x="261" y="517"/>
                    </a:lnTo>
                    <a:lnTo>
                      <a:pt x="261" y="517"/>
                    </a:lnTo>
                    <a:lnTo>
                      <a:pt x="257" y="528"/>
                    </a:lnTo>
                    <a:lnTo>
                      <a:pt x="256" y="530"/>
                    </a:lnTo>
                    <a:lnTo>
                      <a:pt x="253" y="534"/>
                    </a:lnTo>
                    <a:lnTo>
                      <a:pt x="244" y="539"/>
                    </a:lnTo>
                    <a:lnTo>
                      <a:pt x="229" y="545"/>
                    </a:lnTo>
                    <a:lnTo>
                      <a:pt x="229" y="545"/>
                    </a:lnTo>
                    <a:lnTo>
                      <a:pt x="191" y="559"/>
                    </a:lnTo>
                    <a:lnTo>
                      <a:pt x="140" y="577"/>
                    </a:lnTo>
                    <a:lnTo>
                      <a:pt x="28" y="612"/>
                    </a:lnTo>
                    <a:lnTo>
                      <a:pt x="28" y="612"/>
                    </a:lnTo>
                    <a:lnTo>
                      <a:pt x="25" y="638"/>
                    </a:lnTo>
                    <a:lnTo>
                      <a:pt x="25" y="664"/>
                    </a:lnTo>
                    <a:lnTo>
                      <a:pt x="25" y="664"/>
                    </a:lnTo>
                    <a:lnTo>
                      <a:pt x="25" y="675"/>
                    </a:lnTo>
                    <a:lnTo>
                      <a:pt x="25" y="675"/>
                    </a:lnTo>
                    <a:lnTo>
                      <a:pt x="147" y="648"/>
                    </a:lnTo>
                    <a:lnTo>
                      <a:pt x="208" y="636"/>
                    </a:lnTo>
                    <a:lnTo>
                      <a:pt x="252" y="628"/>
                    </a:lnTo>
                    <a:lnTo>
                      <a:pt x="252" y="628"/>
                    </a:lnTo>
                    <a:lnTo>
                      <a:pt x="268" y="627"/>
                    </a:lnTo>
                    <a:lnTo>
                      <a:pt x="278" y="627"/>
                    </a:lnTo>
                    <a:lnTo>
                      <a:pt x="282" y="628"/>
                    </a:lnTo>
                    <a:lnTo>
                      <a:pt x="285" y="630"/>
                    </a:lnTo>
                    <a:lnTo>
                      <a:pt x="292" y="637"/>
                    </a:lnTo>
                    <a:lnTo>
                      <a:pt x="292" y="637"/>
                    </a:lnTo>
                    <a:lnTo>
                      <a:pt x="300" y="645"/>
                    </a:lnTo>
                    <a:lnTo>
                      <a:pt x="301" y="647"/>
                    </a:lnTo>
                    <a:lnTo>
                      <a:pt x="302" y="651"/>
                    </a:lnTo>
                    <a:lnTo>
                      <a:pt x="302" y="661"/>
                    </a:lnTo>
                    <a:lnTo>
                      <a:pt x="301" y="677"/>
                    </a:lnTo>
                    <a:lnTo>
                      <a:pt x="301" y="677"/>
                    </a:lnTo>
                    <a:lnTo>
                      <a:pt x="296" y="705"/>
                    </a:lnTo>
                    <a:lnTo>
                      <a:pt x="288" y="743"/>
                    </a:lnTo>
                    <a:lnTo>
                      <a:pt x="271" y="830"/>
                    </a:lnTo>
                    <a:lnTo>
                      <a:pt x="253" y="908"/>
                    </a:lnTo>
                    <a:lnTo>
                      <a:pt x="243" y="948"/>
                    </a:lnTo>
                    <a:lnTo>
                      <a:pt x="243" y="948"/>
                    </a:lnTo>
                    <a:lnTo>
                      <a:pt x="239" y="956"/>
                    </a:lnTo>
                    <a:lnTo>
                      <a:pt x="234" y="961"/>
                    </a:lnTo>
                    <a:lnTo>
                      <a:pt x="228" y="965"/>
                    </a:lnTo>
                    <a:lnTo>
                      <a:pt x="222" y="966"/>
                    </a:lnTo>
                    <a:lnTo>
                      <a:pt x="214" y="967"/>
                    </a:lnTo>
                    <a:lnTo>
                      <a:pt x="208" y="966"/>
                    </a:lnTo>
                    <a:lnTo>
                      <a:pt x="194" y="965"/>
                    </a:lnTo>
                    <a:lnTo>
                      <a:pt x="194" y="965"/>
                    </a:lnTo>
                    <a:lnTo>
                      <a:pt x="185" y="961"/>
                    </a:lnTo>
                    <a:lnTo>
                      <a:pt x="171" y="956"/>
                    </a:lnTo>
                    <a:lnTo>
                      <a:pt x="156" y="950"/>
                    </a:lnTo>
                    <a:lnTo>
                      <a:pt x="138" y="939"/>
                    </a:lnTo>
                    <a:lnTo>
                      <a:pt x="118" y="927"/>
                    </a:lnTo>
                    <a:lnTo>
                      <a:pt x="98" y="912"/>
                    </a:lnTo>
                    <a:lnTo>
                      <a:pt x="77" y="894"/>
                    </a:lnTo>
                    <a:lnTo>
                      <a:pt x="55" y="874"/>
                    </a:lnTo>
                    <a:lnTo>
                      <a:pt x="55" y="874"/>
                    </a:lnTo>
                    <a:lnTo>
                      <a:pt x="49" y="868"/>
                    </a:lnTo>
                    <a:lnTo>
                      <a:pt x="49" y="868"/>
                    </a:lnTo>
                    <a:lnTo>
                      <a:pt x="63" y="926"/>
                    </a:lnTo>
                    <a:lnTo>
                      <a:pt x="63" y="926"/>
                    </a:lnTo>
                    <a:lnTo>
                      <a:pt x="54" y="924"/>
                    </a:lnTo>
                    <a:lnTo>
                      <a:pt x="33" y="918"/>
                    </a:lnTo>
                    <a:lnTo>
                      <a:pt x="33" y="918"/>
                    </a:lnTo>
                    <a:lnTo>
                      <a:pt x="26" y="917"/>
                    </a:lnTo>
                    <a:lnTo>
                      <a:pt x="21" y="918"/>
                    </a:lnTo>
                    <a:lnTo>
                      <a:pt x="15" y="919"/>
                    </a:lnTo>
                    <a:lnTo>
                      <a:pt x="11" y="923"/>
                    </a:lnTo>
                    <a:lnTo>
                      <a:pt x="6" y="927"/>
                    </a:lnTo>
                    <a:lnTo>
                      <a:pt x="2" y="932"/>
                    </a:lnTo>
                    <a:lnTo>
                      <a:pt x="1" y="938"/>
                    </a:lnTo>
                    <a:lnTo>
                      <a:pt x="0" y="946"/>
                    </a:lnTo>
                    <a:lnTo>
                      <a:pt x="0" y="946"/>
                    </a:lnTo>
                    <a:lnTo>
                      <a:pt x="1" y="966"/>
                    </a:lnTo>
                    <a:lnTo>
                      <a:pt x="1" y="966"/>
                    </a:lnTo>
                    <a:lnTo>
                      <a:pt x="17" y="957"/>
                    </a:lnTo>
                    <a:lnTo>
                      <a:pt x="29" y="950"/>
                    </a:lnTo>
                    <a:lnTo>
                      <a:pt x="29" y="950"/>
                    </a:lnTo>
                    <a:lnTo>
                      <a:pt x="46" y="965"/>
                    </a:lnTo>
                    <a:lnTo>
                      <a:pt x="46" y="965"/>
                    </a:lnTo>
                    <a:close/>
                    <a:moveTo>
                      <a:pt x="833" y="502"/>
                    </a:moveTo>
                    <a:lnTo>
                      <a:pt x="833" y="502"/>
                    </a:lnTo>
                    <a:lnTo>
                      <a:pt x="835" y="512"/>
                    </a:lnTo>
                    <a:lnTo>
                      <a:pt x="836" y="526"/>
                    </a:lnTo>
                    <a:lnTo>
                      <a:pt x="838" y="543"/>
                    </a:lnTo>
                    <a:lnTo>
                      <a:pt x="838" y="564"/>
                    </a:lnTo>
                    <a:lnTo>
                      <a:pt x="838" y="587"/>
                    </a:lnTo>
                    <a:lnTo>
                      <a:pt x="835" y="612"/>
                    </a:lnTo>
                    <a:lnTo>
                      <a:pt x="830" y="640"/>
                    </a:lnTo>
                    <a:lnTo>
                      <a:pt x="824" y="669"/>
                    </a:lnTo>
                    <a:lnTo>
                      <a:pt x="824" y="669"/>
                    </a:lnTo>
                    <a:lnTo>
                      <a:pt x="815" y="696"/>
                    </a:lnTo>
                    <a:lnTo>
                      <a:pt x="805" y="723"/>
                    </a:lnTo>
                    <a:lnTo>
                      <a:pt x="795" y="745"/>
                    </a:lnTo>
                    <a:lnTo>
                      <a:pt x="783" y="766"/>
                    </a:lnTo>
                    <a:lnTo>
                      <a:pt x="773" y="783"/>
                    </a:lnTo>
                    <a:lnTo>
                      <a:pt x="763" y="798"/>
                    </a:lnTo>
                    <a:lnTo>
                      <a:pt x="754" y="808"/>
                    </a:lnTo>
                    <a:lnTo>
                      <a:pt x="748" y="816"/>
                    </a:lnTo>
                    <a:lnTo>
                      <a:pt x="748" y="816"/>
                    </a:lnTo>
                    <a:lnTo>
                      <a:pt x="738" y="825"/>
                    </a:lnTo>
                    <a:lnTo>
                      <a:pt x="732" y="829"/>
                    </a:lnTo>
                    <a:lnTo>
                      <a:pt x="726" y="831"/>
                    </a:lnTo>
                    <a:lnTo>
                      <a:pt x="719" y="834"/>
                    </a:lnTo>
                    <a:lnTo>
                      <a:pt x="712" y="834"/>
                    </a:lnTo>
                    <a:lnTo>
                      <a:pt x="704" y="831"/>
                    </a:lnTo>
                    <a:lnTo>
                      <a:pt x="698" y="826"/>
                    </a:lnTo>
                    <a:lnTo>
                      <a:pt x="698" y="826"/>
                    </a:lnTo>
                    <a:lnTo>
                      <a:pt x="670" y="797"/>
                    </a:lnTo>
                    <a:lnTo>
                      <a:pt x="615" y="738"/>
                    </a:lnTo>
                    <a:lnTo>
                      <a:pt x="555" y="671"/>
                    </a:lnTo>
                    <a:lnTo>
                      <a:pt x="530" y="642"/>
                    </a:lnTo>
                    <a:lnTo>
                      <a:pt x="513" y="621"/>
                    </a:lnTo>
                    <a:lnTo>
                      <a:pt x="513" y="621"/>
                    </a:lnTo>
                    <a:lnTo>
                      <a:pt x="503" y="607"/>
                    </a:lnTo>
                    <a:lnTo>
                      <a:pt x="497" y="599"/>
                    </a:lnTo>
                    <a:lnTo>
                      <a:pt x="497" y="596"/>
                    </a:lnTo>
                    <a:lnTo>
                      <a:pt x="497" y="592"/>
                    </a:lnTo>
                    <a:lnTo>
                      <a:pt x="500" y="582"/>
                    </a:lnTo>
                    <a:lnTo>
                      <a:pt x="500" y="582"/>
                    </a:lnTo>
                    <a:lnTo>
                      <a:pt x="503" y="572"/>
                    </a:lnTo>
                    <a:lnTo>
                      <a:pt x="504" y="568"/>
                    </a:lnTo>
                    <a:lnTo>
                      <a:pt x="506" y="565"/>
                    </a:lnTo>
                    <a:lnTo>
                      <a:pt x="515" y="560"/>
                    </a:lnTo>
                    <a:lnTo>
                      <a:pt x="530" y="554"/>
                    </a:lnTo>
                    <a:lnTo>
                      <a:pt x="530" y="554"/>
                    </a:lnTo>
                    <a:lnTo>
                      <a:pt x="557" y="544"/>
                    </a:lnTo>
                    <a:lnTo>
                      <a:pt x="593" y="531"/>
                    </a:lnTo>
                    <a:lnTo>
                      <a:pt x="678" y="504"/>
                    </a:lnTo>
                    <a:lnTo>
                      <a:pt x="754" y="480"/>
                    </a:lnTo>
                    <a:lnTo>
                      <a:pt x="794" y="468"/>
                    </a:lnTo>
                    <a:lnTo>
                      <a:pt x="794" y="468"/>
                    </a:lnTo>
                    <a:lnTo>
                      <a:pt x="802" y="468"/>
                    </a:lnTo>
                    <a:lnTo>
                      <a:pt x="810" y="470"/>
                    </a:lnTo>
                    <a:lnTo>
                      <a:pt x="815" y="473"/>
                    </a:lnTo>
                    <a:lnTo>
                      <a:pt x="820" y="478"/>
                    </a:lnTo>
                    <a:lnTo>
                      <a:pt x="824" y="483"/>
                    </a:lnTo>
                    <a:lnTo>
                      <a:pt x="828" y="490"/>
                    </a:lnTo>
                    <a:lnTo>
                      <a:pt x="833" y="502"/>
                    </a:lnTo>
                    <a:lnTo>
                      <a:pt x="833" y="502"/>
                    </a:lnTo>
                    <a:close/>
                    <a:moveTo>
                      <a:pt x="460" y="420"/>
                    </a:moveTo>
                    <a:lnTo>
                      <a:pt x="460" y="420"/>
                    </a:lnTo>
                    <a:lnTo>
                      <a:pt x="463" y="393"/>
                    </a:lnTo>
                    <a:lnTo>
                      <a:pt x="471" y="356"/>
                    </a:lnTo>
                    <a:lnTo>
                      <a:pt x="490" y="269"/>
                    </a:lnTo>
                    <a:lnTo>
                      <a:pt x="508" y="190"/>
                    </a:lnTo>
                    <a:lnTo>
                      <a:pt x="516" y="151"/>
                    </a:lnTo>
                    <a:lnTo>
                      <a:pt x="516" y="151"/>
                    </a:lnTo>
                    <a:lnTo>
                      <a:pt x="520" y="143"/>
                    </a:lnTo>
                    <a:lnTo>
                      <a:pt x="525" y="137"/>
                    </a:lnTo>
                    <a:lnTo>
                      <a:pt x="531" y="135"/>
                    </a:lnTo>
                    <a:lnTo>
                      <a:pt x="538" y="132"/>
                    </a:lnTo>
                    <a:lnTo>
                      <a:pt x="545" y="132"/>
                    </a:lnTo>
                    <a:lnTo>
                      <a:pt x="553" y="132"/>
                    </a:lnTo>
                    <a:lnTo>
                      <a:pt x="566" y="135"/>
                    </a:lnTo>
                    <a:lnTo>
                      <a:pt x="566" y="135"/>
                    </a:lnTo>
                    <a:lnTo>
                      <a:pt x="576" y="137"/>
                    </a:lnTo>
                    <a:lnTo>
                      <a:pt x="588" y="142"/>
                    </a:lnTo>
                    <a:lnTo>
                      <a:pt x="603" y="150"/>
                    </a:lnTo>
                    <a:lnTo>
                      <a:pt x="621" y="160"/>
                    </a:lnTo>
                    <a:lnTo>
                      <a:pt x="641" y="172"/>
                    </a:lnTo>
                    <a:lnTo>
                      <a:pt x="661" y="186"/>
                    </a:lnTo>
                    <a:lnTo>
                      <a:pt x="683" y="204"/>
                    </a:lnTo>
                    <a:lnTo>
                      <a:pt x="705" y="224"/>
                    </a:lnTo>
                    <a:lnTo>
                      <a:pt x="705" y="224"/>
                    </a:lnTo>
                    <a:lnTo>
                      <a:pt x="726" y="245"/>
                    </a:lnTo>
                    <a:lnTo>
                      <a:pt x="742" y="268"/>
                    </a:lnTo>
                    <a:lnTo>
                      <a:pt x="757" y="288"/>
                    </a:lnTo>
                    <a:lnTo>
                      <a:pt x="770" y="308"/>
                    </a:lnTo>
                    <a:lnTo>
                      <a:pt x="780" y="326"/>
                    </a:lnTo>
                    <a:lnTo>
                      <a:pt x="787" y="341"/>
                    </a:lnTo>
                    <a:lnTo>
                      <a:pt x="792" y="354"/>
                    </a:lnTo>
                    <a:lnTo>
                      <a:pt x="795" y="364"/>
                    </a:lnTo>
                    <a:lnTo>
                      <a:pt x="795" y="364"/>
                    </a:lnTo>
                    <a:lnTo>
                      <a:pt x="797" y="376"/>
                    </a:lnTo>
                    <a:lnTo>
                      <a:pt x="797" y="384"/>
                    </a:lnTo>
                    <a:lnTo>
                      <a:pt x="797" y="392"/>
                    </a:lnTo>
                    <a:lnTo>
                      <a:pt x="795" y="398"/>
                    </a:lnTo>
                    <a:lnTo>
                      <a:pt x="792" y="404"/>
                    </a:lnTo>
                    <a:lnTo>
                      <a:pt x="786" y="409"/>
                    </a:lnTo>
                    <a:lnTo>
                      <a:pt x="778" y="413"/>
                    </a:lnTo>
                    <a:lnTo>
                      <a:pt x="778" y="413"/>
                    </a:lnTo>
                    <a:lnTo>
                      <a:pt x="739" y="422"/>
                    </a:lnTo>
                    <a:lnTo>
                      <a:pt x="660" y="439"/>
                    </a:lnTo>
                    <a:lnTo>
                      <a:pt x="573" y="458"/>
                    </a:lnTo>
                    <a:lnTo>
                      <a:pt x="535" y="466"/>
                    </a:lnTo>
                    <a:lnTo>
                      <a:pt x="509" y="470"/>
                    </a:lnTo>
                    <a:lnTo>
                      <a:pt x="509" y="470"/>
                    </a:lnTo>
                    <a:lnTo>
                      <a:pt x="491" y="472"/>
                    </a:lnTo>
                    <a:lnTo>
                      <a:pt x="482" y="472"/>
                    </a:lnTo>
                    <a:lnTo>
                      <a:pt x="479" y="471"/>
                    </a:lnTo>
                    <a:lnTo>
                      <a:pt x="475" y="468"/>
                    </a:lnTo>
                    <a:lnTo>
                      <a:pt x="467" y="462"/>
                    </a:lnTo>
                    <a:lnTo>
                      <a:pt x="467" y="462"/>
                    </a:lnTo>
                    <a:lnTo>
                      <a:pt x="461" y="454"/>
                    </a:lnTo>
                    <a:lnTo>
                      <a:pt x="458" y="451"/>
                    </a:lnTo>
                    <a:lnTo>
                      <a:pt x="457" y="447"/>
                    </a:lnTo>
                    <a:lnTo>
                      <a:pt x="457" y="438"/>
                    </a:lnTo>
                    <a:lnTo>
                      <a:pt x="460" y="420"/>
                    </a:lnTo>
                    <a:lnTo>
                      <a:pt x="460" y="420"/>
                    </a:lnTo>
                    <a:close/>
                    <a:moveTo>
                      <a:pt x="315" y="533"/>
                    </a:moveTo>
                    <a:lnTo>
                      <a:pt x="315" y="533"/>
                    </a:lnTo>
                    <a:lnTo>
                      <a:pt x="320" y="520"/>
                    </a:lnTo>
                    <a:lnTo>
                      <a:pt x="327" y="509"/>
                    </a:lnTo>
                    <a:lnTo>
                      <a:pt x="336" y="499"/>
                    </a:lnTo>
                    <a:lnTo>
                      <a:pt x="346" y="491"/>
                    </a:lnTo>
                    <a:lnTo>
                      <a:pt x="358" y="486"/>
                    </a:lnTo>
                    <a:lnTo>
                      <a:pt x="370" y="483"/>
                    </a:lnTo>
                    <a:lnTo>
                      <a:pt x="384" y="482"/>
                    </a:lnTo>
                    <a:lnTo>
                      <a:pt x="398" y="485"/>
                    </a:lnTo>
                    <a:lnTo>
                      <a:pt x="398" y="485"/>
                    </a:lnTo>
                    <a:lnTo>
                      <a:pt x="411" y="490"/>
                    </a:lnTo>
                    <a:lnTo>
                      <a:pt x="422" y="496"/>
                    </a:lnTo>
                    <a:lnTo>
                      <a:pt x="431" y="506"/>
                    </a:lnTo>
                    <a:lnTo>
                      <a:pt x="438" y="516"/>
                    </a:lnTo>
                    <a:lnTo>
                      <a:pt x="443" y="528"/>
                    </a:lnTo>
                    <a:lnTo>
                      <a:pt x="447" y="540"/>
                    </a:lnTo>
                    <a:lnTo>
                      <a:pt x="447" y="554"/>
                    </a:lnTo>
                    <a:lnTo>
                      <a:pt x="446" y="568"/>
                    </a:lnTo>
                    <a:lnTo>
                      <a:pt x="446" y="568"/>
                    </a:lnTo>
                    <a:lnTo>
                      <a:pt x="441" y="580"/>
                    </a:lnTo>
                    <a:lnTo>
                      <a:pt x="433" y="592"/>
                    </a:lnTo>
                    <a:lnTo>
                      <a:pt x="424" y="601"/>
                    </a:lnTo>
                    <a:lnTo>
                      <a:pt x="414" y="608"/>
                    </a:lnTo>
                    <a:lnTo>
                      <a:pt x="402" y="613"/>
                    </a:lnTo>
                    <a:lnTo>
                      <a:pt x="389" y="617"/>
                    </a:lnTo>
                    <a:lnTo>
                      <a:pt x="377" y="617"/>
                    </a:lnTo>
                    <a:lnTo>
                      <a:pt x="363" y="614"/>
                    </a:lnTo>
                    <a:lnTo>
                      <a:pt x="363" y="614"/>
                    </a:lnTo>
                    <a:lnTo>
                      <a:pt x="350" y="611"/>
                    </a:lnTo>
                    <a:lnTo>
                      <a:pt x="339" y="603"/>
                    </a:lnTo>
                    <a:lnTo>
                      <a:pt x="329" y="594"/>
                    </a:lnTo>
                    <a:lnTo>
                      <a:pt x="321" y="583"/>
                    </a:lnTo>
                    <a:lnTo>
                      <a:pt x="316" y="572"/>
                    </a:lnTo>
                    <a:lnTo>
                      <a:pt x="314" y="559"/>
                    </a:lnTo>
                    <a:lnTo>
                      <a:pt x="312" y="545"/>
                    </a:lnTo>
                    <a:lnTo>
                      <a:pt x="315" y="533"/>
                    </a:lnTo>
                    <a:lnTo>
                      <a:pt x="315" y="533"/>
                    </a:lnTo>
                    <a:close/>
                    <a:moveTo>
                      <a:pt x="298" y="962"/>
                    </a:moveTo>
                    <a:lnTo>
                      <a:pt x="298" y="962"/>
                    </a:lnTo>
                    <a:lnTo>
                      <a:pt x="310" y="924"/>
                    </a:lnTo>
                    <a:lnTo>
                      <a:pt x="335" y="846"/>
                    </a:lnTo>
                    <a:lnTo>
                      <a:pt x="363" y="762"/>
                    </a:lnTo>
                    <a:lnTo>
                      <a:pt x="374" y="727"/>
                    </a:lnTo>
                    <a:lnTo>
                      <a:pt x="384" y="700"/>
                    </a:lnTo>
                    <a:lnTo>
                      <a:pt x="384" y="700"/>
                    </a:lnTo>
                    <a:lnTo>
                      <a:pt x="390" y="685"/>
                    </a:lnTo>
                    <a:lnTo>
                      <a:pt x="395" y="676"/>
                    </a:lnTo>
                    <a:lnTo>
                      <a:pt x="399" y="674"/>
                    </a:lnTo>
                    <a:lnTo>
                      <a:pt x="402" y="672"/>
                    </a:lnTo>
                    <a:lnTo>
                      <a:pt x="412" y="669"/>
                    </a:lnTo>
                    <a:lnTo>
                      <a:pt x="412" y="669"/>
                    </a:lnTo>
                    <a:lnTo>
                      <a:pt x="422" y="666"/>
                    </a:lnTo>
                    <a:lnTo>
                      <a:pt x="426" y="666"/>
                    </a:lnTo>
                    <a:lnTo>
                      <a:pt x="429" y="667"/>
                    </a:lnTo>
                    <a:lnTo>
                      <a:pt x="438" y="672"/>
                    </a:lnTo>
                    <a:lnTo>
                      <a:pt x="451" y="682"/>
                    </a:lnTo>
                    <a:lnTo>
                      <a:pt x="451" y="682"/>
                    </a:lnTo>
                    <a:lnTo>
                      <a:pt x="474" y="700"/>
                    </a:lnTo>
                    <a:lnTo>
                      <a:pt x="501" y="725"/>
                    </a:lnTo>
                    <a:lnTo>
                      <a:pt x="568" y="785"/>
                    </a:lnTo>
                    <a:lnTo>
                      <a:pt x="627" y="839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61" y="874"/>
                    </a:lnTo>
                    <a:lnTo>
                      <a:pt x="664" y="882"/>
                    </a:lnTo>
                    <a:lnTo>
                      <a:pt x="664" y="888"/>
                    </a:lnTo>
                    <a:lnTo>
                      <a:pt x="663" y="895"/>
                    </a:lnTo>
                    <a:lnTo>
                      <a:pt x="659" y="902"/>
                    </a:lnTo>
                    <a:lnTo>
                      <a:pt x="655" y="907"/>
                    </a:lnTo>
                    <a:lnTo>
                      <a:pt x="646" y="918"/>
                    </a:lnTo>
                    <a:lnTo>
                      <a:pt x="646" y="918"/>
                    </a:lnTo>
                    <a:lnTo>
                      <a:pt x="640" y="924"/>
                    </a:lnTo>
                    <a:lnTo>
                      <a:pt x="628" y="933"/>
                    </a:lnTo>
                    <a:lnTo>
                      <a:pt x="615" y="943"/>
                    </a:lnTo>
                    <a:lnTo>
                      <a:pt x="597" y="953"/>
                    </a:lnTo>
                    <a:lnTo>
                      <a:pt x="576" y="965"/>
                    </a:lnTo>
                    <a:lnTo>
                      <a:pt x="553" y="975"/>
                    </a:lnTo>
                    <a:lnTo>
                      <a:pt x="526" y="985"/>
                    </a:lnTo>
                    <a:lnTo>
                      <a:pt x="499" y="994"/>
                    </a:lnTo>
                    <a:lnTo>
                      <a:pt x="499" y="994"/>
                    </a:lnTo>
                    <a:lnTo>
                      <a:pt x="470" y="1000"/>
                    </a:lnTo>
                    <a:lnTo>
                      <a:pt x="443" y="1004"/>
                    </a:lnTo>
                    <a:lnTo>
                      <a:pt x="417" y="1006"/>
                    </a:lnTo>
                    <a:lnTo>
                      <a:pt x="394" y="1007"/>
                    </a:lnTo>
                    <a:lnTo>
                      <a:pt x="374" y="1007"/>
                    </a:lnTo>
                    <a:lnTo>
                      <a:pt x="356" y="1006"/>
                    </a:lnTo>
                    <a:lnTo>
                      <a:pt x="343" y="1004"/>
                    </a:lnTo>
                    <a:lnTo>
                      <a:pt x="334" y="1001"/>
                    </a:lnTo>
                    <a:lnTo>
                      <a:pt x="334" y="1001"/>
                    </a:lnTo>
                    <a:lnTo>
                      <a:pt x="321" y="996"/>
                    </a:lnTo>
                    <a:lnTo>
                      <a:pt x="315" y="994"/>
                    </a:lnTo>
                    <a:lnTo>
                      <a:pt x="308" y="990"/>
                    </a:lnTo>
                    <a:lnTo>
                      <a:pt x="303" y="985"/>
                    </a:lnTo>
                    <a:lnTo>
                      <a:pt x="300" y="979"/>
                    </a:lnTo>
                    <a:lnTo>
                      <a:pt x="298" y="971"/>
                    </a:lnTo>
                    <a:lnTo>
                      <a:pt x="298" y="962"/>
                    </a:lnTo>
                    <a:lnTo>
                      <a:pt x="298" y="9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2" name="Freeform 8">
                <a:extLst>
                  <a:ext uri="{FF2B5EF4-FFF2-40B4-BE49-F238E27FC236}">
                    <a16:creationId xmlns:a16="http://schemas.microsoft.com/office/drawing/2014/main" xmlns="" id="{C1933CA6-30B4-4255-BCA8-B55CCCD6E4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52633" y="5252508"/>
                <a:ext cx="332435" cy="331141"/>
              </a:xfrm>
              <a:custGeom>
                <a:avLst/>
                <a:gdLst>
                  <a:gd name="T0" fmla="*/ 2 w 514"/>
                  <a:gd name="T1" fmla="*/ 283 h 514"/>
                  <a:gd name="T2" fmla="*/ 8 w 514"/>
                  <a:gd name="T3" fmla="*/ 320 h 514"/>
                  <a:gd name="T4" fmla="*/ 38 w 514"/>
                  <a:gd name="T5" fmla="*/ 331 h 514"/>
                  <a:gd name="T6" fmla="*/ 26 w 514"/>
                  <a:gd name="T7" fmla="*/ 369 h 514"/>
                  <a:gd name="T8" fmla="*/ 44 w 514"/>
                  <a:gd name="T9" fmla="*/ 403 h 514"/>
                  <a:gd name="T10" fmla="*/ 72 w 514"/>
                  <a:gd name="T11" fmla="*/ 432 h 514"/>
                  <a:gd name="T12" fmla="*/ 78 w 514"/>
                  <a:gd name="T13" fmla="*/ 441 h 514"/>
                  <a:gd name="T14" fmla="*/ 106 w 514"/>
                  <a:gd name="T15" fmla="*/ 466 h 514"/>
                  <a:gd name="T16" fmla="*/ 124 w 514"/>
                  <a:gd name="T17" fmla="*/ 465 h 514"/>
                  <a:gd name="T18" fmla="*/ 150 w 514"/>
                  <a:gd name="T19" fmla="*/ 491 h 514"/>
                  <a:gd name="T20" fmla="*/ 186 w 514"/>
                  <a:gd name="T21" fmla="*/ 504 h 514"/>
                  <a:gd name="T22" fmla="*/ 197 w 514"/>
                  <a:gd name="T23" fmla="*/ 505 h 514"/>
                  <a:gd name="T24" fmla="*/ 235 w 514"/>
                  <a:gd name="T25" fmla="*/ 513 h 514"/>
                  <a:gd name="T26" fmla="*/ 272 w 514"/>
                  <a:gd name="T27" fmla="*/ 511 h 514"/>
                  <a:gd name="T28" fmla="*/ 284 w 514"/>
                  <a:gd name="T29" fmla="*/ 513 h 514"/>
                  <a:gd name="T30" fmla="*/ 320 w 514"/>
                  <a:gd name="T31" fmla="*/ 506 h 514"/>
                  <a:gd name="T32" fmla="*/ 332 w 514"/>
                  <a:gd name="T33" fmla="*/ 493 h 514"/>
                  <a:gd name="T34" fmla="*/ 368 w 514"/>
                  <a:gd name="T35" fmla="*/ 489 h 514"/>
                  <a:gd name="T36" fmla="*/ 401 w 514"/>
                  <a:gd name="T37" fmla="*/ 470 h 514"/>
                  <a:gd name="T38" fmla="*/ 409 w 514"/>
                  <a:gd name="T39" fmla="*/ 461 h 514"/>
                  <a:gd name="T40" fmla="*/ 440 w 514"/>
                  <a:gd name="T41" fmla="*/ 438 h 514"/>
                  <a:gd name="T42" fmla="*/ 465 w 514"/>
                  <a:gd name="T43" fmla="*/ 408 h 514"/>
                  <a:gd name="T44" fmla="*/ 470 w 514"/>
                  <a:gd name="T45" fmla="*/ 398 h 514"/>
                  <a:gd name="T46" fmla="*/ 490 w 514"/>
                  <a:gd name="T47" fmla="*/ 367 h 514"/>
                  <a:gd name="T48" fmla="*/ 501 w 514"/>
                  <a:gd name="T49" fmla="*/ 329 h 514"/>
                  <a:gd name="T50" fmla="*/ 507 w 514"/>
                  <a:gd name="T51" fmla="*/ 319 h 514"/>
                  <a:gd name="T52" fmla="*/ 513 w 514"/>
                  <a:gd name="T53" fmla="*/ 282 h 514"/>
                  <a:gd name="T54" fmla="*/ 488 w 514"/>
                  <a:gd name="T55" fmla="*/ 262 h 514"/>
                  <a:gd name="T56" fmla="*/ 513 w 514"/>
                  <a:gd name="T57" fmla="*/ 232 h 514"/>
                  <a:gd name="T58" fmla="*/ 506 w 514"/>
                  <a:gd name="T59" fmla="*/ 195 h 514"/>
                  <a:gd name="T60" fmla="*/ 502 w 514"/>
                  <a:gd name="T61" fmla="*/ 184 h 514"/>
                  <a:gd name="T62" fmla="*/ 490 w 514"/>
                  <a:gd name="T63" fmla="*/ 147 h 514"/>
                  <a:gd name="T64" fmla="*/ 470 w 514"/>
                  <a:gd name="T65" fmla="*/ 116 h 514"/>
                  <a:gd name="T66" fmla="*/ 463 w 514"/>
                  <a:gd name="T67" fmla="*/ 105 h 514"/>
                  <a:gd name="T68" fmla="*/ 440 w 514"/>
                  <a:gd name="T69" fmla="*/ 76 h 514"/>
                  <a:gd name="T70" fmla="*/ 409 w 514"/>
                  <a:gd name="T71" fmla="*/ 52 h 514"/>
                  <a:gd name="T72" fmla="*/ 400 w 514"/>
                  <a:gd name="T73" fmla="*/ 44 h 514"/>
                  <a:gd name="T74" fmla="*/ 370 w 514"/>
                  <a:gd name="T75" fmla="*/ 25 h 514"/>
                  <a:gd name="T76" fmla="*/ 341 w 514"/>
                  <a:gd name="T77" fmla="*/ 42 h 514"/>
                  <a:gd name="T78" fmla="*/ 320 w 514"/>
                  <a:gd name="T79" fmla="*/ 8 h 514"/>
                  <a:gd name="T80" fmla="*/ 284 w 514"/>
                  <a:gd name="T81" fmla="*/ 1 h 514"/>
                  <a:gd name="T82" fmla="*/ 272 w 514"/>
                  <a:gd name="T83" fmla="*/ 3 h 514"/>
                  <a:gd name="T84" fmla="*/ 233 w 514"/>
                  <a:gd name="T85" fmla="*/ 0 h 514"/>
                  <a:gd name="T86" fmla="*/ 197 w 514"/>
                  <a:gd name="T87" fmla="*/ 8 h 514"/>
                  <a:gd name="T88" fmla="*/ 186 w 514"/>
                  <a:gd name="T89" fmla="*/ 11 h 514"/>
                  <a:gd name="T90" fmla="*/ 150 w 514"/>
                  <a:gd name="T91" fmla="*/ 23 h 514"/>
                  <a:gd name="T92" fmla="*/ 124 w 514"/>
                  <a:gd name="T93" fmla="*/ 48 h 514"/>
                  <a:gd name="T94" fmla="*/ 106 w 514"/>
                  <a:gd name="T95" fmla="*/ 48 h 514"/>
                  <a:gd name="T96" fmla="*/ 77 w 514"/>
                  <a:gd name="T97" fmla="*/ 72 h 514"/>
                  <a:gd name="T98" fmla="*/ 84 w 514"/>
                  <a:gd name="T99" fmla="*/ 105 h 514"/>
                  <a:gd name="T100" fmla="*/ 44 w 514"/>
                  <a:gd name="T101" fmla="*/ 111 h 514"/>
                  <a:gd name="T102" fmla="*/ 27 w 514"/>
                  <a:gd name="T103" fmla="*/ 144 h 514"/>
                  <a:gd name="T104" fmla="*/ 24 w 514"/>
                  <a:gd name="T105" fmla="*/ 156 h 514"/>
                  <a:gd name="T106" fmla="*/ 8 w 514"/>
                  <a:gd name="T107" fmla="*/ 192 h 514"/>
                  <a:gd name="T108" fmla="*/ 3 w 514"/>
                  <a:gd name="T109" fmla="*/ 229 h 514"/>
                  <a:gd name="T110" fmla="*/ 2 w 514"/>
                  <a:gd name="T111" fmla="*/ 241 h 514"/>
                  <a:gd name="T112" fmla="*/ 85 w 514"/>
                  <a:gd name="T113" fmla="*/ 316 h 514"/>
                  <a:gd name="T114" fmla="*/ 271 w 514"/>
                  <a:gd name="T115" fmla="*/ 309 h 514"/>
                  <a:gd name="T116" fmla="*/ 244 w 514"/>
                  <a:gd name="T117" fmla="*/ 283 h 514"/>
                  <a:gd name="T118" fmla="*/ 436 w 514"/>
                  <a:gd name="T119" fmla="*/ 222 h 514"/>
                  <a:gd name="T120" fmla="*/ 290 w 514"/>
                  <a:gd name="T121" fmla="*/ 208 h 514"/>
                  <a:gd name="T122" fmla="*/ 134 w 514"/>
                  <a:gd name="T123" fmla="*/ 112 h 514"/>
                  <a:gd name="T124" fmla="*/ 58 w 514"/>
                  <a:gd name="T125" fmla="*/ 251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4" h="514">
                    <a:moveTo>
                      <a:pt x="10" y="268"/>
                    </a:moveTo>
                    <a:lnTo>
                      <a:pt x="10" y="268"/>
                    </a:lnTo>
                    <a:lnTo>
                      <a:pt x="3" y="272"/>
                    </a:lnTo>
                    <a:lnTo>
                      <a:pt x="3" y="272"/>
                    </a:lnTo>
                    <a:lnTo>
                      <a:pt x="3" y="272"/>
                    </a:lnTo>
                    <a:lnTo>
                      <a:pt x="3" y="272"/>
                    </a:lnTo>
                    <a:lnTo>
                      <a:pt x="2" y="272"/>
                    </a:lnTo>
                    <a:lnTo>
                      <a:pt x="2" y="272"/>
                    </a:lnTo>
                    <a:lnTo>
                      <a:pt x="2" y="272"/>
                    </a:lnTo>
                    <a:lnTo>
                      <a:pt x="2" y="272"/>
                    </a:lnTo>
                    <a:lnTo>
                      <a:pt x="2" y="273"/>
                    </a:lnTo>
                    <a:lnTo>
                      <a:pt x="2" y="273"/>
                    </a:lnTo>
                    <a:lnTo>
                      <a:pt x="2" y="273"/>
                    </a:lnTo>
                    <a:lnTo>
                      <a:pt x="2" y="273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7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278"/>
                    </a:lnTo>
                    <a:lnTo>
                      <a:pt x="0" y="280"/>
                    </a:lnTo>
                    <a:lnTo>
                      <a:pt x="0" y="280"/>
                    </a:lnTo>
                    <a:lnTo>
                      <a:pt x="0" y="280"/>
                    </a:lnTo>
                    <a:lnTo>
                      <a:pt x="0" y="280"/>
                    </a:lnTo>
                    <a:lnTo>
                      <a:pt x="0" y="281"/>
                    </a:lnTo>
                    <a:lnTo>
                      <a:pt x="0" y="281"/>
                    </a:lnTo>
                    <a:lnTo>
                      <a:pt x="0" y="281"/>
                    </a:lnTo>
                    <a:lnTo>
                      <a:pt x="0" y="281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0" y="282"/>
                    </a:lnTo>
                    <a:lnTo>
                      <a:pt x="2" y="283"/>
                    </a:lnTo>
                    <a:lnTo>
                      <a:pt x="2" y="283"/>
                    </a:lnTo>
                    <a:lnTo>
                      <a:pt x="2" y="283"/>
                    </a:lnTo>
                    <a:lnTo>
                      <a:pt x="2" y="283"/>
                    </a:lnTo>
                    <a:lnTo>
                      <a:pt x="2" y="285"/>
                    </a:lnTo>
                    <a:lnTo>
                      <a:pt x="2" y="285"/>
                    </a:lnTo>
                    <a:lnTo>
                      <a:pt x="2" y="285"/>
                    </a:lnTo>
                    <a:lnTo>
                      <a:pt x="2" y="285"/>
                    </a:lnTo>
                    <a:lnTo>
                      <a:pt x="3" y="285"/>
                    </a:lnTo>
                    <a:lnTo>
                      <a:pt x="3" y="285"/>
                    </a:lnTo>
                    <a:lnTo>
                      <a:pt x="3" y="285"/>
                    </a:lnTo>
                    <a:lnTo>
                      <a:pt x="3" y="285"/>
                    </a:lnTo>
                    <a:lnTo>
                      <a:pt x="3" y="286"/>
                    </a:lnTo>
                    <a:lnTo>
                      <a:pt x="3" y="286"/>
                    </a:lnTo>
                    <a:lnTo>
                      <a:pt x="3" y="286"/>
                    </a:lnTo>
                    <a:lnTo>
                      <a:pt x="3" y="286"/>
                    </a:lnTo>
                    <a:lnTo>
                      <a:pt x="4" y="286"/>
                    </a:lnTo>
                    <a:lnTo>
                      <a:pt x="4" y="286"/>
                    </a:lnTo>
                    <a:lnTo>
                      <a:pt x="4" y="286"/>
                    </a:lnTo>
                    <a:lnTo>
                      <a:pt x="4" y="286"/>
                    </a:lnTo>
                    <a:lnTo>
                      <a:pt x="12" y="289"/>
                    </a:lnTo>
                    <a:lnTo>
                      <a:pt x="12" y="289"/>
                    </a:lnTo>
                    <a:lnTo>
                      <a:pt x="22" y="291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31" y="302"/>
                    </a:lnTo>
                    <a:lnTo>
                      <a:pt x="31" y="302"/>
                    </a:lnTo>
                    <a:lnTo>
                      <a:pt x="24" y="305"/>
                    </a:lnTo>
                    <a:lnTo>
                      <a:pt x="15" y="311"/>
                    </a:lnTo>
                    <a:lnTo>
                      <a:pt x="15" y="311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9" y="316"/>
                    </a:lnTo>
                    <a:lnTo>
                      <a:pt x="8" y="317"/>
                    </a:lnTo>
                    <a:lnTo>
                      <a:pt x="8" y="317"/>
                    </a:lnTo>
                    <a:lnTo>
                      <a:pt x="8" y="317"/>
                    </a:lnTo>
                    <a:lnTo>
                      <a:pt x="8" y="317"/>
                    </a:lnTo>
                    <a:lnTo>
                      <a:pt x="8" y="319"/>
                    </a:lnTo>
                    <a:lnTo>
                      <a:pt x="8" y="319"/>
                    </a:lnTo>
                    <a:lnTo>
                      <a:pt x="8" y="320"/>
                    </a:lnTo>
                    <a:lnTo>
                      <a:pt x="8" y="320"/>
                    </a:lnTo>
                    <a:lnTo>
                      <a:pt x="8" y="320"/>
                    </a:lnTo>
                    <a:lnTo>
                      <a:pt x="8" y="320"/>
                    </a:lnTo>
                    <a:lnTo>
                      <a:pt x="8" y="320"/>
                    </a:lnTo>
                    <a:lnTo>
                      <a:pt x="8" y="320"/>
                    </a:lnTo>
                    <a:lnTo>
                      <a:pt x="8" y="321"/>
                    </a:lnTo>
                    <a:lnTo>
                      <a:pt x="8" y="321"/>
                    </a:lnTo>
                    <a:lnTo>
                      <a:pt x="8" y="321"/>
                    </a:lnTo>
                    <a:lnTo>
                      <a:pt x="8" y="321"/>
                    </a:lnTo>
                    <a:lnTo>
                      <a:pt x="8" y="323"/>
                    </a:lnTo>
                    <a:lnTo>
                      <a:pt x="8" y="323"/>
                    </a:lnTo>
                    <a:lnTo>
                      <a:pt x="8" y="323"/>
                    </a:lnTo>
                    <a:lnTo>
                      <a:pt x="8" y="323"/>
                    </a:lnTo>
                    <a:lnTo>
                      <a:pt x="8" y="324"/>
                    </a:lnTo>
                    <a:lnTo>
                      <a:pt x="8" y="324"/>
                    </a:lnTo>
                    <a:lnTo>
                      <a:pt x="9" y="325"/>
                    </a:lnTo>
                    <a:lnTo>
                      <a:pt x="9" y="325"/>
                    </a:lnTo>
                    <a:lnTo>
                      <a:pt x="9" y="325"/>
                    </a:lnTo>
                    <a:lnTo>
                      <a:pt x="9" y="325"/>
                    </a:lnTo>
                    <a:lnTo>
                      <a:pt x="9" y="325"/>
                    </a:lnTo>
                    <a:lnTo>
                      <a:pt x="9" y="325"/>
                    </a:lnTo>
                    <a:lnTo>
                      <a:pt x="9" y="326"/>
                    </a:lnTo>
                    <a:lnTo>
                      <a:pt x="9" y="326"/>
                    </a:lnTo>
                    <a:lnTo>
                      <a:pt x="9" y="326"/>
                    </a:lnTo>
                    <a:lnTo>
                      <a:pt x="9" y="326"/>
                    </a:lnTo>
                    <a:lnTo>
                      <a:pt x="9" y="326"/>
                    </a:lnTo>
                    <a:lnTo>
                      <a:pt x="9" y="326"/>
                    </a:lnTo>
                    <a:lnTo>
                      <a:pt x="9" y="328"/>
                    </a:lnTo>
                    <a:lnTo>
                      <a:pt x="9" y="328"/>
                    </a:lnTo>
                    <a:lnTo>
                      <a:pt x="9" y="328"/>
                    </a:lnTo>
                    <a:lnTo>
                      <a:pt x="9" y="328"/>
                    </a:lnTo>
                    <a:lnTo>
                      <a:pt x="10" y="328"/>
                    </a:lnTo>
                    <a:lnTo>
                      <a:pt x="10" y="328"/>
                    </a:lnTo>
                    <a:lnTo>
                      <a:pt x="10" y="328"/>
                    </a:lnTo>
                    <a:lnTo>
                      <a:pt x="10" y="328"/>
                    </a:lnTo>
                    <a:lnTo>
                      <a:pt x="10" y="329"/>
                    </a:lnTo>
                    <a:lnTo>
                      <a:pt x="10" y="329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3" y="330"/>
                    </a:lnTo>
                    <a:lnTo>
                      <a:pt x="13" y="330"/>
                    </a:lnTo>
                    <a:lnTo>
                      <a:pt x="13" y="330"/>
                    </a:lnTo>
                    <a:lnTo>
                      <a:pt x="13" y="330"/>
                    </a:lnTo>
                    <a:lnTo>
                      <a:pt x="21" y="331"/>
                    </a:lnTo>
                    <a:lnTo>
                      <a:pt x="21" y="331"/>
                    </a:lnTo>
                    <a:lnTo>
                      <a:pt x="32" y="331"/>
                    </a:lnTo>
                    <a:lnTo>
                      <a:pt x="38" y="331"/>
                    </a:lnTo>
                    <a:lnTo>
                      <a:pt x="38" y="331"/>
                    </a:lnTo>
                    <a:lnTo>
                      <a:pt x="42" y="340"/>
                    </a:lnTo>
                    <a:lnTo>
                      <a:pt x="42" y="340"/>
                    </a:lnTo>
                    <a:lnTo>
                      <a:pt x="37" y="345"/>
                    </a:lnTo>
                    <a:lnTo>
                      <a:pt x="28" y="352"/>
                    </a:lnTo>
                    <a:lnTo>
                      <a:pt x="28" y="352"/>
                    </a:lnTo>
                    <a:lnTo>
                      <a:pt x="24" y="358"/>
                    </a:lnTo>
                    <a:lnTo>
                      <a:pt x="24" y="358"/>
                    </a:lnTo>
                    <a:lnTo>
                      <a:pt x="24" y="358"/>
                    </a:lnTo>
                    <a:lnTo>
                      <a:pt x="24" y="358"/>
                    </a:lnTo>
                    <a:lnTo>
                      <a:pt x="23" y="359"/>
                    </a:lnTo>
                    <a:lnTo>
                      <a:pt x="23" y="359"/>
                    </a:lnTo>
                    <a:lnTo>
                      <a:pt x="23" y="359"/>
                    </a:lnTo>
                    <a:lnTo>
                      <a:pt x="23" y="359"/>
                    </a:lnTo>
                    <a:lnTo>
                      <a:pt x="23" y="360"/>
                    </a:lnTo>
                    <a:lnTo>
                      <a:pt x="23" y="360"/>
                    </a:lnTo>
                    <a:lnTo>
                      <a:pt x="23" y="360"/>
                    </a:lnTo>
                    <a:lnTo>
                      <a:pt x="23" y="360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22" y="362"/>
                    </a:lnTo>
                    <a:lnTo>
                      <a:pt x="22" y="363"/>
                    </a:lnTo>
                    <a:lnTo>
                      <a:pt x="22" y="363"/>
                    </a:lnTo>
                    <a:lnTo>
                      <a:pt x="22" y="363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3" y="364"/>
                    </a:lnTo>
                    <a:lnTo>
                      <a:pt x="24" y="365"/>
                    </a:lnTo>
                    <a:lnTo>
                      <a:pt x="24" y="365"/>
                    </a:lnTo>
                    <a:lnTo>
                      <a:pt x="24" y="367"/>
                    </a:lnTo>
                    <a:lnTo>
                      <a:pt x="24" y="367"/>
                    </a:lnTo>
                    <a:lnTo>
                      <a:pt x="24" y="367"/>
                    </a:lnTo>
                    <a:lnTo>
                      <a:pt x="24" y="367"/>
                    </a:lnTo>
                    <a:lnTo>
                      <a:pt x="24" y="368"/>
                    </a:lnTo>
                    <a:lnTo>
                      <a:pt x="24" y="368"/>
                    </a:lnTo>
                    <a:lnTo>
                      <a:pt x="24" y="368"/>
                    </a:lnTo>
                    <a:lnTo>
                      <a:pt x="24" y="368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6" y="369"/>
                    </a:lnTo>
                    <a:lnTo>
                      <a:pt x="27" y="370"/>
                    </a:lnTo>
                    <a:lnTo>
                      <a:pt x="27" y="370"/>
                    </a:lnTo>
                    <a:lnTo>
                      <a:pt x="27" y="370"/>
                    </a:lnTo>
                    <a:lnTo>
                      <a:pt x="27" y="370"/>
                    </a:lnTo>
                    <a:lnTo>
                      <a:pt x="28" y="370"/>
                    </a:lnTo>
                    <a:lnTo>
                      <a:pt x="28" y="370"/>
                    </a:lnTo>
                    <a:lnTo>
                      <a:pt x="28" y="370"/>
                    </a:lnTo>
                    <a:lnTo>
                      <a:pt x="28" y="370"/>
                    </a:lnTo>
                    <a:lnTo>
                      <a:pt x="29" y="370"/>
                    </a:lnTo>
                    <a:lnTo>
                      <a:pt x="29" y="370"/>
                    </a:lnTo>
                    <a:lnTo>
                      <a:pt x="29" y="370"/>
                    </a:lnTo>
                    <a:lnTo>
                      <a:pt x="29" y="370"/>
                    </a:lnTo>
                    <a:lnTo>
                      <a:pt x="37" y="370"/>
                    </a:lnTo>
                    <a:lnTo>
                      <a:pt x="37" y="370"/>
                    </a:lnTo>
                    <a:lnTo>
                      <a:pt x="48" y="369"/>
                    </a:lnTo>
                    <a:lnTo>
                      <a:pt x="55" y="368"/>
                    </a:lnTo>
                    <a:lnTo>
                      <a:pt x="55" y="368"/>
                    </a:lnTo>
                    <a:lnTo>
                      <a:pt x="60" y="377"/>
                    </a:lnTo>
                    <a:lnTo>
                      <a:pt x="60" y="377"/>
                    </a:lnTo>
                    <a:lnTo>
                      <a:pt x="55" y="382"/>
                    </a:lnTo>
                    <a:lnTo>
                      <a:pt x="48" y="391"/>
                    </a:lnTo>
                    <a:lnTo>
                      <a:pt x="48" y="391"/>
                    </a:lnTo>
                    <a:lnTo>
                      <a:pt x="44" y="397"/>
                    </a:lnTo>
                    <a:lnTo>
                      <a:pt x="44" y="397"/>
                    </a:lnTo>
                    <a:lnTo>
                      <a:pt x="44" y="397"/>
                    </a:lnTo>
                    <a:lnTo>
                      <a:pt x="44" y="398"/>
                    </a:lnTo>
                    <a:lnTo>
                      <a:pt x="44" y="398"/>
                    </a:lnTo>
                    <a:lnTo>
                      <a:pt x="44" y="398"/>
                    </a:lnTo>
                    <a:lnTo>
                      <a:pt x="44" y="398"/>
                    </a:lnTo>
                    <a:lnTo>
                      <a:pt x="44" y="399"/>
                    </a:lnTo>
                    <a:lnTo>
                      <a:pt x="44" y="399"/>
                    </a:lnTo>
                    <a:lnTo>
                      <a:pt x="44" y="399"/>
                    </a:lnTo>
                    <a:lnTo>
                      <a:pt x="44" y="399"/>
                    </a:lnTo>
                    <a:lnTo>
                      <a:pt x="44" y="401"/>
                    </a:lnTo>
                    <a:lnTo>
                      <a:pt x="44" y="401"/>
                    </a:lnTo>
                    <a:lnTo>
                      <a:pt x="44" y="401"/>
                    </a:lnTo>
                    <a:lnTo>
                      <a:pt x="44" y="401"/>
                    </a:lnTo>
                    <a:lnTo>
                      <a:pt x="44" y="402"/>
                    </a:lnTo>
                    <a:lnTo>
                      <a:pt x="44" y="402"/>
                    </a:lnTo>
                    <a:lnTo>
                      <a:pt x="44" y="402"/>
                    </a:lnTo>
                    <a:lnTo>
                      <a:pt x="44" y="402"/>
                    </a:lnTo>
                    <a:lnTo>
                      <a:pt x="44" y="403"/>
                    </a:lnTo>
                    <a:lnTo>
                      <a:pt x="44" y="403"/>
                    </a:lnTo>
                    <a:lnTo>
                      <a:pt x="44" y="403"/>
                    </a:lnTo>
                    <a:lnTo>
                      <a:pt x="44" y="403"/>
                    </a:lnTo>
                    <a:lnTo>
                      <a:pt x="46" y="403"/>
                    </a:lnTo>
                    <a:lnTo>
                      <a:pt x="46" y="403"/>
                    </a:lnTo>
                    <a:lnTo>
                      <a:pt x="46" y="403"/>
                    </a:lnTo>
                    <a:lnTo>
                      <a:pt x="46" y="403"/>
                    </a:lnTo>
                    <a:lnTo>
                      <a:pt x="46" y="404"/>
                    </a:lnTo>
                    <a:lnTo>
                      <a:pt x="46" y="404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47" y="406"/>
                    </a:lnTo>
                    <a:lnTo>
                      <a:pt x="47" y="407"/>
                    </a:lnTo>
                    <a:lnTo>
                      <a:pt x="47" y="407"/>
                    </a:lnTo>
                    <a:lnTo>
                      <a:pt x="47" y="407"/>
                    </a:lnTo>
                    <a:lnTo>
                      <a:pt x="47" y="407"/>
                    </a:lnTo>
                    <a:lnTo>
                      <a:pt x="48" y="407"/>
                    </a:lnTo>
                    <a:lnTo>
                      <a:pt x="48" y="407"/>
                    </a:lnTo>
                    <a:lnTo>
                      <a:pt x="48" y="407"/>
                    </a:lnTo>
                    <a:lnTo>
                      <a:pt x="48" y="407"/>
                    </a:lnTo>
                    <a:lnTo>
                      <a:pt x="48" y="408"/>
                    </a:lnTo>
                    <a:lnTo>
                      <a:pt x="48" y="408"/>
                    </a:lnTo>
                    <a:lnTo>
                      <a:pt x="48" y="408"/>
                    </a:lnTo>
                    <a:lnTo>
                      <a:pt x="48" y="408"/>
                    </a:lnTo>
                    <a:lnTo>
                      <a:pt x="51" y="408"/>
                    </a:lnTo>
                    <a:lnTo>
                      <a:pt x="51" y="408"/>
                    </a:lnTo>
                    <a:lnTo>
                      <a:pt x="51" y="408"/>
                    </a:lnTo>
                    <a:lnTo>
                      <a:pt x="51" y="408"/>
                    </a:lnTo>
                    <a:lnTo>
                      <a:pt x="52" y="408"/>
                    </a:lnTo>
                    <a:lnTo>
                      <a:pt x="52" y="408"/>
                    </a:lnTo>
                    <a:lnTo>
                      <a:pt x="52" y="408"/>
                    </a:lnTo>
                    <a:lnTo>
                      <a:pt x="52" y="408"/>
                    </a:lnTo>
                    <a:lnTo>
                      <a:pt x="53" y="408"/>
                    </a:lnTo>
                    <a:lnTo>
                      <a:pt x="53" y="408"/>
                    </a:lnTo>
                    <a:lnTo>
                      <a:pt x="53" y="408"/>
                    </a:lnTo>
                    <a:lnTo>
                      <a:pt x="53" y="408"/>
                    </a:lnTo>
                    <a:lnTo>
                      <a:pt x="61" y="407"/>
                    </a:lnTo>
                    <a:lnTo>
                      <a:pt x="61" y="407"/>
                    </a:lnTo>
                    <a:lnTo>
                      <a:pt x="71" y="404"/>
                    </a:lnTo>
                    <a:lnTo>
                      <a:pt x="77" y="402"/>
                    </a:lnTo>
                    <a:lnTo>
                      <a:pt x="77" y="402"/>
                    </a:lnTo>
                    <a:lnTo>
                      <a:pt x="84" y="409"/>
                    </a:lnTo>
                    <a:lnTo>
                      <a:pt x="84" y="409"/>
                    </a:lnTo>
                    <a:lnTo>
                      <a:pt x="80" y="414"/>
                    </a:lnTo>
                    <a:lnTo>
                      <a:pt x="75" y="425"/>
                    </a:lnTo>
                    <a:lnTo>
                      <a:pt x="75" y="425"/>
                    </a:lnTo>
                    <a:lnTo>
                      <a:pt x="72" y="432"/>
                    </a:lnTo>
                    <a:lnTo>
                      <a:pt x="72" y="432"/>
                    </a:lnTo>
                    <a:lnTo>
                      <a:pt x="72" y="432"/>
                    </a:lnTo>
                    <a:lnTo>
                      <a:pt x="72" y="432"/>
                    </a:lnTo>
                    <a:lnTo>
                      <a:pt x="72" y="433"/>
                    </a:lnTo>
                    <a:lnTo>
                      <a:pt x="72" y="433"/>
                    </a:lnTo>
                    <a:lnTo>
                      <a:pt x="72" y="433"/>
                    </a:lnTo>
                    <a:lnTo>
                      <a:pt x="72" y="433"/>
                    </a:lnTo>
                    <a:lnTo>
                      <a:pt x="72" y="433"/>
                    </a:lnTo>
                    <a:lnTo>
                      <a:pt x="72" y="433"/>
                    </a:lnTo>
                    <a:lnTo>
                      <a:pt x="72" y="435"/>
                    </a:lnTo>
                    <a:lnTo>
                      <a:pt x="72" y="435"/>
                    </a:lnTo>
                    <a:lnTo>
                      <a:pt x="72" y="435"/>
                    </a:lnTo>
                    <a:lnTo>
                      <a:pt x="72" y="435"/>
                    </a:lnTo>
                    <a:lnTo>
                      <a:pt x="72" y="435"/>
                    </a:lnTo>
                    <a:lnTo>
                      <a:pt x="72" y="435"/>
                    </a:ln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36"/>
                    </a:lnTo>
                    <a:lnTo>
                      <a:pt x="72" y="437"/>
                    </a:lnTo>
                    <a:lnTo>
                      <a:pt x="72" y="437"/>
                    </a:lnTo>
                    <a:lnTo>
                      <a:pt x="73" y="437"/>
                    </a:lnTo>
                    <a:lnTo>
                      <a:pt x="73" y="437"/>
                    </a:lnTo>
                    <a:lnTo>
                      <a:pt x="73" y="437"/>
                    </a:lnTo>
                    <a:lnTo>
                      <a:pt x="73" y="437"/>
                    </a:lnTo>
                    <a:lnTo>
                      <a:pt x="73" y="438"/>
                    </a:lnTo>
                    <a:lnTo>
                      <a:pt x="73" y="438"/>
                    </a:lnTo>
                    <a:lnTo>
                      <a:pt x="75" y="438"/>
                    </a:lnTo>
                    <a:lnTo>
                      <a:pt x="75" y="438"/>
                    </a:lnTo>
                    <a:lnTo>
                      <a:pt x="75" y="438"/>
                    </a:lnTo>
                    <a:lnTo>
                      <a:pt x="75" y="438"/>
                    </a:lnTo>
                    <a:lnTo>
                      <a:pt x="76" y="440"/>
                    </a:lnTo>
                    <a:lnTo>
                      <a:pt x="76" y="440"/>
                    </a:lnTo>
                    <a:lnTo>
                      <a:pt x="76" y="440"/>
                    </a:lnTo>
                    <a:lnTo>
                      <a:pt x="76" y="440"/>
                    </a:lnTo>
                    <a:lnTo>
                      <a:pt x="76" y="441"/>
                    </a:lnTo>
                    <a:lnTo>
                      <a:pt x="76" y="441"/>
                    </a:lnTo>
                    <a:lnTo>
                      <a:pt x="77" y="441"/>
                    </a:lnTo>
                    <a:lnTo>
                      <a:pt x="77" y="441"/>
                    </a:lnTo>
                    <a:lnTo>
                      <a:pt x="77" y="441"/>
                    </a:lnTo>
                    <a:lnTo>
                      <a:pt x="77" y="441"/>
                    </a:lnTo>
                    <a:lnTo>
                      <a:pt x="77" y="441"/>
                    </a:lnTo>
                    <a:lnTo>
                      <a:pt x="77" y="441"/>
                    </a:lnTo>
                    <a:lnTo>
                      <a:pt x="78" y="441"/>
                    </a:lnTo>
                    <a:lnTo>
                      <a:pt x="78" y="441"/>
                    </a:lnTo>
                    <a:lnTo>
                      <a:pt x="78" y="442"/>
                    </a:lnTo>
                    <a:lnTo>
                      <a:pt x="78" y="442"/>
                    </a:lnTo>
                    <a:lnTo>
                      <a:pt x="78" y="442"/>
                    </a:lnTo>
                    <a:lnTo>
                      <a:pt x="78" y="442"/>
                    </a:lnTo>
                    <a:lnTo>
                      <a:pt x="78" y="442"/>
                    </a:lnTo>
                    <a:lnTo>
                      <a:pt x="78" y="442"/>
                    </a:lnTo>
                    <a:lnTo>
                      <a:pt x="80" y="442"/>
                    </a:lnTo>
                    <a:lnTo>
                      <a:pt x="80" y="442"/>
                    </a:lnTo>
                    <a:lnTo>
                      <a:pt x="80" y="442"/>
                    </a:lnTo>
                    <a:lnTo>
                      <a:pt x="80" y="442"/>
                    </a:lnTo>
                    <a:lnTo>
                      <a:pt x="81" y="442"/>
                    </a:lnTo>
                    <a:lnTo>
                      <a:pt x="81" y="442"/>
                    </a:lnTo>
                    <a:lnTo>
                      <a:pt x="81" y="442"/>
                    </a:lnTo>
                    <a:lnTo>
                      <a:pt x="81" y="442"/>
                    </a:lnTo>
                    <a:lnTo>
                      <a:pt x="82" y="442"/>
                    </a:lnTo>
                    <a:lnTo>
                      <a:pt x="82" y="442"/>
                    </a:lnTo>
                    <a:lnTo>
                      <a:pt x="90" y="438"/>
                    </a:lnTo>
                    <a:lnTo>
                      <a:pt x="90" y="438"/>
                    </a:lnTo>
                    <a:lnTo>
                      <a:pt x="99" y="435"/>
                    </a:lnTo>
                    <a:lnTo>
                      <a:pt x="105" y="431"/>
                    </a:lnTo>
                    <a:lnTo>
                      <a:pt x="105" y="431"/>
                    </a:lnTo>
                    <a:lnTo>
                      <a:pt x="112" y="437"/>
                    </a:lnTo>
                    <a:lnTo>
                      <a:pt x="112" y="437"/>
                    </a:lnTo>
                    <a:lnTo>
                      <a:pt x="110" y="443"/>
                    </a:lnTo>
                    <a:lnTo>
                      <a:pt x="107" y="454"/>
                    </a:lnTo>
                    <a:lnTo>
                      <a:pt x="107" y="454"/>
                    </a:lnTo>
                    <a:lnTo>
                      <a:pt x="105" y="461"/>
                    </a:lnTo>
                    <a:lnTo>
                      <a:pt x="105" y="461"/>
                    </a:lnTo>
                    <a:lnTo>
                      <a:pt x="105" y="461"/>
                    </a:lnTo>
                    <a:lnTo>
                      <a:pt x="105" y="461"/>
                    </a:lnTo>
                    <a:lnTo>
                      <a:pt x="105" y="462"/>
                    </a:lnTo>
                    <a:lnTo>
                      <a:pt x="105" y="462"/>
                    </a:lnTo>
                    <a:lnTo>
                      <a:pt x="105" y="462"/>
                    </a:lnTo>
                    <a:lnTo>
                      <a:pt x="105" y="462"/>
                    </a:lnTo>
                    <a:lnTo>
                      <a:pt x="105" y="464"/>
                    </a:lnTo>
                    <a:lnTo>
                      <a:pt x="105" y="464"/>
                    </a:lnTo>
                    <a:lnTo>
                      <a:pt x="105" y="464"/>
                    </a:lnTo>
                    <a:lnTo>
                      <a:pt x="105" y="464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5"/>
                    </a:lnTo>
                    <a:lnTo>
                      <a:pt x="106" y="466"/>
                    </a:lnTo>
                    <a:lnTo>
                      <a:pt x="106" y="466"/>
                    </a:lnTo>
                    <a:lnTo>
                      <a:pt x="106" y="466"/>
                    </a:lnTo>
                    <a:lnTo>
                      <a:pt x="106" y="466"/>
                    </a:lnTo>
                    <a:lnTo>
                      <a:pt x="107" y="466"/>
                    </a:lnTo>
                    <a:lnTo>
                      <a:pt x="107" y="466"/>
                    </a:lnTo>
                    <a:lnTo>
                      <a:pt x="107" y="466"/>
                    </a:lnTo>
                    <a:lnTo>
                      <a:pt x="107" y="466"/>
                    </a:lnTo>
                    <a:lnTo>
                      <a:pt x="109" y="467"/>
                    </a:lnTo>
                    <a:lnTo>
                      <a:pt x="109" y="467"/>
                    </a:lnTo>
                    <a:lnTo>
                      <a:pt x="109" y="467"/>
                    </a:lnTo>
                    <a:lnTo>
                      <a:pt x="109" y="467"/>
                    </a:lnTo>
                    <a:lnTo>
                      <a:pt x="110" y="467"/>
                    </a:lnTo>
                    <a:lnTo>
                      <a:pt x="110" y="467"/>
                    </a:lnTo>
                    <a:lnTo>
                      <a:pt x="110" y="469"/>
                    </a:lnTo>
                    <a:lnTo>
                      <a:pt x="110" y="469"/>
                    </a:lnTo>
                    <a:lnTo>
                      <a:pt x="110" y="469"/>
                    </a:lnTo>
                    <a:lnTo>
                      <a:pt x="110" y="469"/>
                    </a:lnTo>
                    <a:lnTo>
                      <a:pt x="111" y="469"/>
                    </a:lnTo>
                    <a:lnTo>
                      <a:pt x="111" y="469"/>
                    </a:lnTo>
                    <a:lnTo>
                      <a:pt x="111" y="469"/>
                    </a:lnTo>
                    <a:lnTo>
                      <a:pt x="111" y="469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2" y="470"/>
                    </a:lnTo>
                    <a:lnTo>
                      <a:pt x="114" y="470"/>
                    </a:lnTo>
                    <a:lnTo>
                      <a:pt x="114" y="470"/>
                    </a:lnTo>
                    <a:lnTo>
                      <a:pt x="114" y="470"/>
                    </a:lnTo>
                    <a:lnTo>
                      <a:pt x="114" y="470"/>
                    </a:lnTo>
                    <a:lnTo>
                      <a:pt x="115" y="470"/>
                    </a:lnTo>
                    <a:lnTo>
                      <a:pt x="115" y="470"/>
                    </a:lnTo>
                    <a:lnTo>
                      <a:pt x="115" y="470"/>
                    </a:lnTo>
                    <a:lnTo>
                      <a:pt x="115" y="470"/>
                    </a:lnTo>
                    <a:lnTo>
                      <a:pt x="115" y="470"/>
                    </a:lnTo>
                    <a:lnTo>
                      <a:pt x="115" y="470"/>
                    </a:lnTo>
                    <a:lnTo>
                      <a:pt x="116" y="470"/>
                    </a:lnTo>
                    <a:lnTo>
                      <a:pt x="116" y="470"/>
                    </a:lnTo>
                    <a:lnTo>
                      <a:pt x="118" y="469"/>
                    </a:lnTo>
                    <a:lnTo>
                      <a:pt x="118" y="469"/>
                    </a:lnTo>
                    <a:lnTo>
                      <a:pt x="118" y="469"/>
                    </a:lnTo>
                    <a:lnTo>
                      <a:pt x="118" y="469"/>
                    </a:lnTo>
                    <a:lnTo>
                      <a:pt x="124" y="465"/>
                    </a:lnTo>
                    <a:lnTo>
                      <a:pt x="124" y="465"/>
                    </a:lnTo>
                    <a:lnTo>
                      <a:pt x="133" y="459"/>
                    </a:lnTo>
                    <a:lnTo>
                      <a:pt x="138" y="455"/>
                    </a:lnTo>
                    <a:lnTo>
                      <a:pt x="138" y="455"/>
                    </a:lnTo>
                    <a:lnTo>
                      <a:pt x="147" y="460"/>
                    </a:lnTo>
                    <a:lnTo>
                      <a:pt x="147" y="460"/>
                    </a:lnTo>
                    <a:lnTo>
                      <a:pt x="144" y="466"/>
                    </a:lnTo>
                    <a:lnTo>
                      <a:pt x="143" y="476"/>
                    </a:lnTo>
                    <a:lnTo>
                      <a:pt x="143" y="476"/>
                    </a:lnTo>
                    <a:lnTo>
                      <a:pt x="143" y="484"/>
                    </a:lnTo>
                    <a:lnTo>
                      <a:pt x="143" y="484"/>
                    </a:lnTo>
                    <a:lnTo>
                      <a:pt x="144" y="485"/>
                    </a:lnTo>
                    <a:lnTo>
                      <a:pt x="144" y="485"/>
                    </a:lnTo>
                    <a:lnTo>
                      <a:pt x="144" y="486"/>
                    </a:lnTo>
                    <a:lnTo>
                      <a:pt x="144" y="486"/>
                    </a:lnTo>
                    <a:lnTo>
                      <a:pt x="144" y="486"/>
                    </a:lnTo>
                    <a:lnTo>
                      <a:pt x="144" y="486"/>
                    </a:lnTo>
                    <a:lnTo>
                      <a:pt x="144" y="486"/>
                    </a:lnTo>
                    <a:lnTo>
                      <a:pt x="144" y="486"/>
                    </a:lnTo>
                    <a:lnTo>
                      <a:pt x="144" y="488"/>
                    </a:lnTo>
                    <a:lnTo>
                      <a:pt x="144" y="488"/>
                    </a:lnTo>
                    <a:lnTo>
                      <a:pt x="144" y="488"/>
                    </a:lnTo>
                    <a:lnTo>
                      <a:pt x="144" y="488"/>
                    </a:lnTo>
                    <a:lnTo>
                      <a:pt x="144" y="488"/>
                    </a:lnTo>
                    <a:lnTo>
                      <a:pt x="144" y="488"/>
                    </a:lnTo>
                    <a:lnTo>
                      <a:pt x="145" y="489"/>
                    </a:lnTo>
                    <a:lnTo>
                      <a:pt x="145" y="489"/>
                    </a:lnTo>
                    <a:lnTo>
                      <a:pt x="145" y="489"/>
                    </a:lnTo>
                    <a:lnTo>
                      <a:pt x="145" y="489"/>
                    </a:lnTo>
                    <a:lnTo>
                      <a:pt x="145" y="489"/>
                    </a:lnTo>
                    <a:lnTo>
                      <a:pt x="145" y="489"/>
                    </a:lnTo>
                    <a:lnTo>
                      <a:pt x="147" y="489"/>
                    </a:lnTo>
                    <a:lnTo>
                      <a:pt x="147" y="489"/>
                    </a:lnTo>
                    <a:lnTo>
                      <a:pt x="147" y="489"/>
                    </a:lnTo>
                    <a:lnTo>
                      <a:pt x="147" y="489"/>
                    </a:lnTo>
                    <a:lnTo>
                      <a:pt x="147" y="490"/>
                    </a:lnTo>
                    <a:lnTo>
                      <a:pt x="147" y="490"/>
                    </a:lnTo>
                    <a:lnTo>
                      <a:pt x="148" y="490"/>
                    </a:lnTo>
                    <a:lnTo>
                      <a:pt x="148" y="490"/>
                    </a:lnTo>
                    <a:lnTo>
                      <a:pt x="148" y="490"/>
                    </a:lnTo>
                    <a:lnTo>
                      <a:pt x="148" y="490"/>
                    </a:lnTo>
                    <a:lnTo>
                      <a:pt x="149" y="490"/>
                    </a:lnTo>
                    <a:lnTo>
                      <a:pt x="149" y="490"/>
                    </a:lnTo>
                    <a:lnTo>
                      <a:pt x="149" y="491"/>
                    </a:lnTo>
                    <a:lnTo>
                      <a:pt x="149" y="491"/>
                    </a:lnTo>
                    <a:lnTo>
                      <a:pt x="150" y="491"/>
                    </a:lnTo>
                    <a:lnTo>
                      <a:pt x="150" y="491"/>
                    </a:lnTo>
                    <a:lnTo>
                      <a:pt x="150" y="491"/>
                    </a:lnTo>
                    <a:lnTo>
                      <a:pt x="150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2" y="491"/>
                    </a:lnTo>
                    <a:lnTo>
                      <a:pt x="153" y="491"/>
                    </a:lnTo>
                    <a:lnTo>
                      <a:pt x="153" y="491"/>
                    </a:lnTo>
                    <a:lnTo>
                      <a:pt x="153" y="491"/>
                    </a:lnTo>
                    <a:lnTo>
                      <a:pt x="153" y="491"/>
                    </a:lnTo>
                    <a:lnTo>
                      <a:pt x="153" y="491"/>
                    </a:lnTo>
                    <a:lnTo>
                      <a:pt x="153" y="491"/>
                    </a:lnTo>
                    <a:lnTo>
                      <a:pt x="154" y="491"/>
                    </a:lnTo>
                    <a:lnTo>
                      <a:pt x="154" y="491"/>
                    </a:lnTo>
                    <a:lnTo>
                      <a:pt x="154" y="491"/>
                    </a:lnTo>
                    <a:lnTo>
                      <a:pt x="154" y="491"/>
                    </a:lnTo>
                    <a:lnTo>
                      <a:pt x="155" y="491"/>
                    </a:lnTo>
                    <a:lnTo>
                      <a:pt x="155" y="491"/>
                    </a:lnTo>
                    <a:lnTo>
                      <a:pt x="155" y="491"/>
                    </a:lnTo>
                    <a:lnTo>
                      <a:pt x="155" y="491"/>
                    </a:lnTo>
                    <a:lnTo>
                      <a:pt x="157" y="490"/>
                    </a:lnTo>
                    <a:lnTo>
                      <a:pt x="157" y="490"/>
                    </a:lnTo>
                    <a:lnTo>
                      <a:pt x="162" y="485"/>
                    </a:lnTo>
                    <a:lnTo>
                      <a:pt x="162" y="485"/>
                    </a:lnTo>
                    <a:lnTo>
                      <a:pt x="169" y="477"/>
                    </a:lnTo>
                    <a:lnTo>
                      <a:pt x="173" y="472"/>
                    </a:lnTo>
                    <a:lnTo>
                      <a:pt x="173" y="472"/>
                    </a:lnTo>
                    <a:lnTo>
                      <a:pt x="183" y="475"/>
                    </a:lnTo>
                    <a:lnTo>
                      <a:pt x="183" y="475"/>
                    </a:lnTo>
                    <a:lnTo>
                      <a:pt x="183" y="483"/>
                    </a:lnTo>
                    <a:lnTo>
                      <a:pt x="183" y="493"/>
                    </a:lnTo>
                    <a:lnTo>
                      <a:pt x="183" y="493"/>
                    </a:lnTo>
                    <a:lnTo>
                      <a:pt x="184" y="500"/>
                    </a:lnTo>
                    <a:lnTo>
                      <a:pt x="184" y="500"/>
                    </a:lnTo>
                    <a:lnTo>
                      <a:pt x="184" y="500"/>
                    </a:lnTo>
                    <a:lnTo>
                      <a:pt x="184" y="500"/>
                    </a:lnTo>
                    <a:lnTo>
                      <a:pt x="184" y="501"/>
                    </a:lnTo>
                    <a:lnTo>
                      <a:pt x="184" y="501"/>
                    </a:lnTo>
                    <a:lnTo>
                      <a:pt x="186" y="503"/>
                    </a:lnTo>
                    <a:lnTo>
                      <a:pt x="186" y="503"/>
                    </a:lnTo>
                    <a:lnTo>
                      <a:pt x="186" y="503"/>
                    </a:lnTo>
                    <a:lnTo>
                      <a:pt x="186" y="503"/>
                    </a:lnTo>
                    <a:lnTo>
                      <a:pt x="186" y="503"/>
                    </a:lnTo>
                    <a:lnTo>
                      <a:pt x="186" y="503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6" y="504"/>
                    </a:lnTo>
                    <a:lnTo>
                      <a:pt x="187" y="504"/>
                    </a:lnTo>
                    <a:lnTo>
                      <a:pt x="187" y="504"/>
                    </a:lnTo>
                    <a:lnTo>
                      <a:pt x="187" y="504"/>
                    </a:lnTo>
                    <a:lnTo>
                      <a:pt x="187" y="504"/>
                    </a:lnTo>
                    <a:lnTo>
                      <a:pt x="187" y="505"/>
                    </a:lnTo>
                    <a:lnTo>
                      <a:pt x="187" y="505"/>
                    </a:lnTo>
                    <a:lnTo>
                      <a:pt x="187" y="505"/>
                    </a:lnTo>
                    <a:lnTo>
                      <a:pt x="187" y="505"/>
                    </a:lnTo>
                    <a:lnTo>
                      <a:pt x="188" y="505"/>
                    </a:lnTo>
                    <a:lnTo>
                      <a:pt x="188" y="505"/>
                    </a:lnTo>
                    <a:lnTo>
                      <a:pt x="188" y="505"/>
                    </a:lnTo>
                    <a:lnTo>
                      <a:pt x="188" y="505"/>
                    </a:lnTo>
                    <a:lnTo>
                      <a:pt x="189" y="505"/>
                    </a:lnTo>
                    <a:lnTo>
                      <a:pt x="189" y="505"/>
                    </a:lnTo>
                    <a:lnTo>
                      <a:pt x="189" y="505"/>
                    </a:lnTo>
                    <a:lnTo>
                      <a:pt x="189" y="505"/>
                    </a:lnTo>
                    <a:lnTo>
                      <a:pt x="191" y="505"/>
                    </a:lnTo>
                    <a:lnTo>
                      <a:pt x="191" y="505"/>
                    </a:lnTo>
                    <a:lnTo>
                      <a:pt x="192" y="506"/>
                    </a:lnTo>
                    <a:lnTo>
                      <a:pt x="192" y="506"/>
                    </a:lnTo>
                    <a:lnTo>
                      <a:pt x="192" y="506"/>
                    </a:lnTo>
                    <a:lnTo>
                      <a:pt x="192" y="506"/>
                    </a:lnTo>
                    <a:lnTo>
                      <a:pt x="193" y="506"/>
                    </a:lnTo>
                    <a:lnTo>
                      <a:pt x="193" y="506"/>
                    </a:lnTo>
                    <a:lnTo>
                      <a:pt x="193" y="506"/>
                    </a:lnTo>
                    <a:lnTo>
                      <a:pt x="193" y="506"/>
                    </a:lnTo>
                    <a:lnTo>
                      <a:pt x="193" y="506"/>
                    </a:lnTo>
                    <a:lnTo>
                      <a:pt x="193" y="506"/>
                    </a:lnTo>
                    <a:lnTo>
                      <a:pt x="194" y="506"/>
                    </a:lnTo>
                    <a:lnTo>
                      <a:pt x="194" y="506"/>
                    </a:lnTo>
                    <a:lnTo>
                      <a:pt x="194" y="506"/>
                    </a:lnTo>
                    <a:lnTo>
                      <a:pt x="194" y="506"/>
                    </a:lnTo>
                    <a:lnTo>
                      <a:pt x="194" y="506"/>
                    </a:lnTo>
                    <a:lnTo>
                      <a:pt x="194" y="506"/>
                    </a:lnTo>
                    <a:lnTo>
                      <a:pt x="196" y="506"/>
                    </a:lnTo>
                    <a:lnTo>
                      <a:pt x="196" y="506"/>
                    </a:lnTo>
                    <a:lnTo>
                      <a:pt x="196" y="506"/>
                    </a:lnTo>
                    <a:lnTo>
                      <a:pt x="196" y="506"/>
                    </a:lnTo>
                    <a:lnTo>
                      <a:pt x="196" y="505"/>
                    </a:lnTo>
                    <a:lnTo>
                      <a:pt x="196" y="505"/>
                    </a:lnTo>
                    <a:lnTo>
                      <a:pt x="197" y="505"/>
                    </a:lnTo>
                    <a:lnTo>
                      <a:pt x="197" y="505"/>
                    </a:lnTo>
                    <a:lnTo>
                      <a:pt x="197" y="505"/>
                    </a:lnTo>
                    <a:lnTo>
                      <a:pt x="197" y="505"/>
                    </a:lnTo>
                    <a:lnTo>
                      <a:pt x="197" y="505"/>
                    </a:lnTo>
                    <a:lnTo>
                      <a:pt x="197" y="505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203" y="499"/>
                    </a:lnTo>
                    <a:lnTo>
                      <a:pt x="203" y="499"/>
                    </a:lnTo>
                    <a:lnTo>
                      <a:pt x="210" y="490"/>
                    </a:lnTo>
                    <a:lnTo>
                      <a:pt x="212" y="484"/>
                    </a:lnTo>
                    <a:lnTo>
                      <a:pt x="212" y="484"/>
                    </a:lnTo>
                    <a:lnTo>
                      <a:pt x="222" y="485"/>
                    </a:lnTo>
                    <a:lnTo>
                      <a:pt x="222" y="485"/>
                    </a:lnTo>
                    <a:lnTo>
                      <a:pt x="223" y="493"/>
                    </a:lnTo>
                    <a:lnTo>
                      <a:pt x="226" y="503"/>
                    </a:lnTo>
                    <a:lnTo>
                      <a:pt x="226" y="503"/>
                    </a:lnTo>
                    <a:lnTo>
                      <a:pt x="228" y="510"/>
                    </a:lnTo>
                    <a:lnTo>
                      <a:pt x="228" y="510"/>
                    </a:lnTo>
                    <a:lnTo>
                      <a:pt x="228" y="510"/>
                    </a:lnTo>
                    <a:lnTo>
                      <a:pt x="228" y="510"/>
                    </a:lnTo>
                    <a:lnTo>
                      <a:pt x="228" y="510"/>
                    </a:lnTo>
                    <a:lnTo>
                      <a:pt x="228" y="510"/>
                    </a:lnTo>
                    <a:lnTo>
                      <a:pt x="228" y="511"/>
                    </a:lnTo>
                    <a:lnTo>
                      <a:pt x="228" y="511"/>
                    </a:lnTo>
                    <a:lnTo>
                      <a:pt x="230" y="511"/>
                    </a:lnTo>
                    <a:lnTo>
                      <a:pt x="230" y="511"/>
                    </a:lnTo>
                    <a:lnTo>
                      <a:pt x="230" y="511"/>
                    </a:lnTo>
                    <a:lnTo>
                      <a:pt x="230" y="511"/>
                    </a:lnTo>
                    <a:lnTo>
                      <a:pt x="230" y="513"/>
                    </a:lnTo>
                    <a:lnTo>
                      <a:pt x="230" y="513"/>
                    </a:lnTo>
                    <a:lnTo>
                      <a:pt x="230" y="513"/>
                    </a:lnTo>
                    <a:lnTo>
                      <a:pt x="230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1" y="513"/>
                    </a:lnTo>
                    <a:lnTo>
                      <a:pt x="232" y="513"/>
                    </a:lnTo>
                    <a:lnTo>
                      <a:pt x="232" y="513"/>
                    </a:lnTo>
                    <a:lnTo>
                      <a:pt x="232" y="513"/>
                    </a:lnTo>
                    <a:lnTo>
                      <a:pt x="232" y="513"/>
                    </a:lnTo>
                    <a:lnTo>
                      <a:pt x="233" y="513"/>
                    </a:lnTo>
                    <a:lnTo>
                      <a:pt x="233" y="513"/>
                    </a:lnTo>
                    <a:lnTo>
                      <a:pt x="233" y="513"/>
                    </a:lnTo>
                    <a:lnTo>
                      <a:pt x="233" y="513"/>
                    </a:lnTo>
                    <a:lnTo>
                      <a:pt x="235" y="513"/>
                    </a:lnTo>
                    <a:lnTo>
                      <a:pt x="235" y="513"/>
                    </a:lnTo>
                    <a:lnTo>
                      <a:pt x="236" y="514"/>
                    </a:lnTo>
                    <a:lnTo>
                      <a:pt x="236" y="514"/>
                    </a:lnTo>
                    <a:lnTo>
                      <a:pt x="236" y="514"/>
                    </a:lnTo>
                    <a:lnTo>
                      <a:pt x="236" y="514"/>
                    </a:lnTo>
                    <a:lnTo>
                      <a:pt x="237" y="514"/>
                    </a:lnTo>
                    <a:lnTo>
                      <a:pt x="237" y="514"/>
                    </a:lnTo>
                    <a:lnTo>
                      <a:pt x="237" y="514"/>
                    </a:lnTo>
                    <a:lnTo>
                      <a:pt x="237" y="514"/>
                    </a:lnTo>
                    <a:lnTo>
                      <a:pt x="238" y="514"/>
                    </a:lnTo>
                    <a:lnTo>
                      <a:pt x="238" y="514"/>
                    </a:lnTo>
                    <a:lnTo>
                      <a:pt x="238" y="514"/>
                    </a:lnTo>
                    <a:lnTo>
                      <a:pt x="238" y="514"/>
                    </a:lnTo>
                    <a:lnTo>
                      <a:pt x="238" y="514"/>
                    </a:lnTo>
                    <a:lnTo>
                      <a:pt x="238" y="514"/>
                    </a:lnTo>
                    <a:lnTo>
                      <a:pt x="238" y="513"/>
                    </a:lnTo>
                    <a:lnTo>
                      <a:pt x="238" y="513"/>
                    </a:lnTo>
                    <a:lnTo>
                      <a:pt x="240" y="513"/>
                    </a:lnTo>
                    <a:lnTo>
                      <a:pt x="240" y="513"/>
                    </a:lnTo>
                    <a:lnTo>
                      <a:pt x="240" y="513"/>
                    </a:lnTo>
                    <a:lnTo>
                      <a:pt x="240" y="513"/>
                    </a:lnTo>
                    <a:lnTo>
                      <a:pt x="240" y="513"/>
                    </a:lnTo>
                    <a:lnTo>
                      <a:pt x="240" y="513"/>
                    </a:lnTo>
                    <a:lnTo>
                      <a:pt x="241" y="513"/>
                    </a:lnTo>
                    <a:lnTo>
                      <a:pt x="241" y="513"/>
                    </a:lnTo>
                    <a:lnTo>
                      <a:pt x="241" y="511"/>
                    </a:lnTo>
                    <a:lnTo>
                      <a:pt x="241" y="511"/>
                    </a:lnTo>
                    <a:lnTo>
                      <a:pt x="241" y="511"/>
                    </a:lnTo>
                    <a:lnTo>
                      <a:pt x="241" y="511"/>
                    </a:lnTo>
                    <a:lnTo>
                      <a:pt x="242" y="511"/>
                    </a:lnTo>
                    <a:lnTo>
                      <a:pt x="242" y="511"/>
                    </a:lnTo>
                    <a:lnTo>
                      <a:pt x="242" y="511"/>
                    </a:lnTo>
                    <a:lnTo>
                      <a:pt x="242" y="511"/>
                    </a:lnTo>
                    <a:lnTo>
                      <a:pt x="246" y="504"/>
                    </a:lnTo>
                    <a:lnTo>
                      <a:pt x="246" y="504"/>
                    </a:lnTo>
                    <a:lnTo>
                      <a:pt x="250" y="494"/>
                    </a:lnTo>
                    <a:lnTo>
                      <a:pt x="252" y="488"/>
                    </a:lnTo>
                    <a:lnTo>
                      <a:pt x="252" y="488"/>
                    </a:lnTo>
                    <a:lnTo>
                      <a:pt x="262" y="488"/>
                    </a:lnTo>
                    <a:lnTo>
                      <a:pt x="262" y="488"/>
                    </a:lnTo>
                    <a:lnTo>
                      <a:pt x="264" y="494"/>
                    </a:lnTo>
                    <a:lnTo>
                      <a:pt x="269" y="504"/>
                    </a:lnTo>
                    <a:lnTo>
                      <a:pt x="269" y="504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2" y="511"/>
                    </a:lnTo>
                    <a:lnTo>
                      <a:pt x="274" y="511"/>
                    </a:lnTo>
                    <a:lnTo>
                      <a:pt x="274" y="511"/>
                    </a:lnTo>
                    <a:lnTo>
                      <a:pt x="274" y="513"/>
                    </a:lnTo>
                    <a:lnTo>
                      <a:pt x="274" y="513"/>
                    </a:lnTo>
                    <a:lnTo>
                      <a:pt x="274" y="513"/>
                    </a:lnTo>
                    <a:lnTo>
                      <a:pt x="274" y="513"/>
                    </a:lnTo>
                    <a:lnTo>
                      <a:pt x="275" y="513"/>
                    </a:lnTo>
                    <a:lnTo>
                      <a:pt x="275" y="513"/>
                    </a:lnTo>
                    <a:lnTo>
                      <a:pt x="275" y="513"/>
                    </a:lnTo>
                    <a:lnTo>
                      <a:pt x="275" y="513"/>
                    </a:lnTo>
                    <a:lnTo>
                      <a:pt x="275" y="513"/>
                    </a:lnTo>
                    <a:lnTo>
                      <a:pt x="275" y="513"/>
                    </a:lnTo>
                    <a:lnTo>
                      <a:pt x="275" y="514"/>
                    </a:lnTo>
                    <a:lnTo>
                      <a:pt x="275" y="514"/>
                    </a:lnTo>
                    <a:lnTo>
                      <a:pt x="276" y="514"/>
                    </a:lnTo>
                    <a:lnTo>
                      <a:pt x="276" y="514"/>
                    </a:lnTo>
                    <a:lnTo>
                      <a:pt x="276" y="514"/>
                    </a:lnTo>
                    <a:lnTo>
                      <a:pt x="276" y="514"/>
                    </a:lnTo>
                    <a:lnTo>
                      <a:pt x="278" y="514"/>
                    </a:lnTo>
                    <a:lnTo>
                      <a:pt x="278" y="514"/>
                    </a:lnTo>
                    <a:lnTo>
                      <a:pt x="278" y="514"/>
                    </a:lnTo>
                    <a:lnTo>
                      <a:pt x="278" y="514"/>
                    </a:lnTo>
                    <a:lnTo>
                      <a:pt x="279" y="514"/>
                    </a:lnTo>
                    <a:lnTo>
                      <a:pt x="279" y="514"/>
                    </a:lnTo>
                    <a:lnTo>
                      <a:pt x="279" y="514"/>
                    </a:lnTo>
                    <a:lnTo>
                      <a:pt x="279" y="514"/>
                    </a:lnTo>
                    <a:lnTo>
                      <a:pt x="280" y="513"/>
                    </a:lnTo>
                    <a:lnTo>
                      <a:pt x="280" y="513"/>
                    </a:lnTo>
                    <a:lnTo>
                      <a:pt x="280" y="513"/>
                    </a:lnTo>
                    <a:lnTo>
                      <a:pt x="280" y="513"/>
                    </a:lnTo>
                    <a:lnTo>
                      <a:pt x="281" y="513"/>
                    </a:lnTo>
                    <a:lnTo>
                      <a:pt x="281" y="513"/>
                    </a:lnTo>
                    <a:lnTo>
                      <a:pt x="281" y="513"/>
                    </a:lnTo>
                    <a:lnTo>
                      <a:pt x="281" y="513"/>
                    </a:lnTo>
                    <a:lnTo>
                      <a:pt x="281" y="513"/>
                    </a:lnTo>
                    <a:lnTo>
                      <a:pt x="281" y="513"/>
                    </a:lnTo>
                    <a:lnTo>
                      <a:pt x="283" y="513"/>
                    </a:lnTo>
                    <a:lnTo>
                      <a:pt x="283" y="513"/>
                    </a:lnTo>
                    <a:lnTo>
                      <a:pt x="283" y="513"/>
                    </a:lnTo>
                    <a:lnTo>
                      <a:pt x="283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4" y="513"/>
                    </a:lnTo>
                    <a:lnTo>
                      <a:pt x="285" y="511"/>
                    </a:lnTo>
                    <a:lnTo>
                      <a:pt x="285" y="511"/>
                    </a:lnTo>
                    <a:lnTo>
                      <a:pt x="285" y="511"/>
                    </a:lnTo>
                    <a:lnTo>
                      <a:pt x="285" y="511"/>
                    </a:lnTo>
                    <a:lnTo>
                      <a:pt x="285" y="511"/>
                    </a:lnTo>
                    <a:lnTo>
                      <a:pt x="285" y="511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89" y="503"/>
                    </a:lnTo>
                    <a:lnTo>
                      <a:pt x="289" y="503"/>
                    </a:lnTo>
                    <a:lnTo>
                      <a:pt x="291" y="493"/>
                    </a:lnTo>
                    <a:lnTo>
                      <a:pt x="293" y="485"/>
                    </a:lnTo>
                    <a:lnTo>
                      <a:pt x="293" y="485"/>
                    </a:lnTo>
                    <a:lnTo>
                      <a:pt x="303" y="484"/>
                    </a:lnTo>
                    <a:lnTo>
                      <a:pt x="303" y="484"/>
                    </a:lnTo>
                    <a:lnTo>
                      <a:pt x="305" y="490"/>
                    </a:lnTo>
                    <a:lnTo>
                      <a:pt x="312" y="499"/>
                    </a:lnTo>
                    <a:lnTo>
                      <a:pt x="312" y="499"/>
                    </a:lnTo>
                    <a:lnTo>
                      <a:pt x="317" y="504"/>
                    </a:lnTo>
                    <a:lnTo>
                      <a:pt x="317" y="504"/>
                    </a:lnTo>
                    <a:lnTo>
                      <a:pt x="317" y="504"/>
                    </a:lnTo>
                    <a:lnTo>
                      <a:pt x="317" y="504"/>
                    </a:lnTo>
                    <a:lnTo>
                      <a:pt x="317" y="505"/>
                    </a:lnTo>
                    <a:lnTo>
                      <a:pt x="317" y="505"/>
                    </a:lnTo>
                    <a:lnTo>
                      <a:pt x="318" y="505"/>
                    </a:lnTo>
                    <a:lnTo>
                      <a:pt x="318" y="505"/>
                    </a:lnTo>
                    <a:lnTo>
                      <a:pt x="318" y="505"/>
                    </a:lnTo>
                    <a:lnTo>
                      <a:pt x="318" y="505"/>
                    </a:lnTo>
                    <a:lnTo>
                      <a:pt x="318" y="506"/>
                    </a:lnTo>
                    <a:lnTo>
                      <a:pt x="318" y="506"/>
                    </a:lnTo>
                    <a:lnTo>
                      <a:pt x="319" y="506"/>
                    </a:lnTo>
                    <a:lnTo>
                      <a:pt x="319" y="506"/>
                    </a:lnTo>
                    <a:lnTo>
                      <a:pt x="319" y="506"/>
                    </a:lnTo>
                    <a:lnTo>
                      <a:pt x="319" y="506"/>
                    </a:lnTo>
                    <a:lnTo>
                      <a:pt x="319" y="506"/>
                    </a:lnTo>
                    <a:lnTo>
                      <a:pt x="319" y="506"/>
                    </a:lnTo>
                    <a:lnTo>
                      <a:pt x="320" y="506"/>
                    </a:lnTo>
                    <a:lnTo>
                      <a:pt x="320" y="506"/>
                    </a:lnTo>
                    <a:lnTo>
                      <a:pt x="320" y="506"/>
                    </a:lnTo>
                    <a:lnTo>
                      <a:pt x="320" y="506"/>
                    </a:lnTo>
                    <a:lnTo>
                      <a:pt x="320" y="506"/>
                    </a:lnTo>
                    <a:lnTo>
                      <a:pt x="320" y="506"/>
                    </a:lnTo>
                    <a:lnTo>
                      <a:pt x="322" y="506"/>
                    </a:lnTo>
                    <a:lnTo>
                      <a:pt x="322" y="506"/>
                    </a:lnTo>
                    <a:lnTo>
                      <a:pt x="322" y="506"/>
                    </a:lnTo>
                    <a:lnTo>
                      <a:pt x="322" y="506"/>
                    </a:lnTo>
                    <a:lnTo>
                      <a:pt x="323" y="506"/>
                    </a:lnTo>
                    <a:lnTo>
                      <a:pt x="323" y="506"/>
                    </a:lnTo>
                    <a:lnTo>
                      <a:pt x="323" y="505"/>
                    </a:lnTo>
                    <a:lnTo>
                      <a:pt x="323" y="505"/>
                    </a:lnTo>
                    <a:lnTo>
                      <a:pt x="324" y="505"/>
                    </a:lnTo>
                    <a:lnTo>
                      <a:pt x="324" y="505"/>
                    </a:lnTo>
                    <a:lnTo>
                      <a:pt x="325" y="505"/>
                    </a:lnTo>
                    <a:lnTo>
                      <a:pt x="325" y="505"/>
                    </a:lnTo>
                    <a:lnTo>
                      <a:pt x="325" y="505"/>
                    </a:lnTo>
                    <a:lnTo>
                      <a:pt x="325" y="505"/>
                    </a:lnTo>
                    <a:lnTo>
                      <a:pt x="325" y="505"/>
                    </a:lnTo>
                    <a:lnTo>
                      <a:pt x="325" y="505"/>
                    </a:lnTo>
                    <a:lnTo>
                      <a:pt x="327" y="505"/>
                    </a:lnTo>
                    <a:lnTo>
                      <a:pt x="327" y="505"/>
                    </a:lnTo>
                    <a:lnTo>
                      <a:pt x="327" y="505"/>
                    </a:lnTo>
                    <a:lnTo>
                      <a:pt x="327" y="505"/>
                    </a:lnTo>
                    <a:lnTo>
                      <a:pt x="327" y="505"/>
                    </a:lnTo>
                    <a:lnTo>
                      <a:pt x="327" y="505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8" y="504"/>
                    </a:lnTo>
                    <a:lnTo>
                      <a:pt x="329" y="503"/>
                    </a:lnTo>
                    <a:lnTo>
                      <a:pt x="329" y="503"/>
                    </a:lnTo>
                    <a:lnTo>
                      <a:pt x="329" y="503"/>
                    </a:lnTo>
                    <a:lnTo>
                      <a:pt x="329" y="503"/>
                    </a:lnTo>
                    <a:lnTo>
                      <a:pt x="329" y="503"/>
                    </a:lnTo>
                    <a:lnTo>
                      <a:pt x="329" y="503"/>
                    </a:lnTo>
                    <a:lnTo>
                      <a:pt x="329" y="501"/>
                    </a:lnTo>
                    <a:lnTo>
                      <a:pt x="329" y="501"/>
                    </a:lnTo>
                    <a:lnTo>
                      <a:pt x="329" y="501"/>
                    </a:lnTo>
                    <a:lnTo>
                      <a:pt x="329" y="501"/>
                    </a:lnTo>
                    <a:lnTo>
                      <a:pt x="329" y="500"/>
                    </a:lnTo>
                    <a:lnTo>
                      <a:pt x="329" y="500"/>
                    </a:lnTo>
                    <a:lnTo>
                      <a:pt x="332" y="493"/>
                    </a:lnTo>
                    <a:lnTo>
                      <a:pt x="332" y="493"/>
                    </a:lnTo>
                    <a:lnTo>
                      <a:pt x="332" y="483"/>
                    </a:lnTo>
                    <a:lnTo>
                      <a:pt x="332" y="475"/>
                    </a:lnTo>
                    <a:lnTo>
                      <a:pt x="332" y="475"/>
                    </a:lnTo>
                    <a:lnTo>
                      <a:pt x="341" y="472"/>
                    </a:lnTo>
                    <a:lnTo>
                      <a:pt x="341" y="472"/>
                    </a:lnTo>
                    <a:lnTo>
                      <a:pt x="346" y="477"/>
                    </a:lnTo>
                    <a:lnTo>
                      <a:pt x="352" y="485"/>
                    </a:lnTo>
                    <a:lnTo>
                      <a:pt x="352" y="485"/>
                    </a:lnTo>
                    <a:lnTo>
                      <a:pt x="359" y="491"/>
                    </a:lnTo>
                    <a:lnTo>
                      <a:pt x="359" y="491"/>
                    </a:lnTo>
                    <a:lnTo>
                      <a:pt x="359" y="491"/>
                    </a:lnTo>
                    <a:lnTo>
                      <a:pt x="359" y="491"/>
                    </a:lnTo>
                    <a:lnTo>
                      <a:pt x="361" y="491"/>
                    </a:lnTo>
                    <a:lnTo>
                      <a:pt x="361" y="491"/>
                    </a:lnTo>
                    <a:lnTo>
                      <a:pt x="361" y="491"/>
                    </a:lnTo>
                    <a:lnTo>
                      <a:pt x="361" y="491"/>
                    </a:lnTo>
                    <a:lnTo>
                      <a:pt x="361" y="491"/>
                    </a:lnTo>
                    <a:lnTo>
                      <a:pt x="361" y="491"/>
                    </a:lnTo>
                    <a:lnTo>
                      <a:pt x="362" y="491"/>
                    </a:lnTo>
                    <a:lnTo>
                      <a:pt x="362" y="491"/>
                    </a:lnTo>
                    <a:lnTo>
                      <a:pt x="362" y="491"/>
                    </a:lnTo>
                    <a:lnTo>
                      <a:pt x="362" y="491"/>
                    </a:lnTo>
                    <a:lnTo>
                      <a:pt x="362" y="491"/>
                    </a:lnTo>
                    <a:lnTo>
                      <a:pt x="362" y="491"/>
                    </a:lnTo>
                    <a:lnTo>
                      <a:pt x="363" y="491"/>
                    </a:lnTo>
                    <a:lnTo>
                      <a:pt x="363" y="491"/>
                    </a:lnTo>
                    <a:lnTo>
                      <a:pt x="363" y="491"/>
                    </a:lnTo>
                    <a:lnTo>
                      <a:pt x="363" y="491"/>
                    </a:lnTo>
                    <a:lnTo>
                      <a:pt x="364" y="491"/>
                    </a:lnTo>
                    <a:lnTo>
                      <a:pt x="364" y="491"/>
                    </a:lnTo>
                    <a:lnTo>
                      <a:pt x="364" y="491"/>
                    </a:lnTo>
                    <a:lnTo>
                      <a:pt x="364" y="491"/>
                    </a:lnTo>
                    <a:lnTo>
                      <a:pt x="364" y="491"/>
                    </a:lnTo>
                    <a:lnTo>
                      <a:pt x="364" y="491"/>
                    </a:lnTo>
                    <a:lnTo>
                      <a:pt x="364" y="490"/>
                    </a:lnTo>
                    <a:lnTo>
                      <a:pt x="364" y="490"/>
                    </a:lnTo>
                    <a:lnTo>
                      <a:pt x="366" y="490"/>
                    </a:lnTo>
                    <a:lnTo>
                      <a:pt x="366" y="490"/>
                    </a:lnTo>
                    <a:lnTo>
                      <a:pt x="367" y="490"/>
                    </a:lnTo>
                    <a:lnTo>
                      <a:pt x="367" y="490"/>
                    </a:lnTo>
                    <a:lnTo>
                      <a:pt x="367" y="490"/>
                    </a:lnTo>
                    <a:lnTo>
                      <a:pt x="367" y="490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70" y="489"/>
                    </a:lnTo>
                    <a:lnTo>
                      <a:pt x="370" y="489"/>
                    </a:lnTo>
                    <a:lnTo>
                      <a:pt x="370" y="489"/>
                    </a:lnTo>
                    <a:lnTo>
                      <a:pt x="370" y="489"/>
                    </a:lnTo>
                    <a:lnTo>
                      <a:pt x="370" y="488"/>
                    </a:lnTo>
                    <a:lnTo>
                      <a:pt x="370" y="488"/>
                    </a:lnTo>
                    <a:lnTo>
                      <a:pt x="370" y="488"/>
                    </a:lnTo>
                    <a:lnTo>
                      <a:pt x="370" y="488"/>
                    </a:lnTo>
                    <a:lnTo>
                      <a:pt x="370" y="488"/>
                    </a:lnTo>
                    <a:lnTo>
                      <a:pt x="370" y="488"/>
                    </a:lnTo>
                    <a:lnTo>
                      <a:pt x="371" y="486"/>
                    </a:lnTo>
                    <a:lnTo>
                      <a:pt x="371" y="486"/>
                    </a:lnTo>
                    <a:lnTo>
                      <a:pt x="371" y="486"/>
                    </a:lnTo>
                    <a:lnTo>
                      <a:pt x="371" y="486"/>
                    </a:lnTo>
                    <a:lnTo>
                      <a:pt x="371" y="486"/>
                    </a:lnTo>
                    <a:lnTo>
                      <a:pt x="371" y="486"/>
                    </a:lnTo>
                    <a:lnTo>
                      <a:pt x="371" y="485"/>
                    </a:lnTo>
                    <a:lnTo>
                      <a:pt x="371" y="485"/>
                    </a:lnTo>
                    <a:lnTo>
                      <a:pt x="371" y="485"/>
                    </a:lnTo>
                    <a:lnTo>
                      <a:pt x="371" y="485"/>
                    </a:lnTo>
                    <a:lnTo>
                      <a:pt x="371" y="485"/>
                    </a:lnTo>
                    <a:lnTo>
                      <a:pt x="371" y="476"/>
                    </a:lnTo>
                    <a:lnTo>
                      <a:pt x="371" y="476"/>
                    </a:lnTo>
                    <a:lnTo>
                      <a:pt x="370" y="466"/>
                    </a:lnTo>
                    <a:lnTo>
                      <a:pt x="368" y="460"/>
                    </a:lnTo>
                    <a:lnTo>
                      <a:pt x="368" y="460"/>
                    </a:lnTo>
                    <a:lnTo>
                      <a:pt x="377" y="455"/>
                    </a:lnTo>
                    <a:lnTo>
                      <a:pt x="377" y="455"/>
                    </a:lnTo>
                    <a:lnTo>
                      <a:pt x="382" y="459"/>
                    </a:lnTo>
                    <a:lnTo>
                      <a:pt x="391" y="465"/>
                    </a:lnTo>
                    <a:lnTo>
                      <a:pt x="391" y="465"/>
                    </a:lnTo>
                    <a:lnTo>
                      <a:pt x="398" y="470"/>
                    </a:lnTo>
                    <a:lnTo>
                      <a:pt x="398" y="470"/>
                    </a:lnTo>
                    <a:lnTo>
                      <a:pt x="398" y="470"/>
                    </a:lnTo>
                    <a:lnTo>
                      <a:pt x="398" y="470"/>
                    </a:lnTo>
                    <a:lnTo>
                      <a:pt x="400" y="470"/>
                    </a:lnTo>
                    <a:lnTo>
                      <a:pt x="400" y="470"/>
                    </a:lnTo>
                    <a:lnTo>
                      <a:pt x="400" y="470"/>
                    </a:lnTo>
                    <a:lnTo>
                      <a:pt x="400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1" y="470"/>
                    </a:lnTo>
                    <a:lnTo>
                      <a:pt x="402" y="470"/>
                    </a:lnTo>
                    <a:lnTo>
                      <a:pt x="402" y="470"/>
                    </a:lnTo>
                    <a:lnTo>
                      <a:pt x="402" y="470"/>
                    </a:lnTo>
                    <a:lnTo>
                      <a:pt x="402" y="470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4" y="469"/>
                    </a:lnTo>
                    <a:lnTo>
                      <a:pt x="405" y="467"/>
                    </a:lnTo>
                    <a:lnTo>
                      <a:pt x="405" y="467"/>
                    </a:lnTo>
                    <a:lnTo>
                      <a:pt x="406" y="467"/>
                    </a:lnTo>
                    <a:lnTo>
                      <a:pt x="406" y="467"/>
                    </a:lnTo>
                    <a:lnTo>
                      <a:pt x="406" y="467"/>
                    </a:lnTo>
                    <a:lnTo>
                      <a:pt x="406" y="467"/>
                    </a:lnTo>
                    <a:lnTo>
                      <a:pt x="406" y="466"/>
                    </a:lnTo>
                    <a:lnTo>
                      <a:pt x="406" y="466"/>
                    </a:lnTo>
                    <a:lnTo>
                      <a:pt x="407" y="466"/>
                    </a:lnTo>
                    <a:lnTo>
                      <a:pt x="407" y="466"/>
                    </a:lnTo>
                    <a:lnTo>
                      <a:pt x="407" y="466"/>
                    </a:lnTo>
                    <a:lnTo>
                      <a:pt x="407" y="466"/>
                    </a:lnTo>
                    <a:lnTo>
                      <a:pt x="407" y="466"/>
                    </a:lnTo>
                    <a:lnTo>
                      <a:pt x="407" y="466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5"/>
                    </a:lnTo>
                    <a:lnTo>
                      <a:pt x="409" y="464"/>
                    </a:lnTo>
                    <a:lnTo>
                      <a:pt x="409" y="464"/>
                    </a:lnTo>
                    <a:lnTo>
                      <a:pt x="409" y="464"/>
                    </a:lnTo>
                    <a:lnTo>
                      <a:pt x="409" y="464"/>
                    </a:lnTo>
                    <a:lnTo>
                      <a:pt x="409" y="462"/>
                    </a:lnTo>
                    <a:lnTo>
                      <a:pt x="409" y="462"/>
                    </a:lnTo>
                    <a:lnTo>
                      <a:pt x="409" y="462"/>
                    </a:lnTo>
                    <a:lnTo>
                      <a:pt x="409" y="462"/>
                    </a:lnTo>
                    <a:lnTo>
                      <a:pt x="409" y="461"/>
                    </a:lnTo>
                    <a:lnTo>
                      <a:pt x="409" y="461"/>
                    </a:lnTo>
                    <a:lnTo>
                      <a:pt x="409" y="461"/>
                    </a:lnTo>
                    <a:lnTo>
                      <a:pt x="409" y="461"/>
                    </a:lnTo>
                    <a:lnTo>
                      <a:pt x="407" y="454"/>
                    </a:lnTo>
                    <a:lnTo>
                      <a:pt x="407" y="454"/>
                    </a:lnTo>
                    <a:lnTo>
                      <a:pt x="405" y="443"/>
                    </a:lnTo>
                    <a:lnTo>
                      <a:pt x="402" y="437"/>
                    </a:lnTo>
                    <a:lnTo>
                      <a:pt x="402" y="437"/>
                    </a:lnTo>
                    <a:lnTo>
                      <a:pt x="410" y="431"/>
                    </a:lnTo>
                    <a:lnTo>
                      <a:pt x="410" y="431"/>
                    </a:lnTo>
                    <a:lnTo>
                      <a:pt x="415" y="435"/>
                    </a:lnTo>
                    <a:lnTo>
                      <a:pt x="425" y="438"/>
                    </a:lnTo>
                    <a:lnTo>
                      <a:pt x="425" y="438"/>
                    </a:lnTo>
                    <a:lnTo>
                      <a:pt x="433" y="442"/>
                    </a:lnTo>
                    <a:lnTo>
                      <a:pt x="433" y="442"/>
                    </a:lnTo>
                    <a:lnTo>
                      <a:pt x="434" y="442"/>
                    </a:lnTo>
                    <a:lnTo>
                      <a:pt x="434" y="442"/>
                    </a:lnTo>
                    <a:lnTo>
                      <a:pt x="434" y="442"/>
                    </a:lnTo>
                    <a:lnTo>
                      <a:pt x="434" y="442"/>
                    </a:lnTo>
                    <a:lnTo>
                      <a:pt x="434" y="442"/>
                    </a:lnTo>
                    <a:lnTo>
                      <a:pt x="434" y="442"/>
                    </a:lnTo>
                    <a:lnTo>
                      <a:pt x="435" y="442"/>
                    </a:lnTo>
                    <a:lnTo>
                      <a:pt x="435" y="442"/>
                    </a:lnTo>
                    <a:lnTo>
                      <a:pt x="435" y="442"/>
                    </a:lnTo>
                    <a:lnTo>
                      <a:pt x="435" y="442"/>
                    </a:lnTo>
                    <a:lnTo>
                      <a:pt x="435" y="442"/>
                    </a:lnTo>
                    <a:lnTo>
                      <a:pt x="435" y="442"/>
                    </a:lnTo>
                    <a:lnTo>
                      <a:pt x="436" y="442"/>
                    </a:lnTo>
                    <a:lnTo>
                      <a:pt x="436" y="442"/>
                    </a:lnTo>
                    <a:lnTo>
                      <a:pt x="436" y="441"/>
                    </a:lnTo>
                    <a:lnTo>
                      <a:pt x="436" y="441"/>
                    </a:lnTo>
                    <a:lnTo>
                      <a:pt x="436" y="441"/>
                    </a:lnTo>
                    <a:lnTo>
                      <a:pt x="436" y="441"/>
                    </a:lnTo>
                    <a:lnTo>
                      <a:pt x="438" y="441"/>
                    </a:lnTo>
                    <a:lnTo>
                      <a:pt x="438" y="441"/>
                    </a:lnTo>
                    <a:lnTo>
                      <a:pt x="438" y="441"/>
                    </a:lnTo>
                    <a:lnTo>
                      <a:pt x="438" y="441"/>
                    </a:lnTo>
                    <a:lnTo>
                      <a:pt x="438" y="441"/>
                    </a:lnTo>
                    <a:lnTo>
                      <a:pt x="438" y="441"/>
                    </a:lnTo>
                    <a:lnTo>
                      <a:pt x="439" y="440"/>
                    </a:lnTo>
                    <a:lnTo>
                      <a:pt x="439" y="440"/>
                    </a:lnTo>
                    <a:lnTo>
                      <a:pt x="439" y="440"/>
                    </a:lnTo>
                    <a:lnTo>
                      <a:pt x="439" y="440"/>
                    </a:lnTo>
                    <a:lnTo>
                      <a:pt x="439" y="438"/>
                    </a:lnTo>
                    <a:lnTo>
                      <a:pt x="439" y="438"/>
                    </a:lnTo>
                    <a:lnTo>
                      <a:pt x="440" y="438"/>
                    </a:lnTo>
                    <a:lnTo>
                      <a:pt x="440" y="438"/>
                    </a:lnTo>
                    <a:lnTo>
                      <a:pt x="440" y="438"/>
                    </a:lnTo>
                    <a:lnTo>
                      <a:pt x="440" y="438"/>
                    </a:lnTo>
                    <a:lnTo>
                      <a:pt x="441" y="437"/>
                    </a:lnTo>
                    <a:lnTo>
                      <a:pt x="441" y="437"/>
                    </a:lnTo>
                    <a:lnTo>
                      <a:pt x="441" y="437"/>
                    </a:lnTo>
                    <a:lnTo>
                      <a:pt x="441" y="437"/>
                    </a:lnTo>
                    <a:lnTo>
                      <a:pt x="441" y="437"/>
                    </a:lnTo>
                    <a:lnTo>
                      <a:pt x="441" y="437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1" y="436"/>
                    </a:lnTo>
                    <a:lnTo>
                      <a:pt x="443" y="436"/>
                    </a:lnTo>
                    <a:lnTo>
                      <a:pt x="443" y="436"/>
                    </a:lnTo>
                    <a:lnTo>
                      <a:pt x="443" y="435"/>
                    </a:lnTo>
                    <a:lnTo>
                      <a:pt x="443" y="435"/>
                    </a:lnTo>
                    <a:lnTo>
                      <a:pt x="443" y="435"/>
                    </a:lnTo>
                    <a:lnTo>
                      <a:pt x="443" y="435"/>
                    </a:lnTo>
                    <a:lnTo>
                      <a:pt x="443" y="435"/>
                    </a:lnTo>
                    <a:lnTo>
                      <a:pt x="443" y="433"/>
                    </a:lnTo>
                    <a:lnTo>
                      <a:pt x="443" y="433"/>
                    </a:lnTo>
                    <a:lnTo>
                      <a:pt x="443" y="433"/>
                    </a:lnTo>
                    <a:lnTo>
                      <a:pt x="443" y="433"/>
                    </a:lnTo>
                    <a:lnTo>
                      <a:pt x="443" y="433"/>
                    </a:lnTo>
                    <a:lnTo>
                      <a:pt x="443" y="433"/>
                    </a:lnTo>
                    <a:lnTo>
                      <a:pt x="439" y="425"/>
                    </a:lnTo>
                    <a:lnTo>
                      <a:pt x="439" y="425"/>
                    </a:lnTo>
                    <a:lnTo>
                      <a:pt x="435" y="414"/>
                    </a:lnTo>
                    <a:lnTo>
                      <a:pt x="431" y="409"/>
                    </a:lnTo>
                    <a:lnTo>
                      <a:pt x="431" y="409"/>
                    </a:lnTo>
                    <a:lnTo>
                      <a:pt x="438" y="402"/>
                    </a:lnTo>
                    <a:lnTo>
                      <a:pt x="438" y="402"/>
                    </a:lnTo>
                    <a:lnTo>
                      <a:pt x="444" y="404"/>
                    </a:lnTo>
                    <a:lnTo>
                      <a:pt x="454" y="407"/>
                    </a:lnTo>
                    <a:lnTo>
                      <a:pt x="454" y="407"/>
                    </a:lnTo>
                    <a:lnTo>
                      <a:pt x="461" y="408"/>
                    </a:lnTo>
                    <a:lnTo>
                      <a:pt x="461" y="408"/>
                    </a:lnTo>
                    <a:lnTo>
                      <a:pt x="461" y="408"/>
                    </a:lnTo>
                    <a:lnTo>
                      <a:pt x="461" y="408"/>
                    </a:lnTo>
                    <a:lnTo>
                      <a:pt x="463" y="408"/>
                    </a:lnTo>
                    <a:lnTo>
                      <a:pt x="463" y="408"/>
                    </a:lnTo>
                    <a:lnTo>
                      <a:pt x="463" y="408"/>
                    </a:lnTo>
                    <a:lnTo>
                      <a:pt x="463" y="408"/>
                    </a:lnTo>
                    <a:lnTo>
                      <a:pt x="464" y="408"/>
                    </a:lnTo>
                    <a:lnTo>
                      <a:pt x="464" y="408"/>
                    </a:lnTo>
                    <a:lnTo>
                      <a:pt x="464" y="408"/>
                    </a:lnTo>
                    <a:lnTo>
                      <a:pt x="464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5" y="408"/>
                    </a:lnTo>
                    <a:lnTo>
                      <a:pt x="467" y="407"/>
                    </a:lnTo>
                    <a:lnTo>
                      <a:pt x="467" y="407"/>
                    </a:lnTo>
                    <a:lnTo>
                      <a:pt x="467" y="407"/>
                    </a:lnTo>
                    <a:lnTo>
                      <a:pt x="467" y="407"/>
                    </a:lnTo>
                    <a:lnTo>
                      <a:pt x="467" y="407"/>
                    </a:lnTo>
                    <a:lnTo>
                      <a:pt x="467" y="407"/>
                    </a:lnTo>
                    <a:lnTo>
                      <a:pt x="467" y="406"/>
                    </a:lnTo>
                    <a:lnTo>
                      <a:pt x="467" y="406"/>
                    </a:lnTo>
                    <a:lnTo>
                      <a:pt x="468" y="406"/>
                    </a:lnTo>
                    <a:lnTo>
                      <a:pt x="468" y="406"/>
                    </a:lnTo>
                    <a:lnTo>
                      <a:pt x="468" y="406"/>
                    </a:lnTo>
                    <a:lnTo>
                      <a:pt x="468" y="406"/>
                    </a:lnTo>
                    <a:lnTo>
                      <a:pt x="468" y="404"/>
                    </a:lnTo>
                    <a:lnTo>
                      <a:pt x="468" y="404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69" y="403"/>
                    </a:lnTo>
                    <a:lnTo>
                      <a:pt x="470" y="402"/>
                    </a:lnTo>
                    <a:lnTo>
                      <a:pt x="470" y="402"/>
                    </a:lnTo>
                    <a:lnTo>
                      <a:pt x="470" y="402"/>
                    </a:lnTo>
                    <a:lnTo>
                      <a:pt x="470" y="402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401"/>
                    </a:lnTo>
                    <a:lnTo>
                      <a:pt x="470" y="399"/>
                    </a:lnTo>
                    <a:lnTo>
                      <a:pt x="470" y="399"/>
                    </a:lnTo>
                    <a:lnTo>
                      <a:pt x="470" y="399"/>
                    </a:lnTo>
                    <a:lnTo>
                      <a:pt x="470" y="399"/>
                    </a:lnTo>
                    <a:lnTo>
                      <a:pt x="470" y="398"/>
                    </a:lnTo>
                    <a:lnTo>
                      <a:pt x="470" y="398"/>
                    </a:lnTo>
                    <a:lnTo>
                      <a:pt x="470" y="398"/>
                    </a:lnTo>
                    <a:lnTo>
                      <a:pt x="470" y="398"/>
                    </a:lnTo>
                    <a:lnTo>
                      <a:pt x="469" y="397"/>
                    </a:lnTo>
                    <a:lnTo>
                      <a:pt x="469" y="397"/>
                    </a:lnTo>
                    <a:lnTo>
                      <a:pt x="469" y="397"/>
                    </a:lnTo>
                    <a:lnTo>
                      <a:pt x="469" y="397"/>
                    </a:lnTo>
                    <a:lnTo>
                      <a:pt x="465" y="391"/>
                    </a:lnTo>
                    <a:lnTo>
                      <a:pt x="465" y="391"/>
                    </a:lnTo>
                    <a:lnTo>
                      <a:pt x="459" y="382"/>
                    </a:lnTo>
                    <a:lnTo>
                      <a:pt x="455" y="377"/>
                    </a:lnTo>
                    <a:lnTo>
                      <a:pt x="455" y="377"/>
                    </a:lnTo>
                    <a:lnTo>
                      <a:pt x="460" y="368"/>
                    </a:lnTo>
                    <a:lnTo>
                      <a:pt x="460" y="368"/>
                    </a:lnTo>
                    <a:lnTo>
                      <a:pt x="467" y="369"/>
                    </a:lnTo>
                    <a:lnTo>
                      <a:pt x="477" y="370"/>
                    </a:lnTo>
                    <a:lnTo>
                      <a:pt x="477" y="370"/>
                    </a:lnTo>
                    <a:lnTo>
                      <a:pt x="484" y="370"/>
                    </a:lnTo>
                    <a:lnTo>
                      <a:pt x="484" y="370"/>
                    </a:lnTo>
                    <a:lnTo>
                      <a:pt x="485" y="370"/>
                    </a:lnTo>
                    <a:lnTo>
                      <a:pt x="485" y="370"/>
                    </a:lnTo>
                    <a:lnTo>
                      <a:pt x="485" y="370"/>
                    </a:lnTo>
                    <a:lnTo>
                      <a:pt x="485" y="370"/>
                    </a:lnTo>
                    <a:lnTo>
                      <a:pt x="487" y="370"/>
                    </a:lnTo>
                    <a:lnTo>
                      <a:pt x="487" y="370"/>
                    </a:lnTo>
                    <a:lnTo>
                      <a:pt x="487" y="370"/>
                    </a:lnTo>
                    <a:lnTo>
                      <a:pt x="487" y="370"/>
                    </a:lnTo>
                    <a:lnTo>
                      <a:pt x="487" y="370"/>
                    </a:lnTo>
                    <a:lnTo>
                      <a:pt x="487" y="370"/>
                    </a:lnTo>
                    <a:lnTo>
                      <a:pt x="488" y="370"/>
                    </a:lnTo>
                    <a:lnTo>
                      <a:pt x="488" y="370"/>
                    </a:lnTo>
                    <a:lnTo>
                      <a:pt x="488" y="369"/>
                    </a:lnTo>
                    <a:lnTo>
                      <a:pt x="488" y="369"/>
                    </a:lnTo>
                    <a:lnTo>
                      <a:pt x="488" y="369"/>
                    </a:lnTo>
                    <a:lnTo>
                      <a:pt x="488" y="369"/>
                    </a:lnTo>
                    <a:lnTo>
                      <a:pt x="489" y="369"/>
                    </a:lnTo>
                    <a:lnTo>
                      <a:pt x="489" y="369"/>
                    </a:lnTo>
                    <a:lnTo>
                      <a:pt x="489" y="369"/>
                    </a:lnTo>
                    <a:lnTo>
                      <a:pt x="489" y="369"/>
                    </a:lnTo>
                    <a:lnTo>
                      <a:pt x="489" y="368"/>
                    </a:lnTo>
                    <a:lnTo>
                      <a:pt x="489" y="368"/>
                    </a:lnTo>
                    <a:lnTo>
                      <a:pt x="489" y="368"/>
                    </a:lnTo>
                    <a:lnTo>
                      <a:pt x="489" y="368"/>
                    </a:lnTo>
                    <a:lnTo>
                      <a:pt x="489" y="368"/>
                    </a:lnTo>
                    <a:lnTo>
                      <a:pt x="489" y="368"/>
                    </a:lnTo>
                    <a:lnTo>
                      <a:pt x="490" y="367"/>
                    </a:lnTo>
                    <a:lnTo>
                      <a:pt x="490" y="367"/>
                    </a:lnTo>
                    <a:lnTo>
                      <a:pt x="490" y="367"/>
                    </a:lnTo>
                    <a:lnTo>
                      <a:pt x="490" y="367"/>
                    </a:lnTo>
                    <a:lnTo>
                      <a:pt x="490" y="365"/>
                    </a:lnTo>
                    <a:lnTo>
                      <a:pt x="490" y="365"/>
                    </a:lnTo>
                    <a:lnTo>
                      <a:pt x="490" y="365"/>
                    </a:lnTo>
                    <a:lnTo>
                      <a:pt x="490" y="365"/>
                    </a:lnTo>
                    <a:lnTo>
                      <a:pt x="492" y="364"/>
                    </a:lnTo>
                    <a:lnTo>
                      <a:pt x="492" y="364"/>
                    </a:lnTo>
                    <a:lnTo>
                      <a:pt x="492" y="364"/>
                    </a:lnTo>
                    <a:lnTo>
                      <a:pt x="492" y="364"/>
                    </a:lnTo>
                    <a:lnTo>
                      <a:pt x="492" y="364"/>
                    </a:lnTo>
                    <a:lnTo>
                      <a:pt x="492" y="364"/>
                    </a:lnTo>
                    <a:lnTo>
                      <a:pt x="492" y="363"/>
                    </a:lnTo>
                    <a:lnTo>
                      <a:pt x="492" y="363"/>
                    </a:lnTo>
                    <a:lnTo>
                      <a:pt x="492" y="363"/>
                    </a:lnTo>
                    <a:lnTo>
                      <a:pt x="492" y="363"/>
                    </a:lnTo>
                    <a:lnTo>
                      <a:pt x="492" y="362"/>
                    </a:lnTo>
                    <a:lnTo>
                      <a:pt x="492" y="362"/>
                    </a:lnTo>
                    <a:lnTo>
                      <a:pt x="492" y="362"/>
                    </a:lnTo>
                    <a:lnTo>
                      <a:pt x="492" y="362"/>
                    </a:lnTo>
                    <a:lnTo>
                      <a:pt x="492" y="362"/>
                    </a:lnTo>
                    <a:lnTo>
                      <a:pt x="492" y="362"/>
                    </a:lnTo>
                    <a:lnTo>
                      <a:pt x="492" y="360"/>
                    </a:lnTo>
                    <a:lnTo>
                      <a:pt x="492" y="360"/>
                    </a:lnTo>
                    <a:lnTo>
                      <a:pt x="492" y="360"/>
                    </a:lnTo>
                    <a:lnTo>
                      <a:pt x="492" y="360"/>
                    </a:lnTo>
                    <a:lnTo>
                      <a:pt x="492" y="360"/>
                    </a:lnTo>
                    <a:lnTo>
                      <a:pt x="492" y="360"/>
                    </a:lnTo>
                    <a:lnTo>
                      <a:pt x="492" y="359"/>
                    </a:lnTo>
                    <a:lnTo>
                      <a:pt x="492" y="359"/>
                    </a:lnTo>
                    <a:lnTo>
                      <a:pt x="492" y="359"/>
                    </a:lnTo>
                    <a:lnTo>
                      <a:pt x="492" y="359"/>
                    </a:lnTo>
                    <a:lnTo>
                      <a:pt x="490" y="358"/>
                    </a:lnTo>
                    <a:lnTo>
                      <a:pt x="490" y="358"/>
                    </a:lnTo>
                    <a:lnTo>
                      <a:pt x="490" y="358"/>
                    </a:lnTo>
                    <a:lnTo>
                      <a:pt x="490" y="358"/>
                    </a:lnTo>
                    <a:lnTo>
                      <a:pt x="485" y="352"/>
                    </a:lnTo>
                    <a:lnTo>
                      <a:pt x="485" y="352"/>
                    </a:lnTo>
                    <a:lnTo>
                      <a:pt x="478" y="345"/>
                    </a:lnTo>
                    <a:lnTo>
                      <a:pt x="473" y="340"/>
                    </a:lnTo>
                    <a:lnTo>
                      <a:pt x="473" y="340"/>
                    </a:lnTo>
                    <a:lnTo>
                      <a:pt x="475" y="331"/>
                    </a:lnTo>
                    <a:lnTo>
                      <a:pt x="475" y="331"/>
                    </a:lnTo>
                    <a:lnTo>
                      <a:pt x="483" y="331"/>
                    </a:lnTo>
                    <a:lnTo>
                      <a:pt x="493" y="331"/>
                    </a:lnTo>
                    <a:lnTo>
                      <a:pt x="493" y="331"/>
                    </a:lnTo>
                    <a:lnTo>
                      <a:pt x="501" y="329"/>
                    </a:lnTo>
                    <a:lnTo>
                      <a:pt x="501" y="329"/>
                    </a:lnTo>
                    <a:lnTo>
                      <a:pt x="501" y="329"/>
                    </a:lnTo>
                    <a:lnTo>
                      <a:pt x="502" y="329"/>
                    </a:lnTo>
                    <a:lnTo>
                      <a:pt x="502" y="329"/>
                    </a:lnTo>
                    <a:lnTo>
                      <a:pt x="503" y="329"/>
                    </a:lnTo>
                    <a:lnTo>
                      <a:pt x="503" y="329"/>
                    </a:lnTo>
                    <a:lnTo>
                      <a:pt x="503" y="329"/>
                    </a:lnTo>
                    <a:lnTo>
                      <a:pt x="503" y="329"/>
                    </a:lnTo>
                    <a:lnTo>
                      <a:pt x="503" y="329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8"/>
                    </a:lnTo>
                    <a:lnTo>
                      <a:pt x="504" y="326"/>
                    </a:lnTo>
                    <a:lnTo>
                      <a:pt x="504" y="326"/>
                    </a:lnTo>
                    <a:lnTo>
                      <a:pt x="506" y="326"/>
                    </a:lnTo>
                    <a:lnTo>
                      <a:pt x="506" y="326"/>
                    </a:lnTo>
                    <a:lnTo>
                      <a:pt x="506" y="326"/>
                    </a:lnTo>
                    <a:lnTo>
                      <a:pt x="506" y="326"/>
                    </a:lnTo>
                    <a:lnTo>
                      <a:pt x="506" y="325"/>
                    </a:lnTo>
                    <a:lnTo>
                      <a:pt x="506" y="325"/>
                    </a:lnTo>
                    <a:lnTo>
                      <a:pt x="506" y="325"/>
                    </a:lnTo>
                    <a:lnTo>
                      <a:pt x="506" y="325"/>
                    </a:lnTo>
                    <a:lnTo>
                      <a:pt x="506" y="325"/>
                    </a:lnTo>
                    <a:lnTo>
                      <a:pt x="506" y="325"/>
                    </a:lnTo>
                    <a:lnTo>
                      <a:pt x="506" y="324"/>
                    </a:lnTo>
                    <a:lnTo>
                      <a:pt x="506" y="324"/>
                    </a:lnTo>
                    <a:lnTo>
                      <a:pt x="507" y="323"/>
                    </a:lnTo>
                    <a:lnTo>
                      <a:pt x="507" y="323"/>
                    </a:lnTo>
                    <a:lnTo>
                      <a:pt x="507" y="323"/>
                    </a:lnTo>
                    <a:lnTo>
                      <a:pt x="507" y="323"/>
                    </a:lnTo>
                    <a:lnTo>
                      <a:pt x="507" y="321"/>
                    </a:lnTo>
                    <a:lnTo>
                      <a:pt x="507" y="321"/>
                    </a:lnTo>
                    <a:lnTo>
                      <a:pt x="507" y="321"/>
                    </a:lnTo>
                    <a:lnTo>
                      <a:pt x="507" y="321"/>
                    </a:lnTo>
                    <a:lnTo>
                      <a:pt x="507" y="320"/>
                    </a:lnTo>
                    <a:lnTo>
                      <a:pt x="507" y="320"/>
                    </a:lnTo>
                    <a:lnTo>
                      <a:pt x="507" y="320"/>
                    </a:lnTo>
                    <a:lnTo>
                      <a:pt x="507" y="320"/>
                    </a:lnTo>
                    <a:lnTo>
                      <a:pt x="507" y="320"/>
                    </a:lnTo>
                    <a:lnTo>
                      <a:pt x="507" y="320"/>
                    </a:lnTo>
                    <a:lnTo>
                      <a:pt x="507" y="319"/>
                    </a:lnTo>
                    <a:lnTo>
                      <a:pt x="507" y="319"/>
                    </a:lnTo>
                    <a:lnTo>
                      <a:pt x="507" y="319"/>
                    </a:lnTo>
                    <a:lnTo>
                      <a:pt x="507" y="319"/>
                    </a:lnTo>
                    <a:lnTo>
                      <a:pt x="507" y="319"/>
                    </a:lnTo>
                    <a:lnTo>
                      <a:pt x="507" y="319"/>
                    </a:lnTo>
                    <a:lnTo>
                      <a:pt x="506" y="317"/>
                    </a:lnTo>
                    <a:lnTo>
                      <a:pt x="506" y="317"/>
                    </a:lnTo>
                    <a:lnTo>
                      <a:pt x="506" y="317"/>
                    </a:lnTo>
                    <a:lnTo>
                      <a:pt x="506" y="317"/>
                    </a:lnTo>
                    <a:lnTo>
                      <a:pt x="506" y="317"/>
                    </a:lnTo>
                    <a:lnTo>
                      <a:pt x="506" y="317"/>
                    </a:lnTo>
                    <a:lnTo>
                      <a:pt x="506" y="316"/>
                    </a:lnTo>
                    <a:lnTo>
                      <a:pt x="506" y="316"/>
                    </a:lnTo>
                    <a:lnTo>
                      <a:pt x="504" y="316"/>
                    </a:lnTo>
                    <a:lnTo>
                      <a:pt x="504" y="316"/>
                    </a:lnTo>
                    <a:lnTo>
                      <a:pt x="504" y="316"/>
                    </a:lnTo>
                    <a:lnTo>
                      <a:pt x="499" y="311"/>
                    </a:lnTo>
                    <a:lnTo>
                      <a:pt x="499" y="311"/>
                    </a:lnTo>
                    <a:lnTo>
                      <a:pt x="490" y="305"/>
                    </a:lnTo>
                    <a:lnTo>
                      <a:pt x="484" y="302"/>
                    </a:lnTo>
                    <a:lnTo>
                      <a:pt x="484" y="302"/>
                    </a:lnTo>
                    <a:lnTo>
                      <a:pt x="485" y="292"/>
                    </a:lnTo>
                    <a:lnTo>
                      <a:pt x="485" y="292"/>
                    </a:lnTo>
                    <a:lnTo>
                      <a:pt x="493" y="291"/>
                    </a:lnTo>
                    <a:lnTo>
                      <a:pt x="503" y="289"/>
                    </a:lnTo>
                    <a:lnTo>
                      <a:pt x="503" y="289"/>
                    </a:lnTo>
                    <a:lnTo>
                      <a:pt x="509" y="286"/>
                    </a:lnTo>
                    <a:lnTo>
                      <a:pt x="509" y="286"/>
                    </a:lnTo>
                    <a:lnTo>
                      <a:pt x="509" y="286"/>
                    </a:lnTo>
                    <a:lnTo>
                      <a:pt x="509" y="286"/>
                    </a:lnTo>
                    <a:lnTo>
                      <a:pt x="511" y="286"/>
                    </a:lnTo>
                    <a:lnTo>
                      <a:pt x="511" y="286"/>
                    </a:lnTo>
                    <a:lnTo>
                      <a:pt x="511" y="285"/>
                    </a:lnTo>
                    <a:lnTo>
                      <a:pt x="511" y="285"/>
                    </a:lnTo>
                    <a:lnTo>
                      <a:pt x="512" y="285"/>
                    </a:lnTo>
                    <a:lnTo>
                      <a:pt x="512" y="285"/>
                    </a:lnTo>
                    <a:lnTo>
                      <a:pt x="512" y="285"/>
                    </a:lnTo>
                    <a:lnTo>
                      <a:pt x="512" y="285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3"/>
                    </a:lnTo>
                    <a:lnTo>
                      <a:pt x="513" y="282"/>
                    </a:lnTo>
                    <a:lnTo>
                      <a:pt x="513" y="282"/>
                    </a:lnTo>
                    <a:lnTo>
                      <a:pt x="513" y="282"/>
                    </a:lnTo>
                    <a:lnTo>
                      <a:pt x="513" y="282"/>
                    </a:lnTo>
                    <a:lnTo>
                      <a:pt x="513" y="282"/>
                    </a:lnTo>
                    <a:lnTo>
                      <a:pt x="513" y="282"/>
                    </a:lnTo>
                    <a:lnTo>
                      <a:pt x="513" y="281"/>
                    </a:lnTo>
                    <a:lnTo>
                      <a:pt x="513" y="281"/>
                    </a:lnTo>
                    <a:lnTo>
                      <a:pt x="513" y="281"/>
                    </a:lnTo>
                    <a:lnTo>
                      <a:pt x="513" y="281"/>
                    </a:lnTo>
                    <a:lnTo>
                      <a:pt x="513" y="280"/>
                    </a:lnTo>
                    <a:lnTo>
                      <a:pt x="513" y="280"/>
                    </a:lnTo>
                    <a:lnTo>
                      <a:pt x="513" y="280"/>
                    </a:lnTo>
                    <a:lnTo>
                      <a:pt x="513" y="280"/>
                    </a:lnTo>
                    <a:lnTo>
                      <a:pt x="514" y="278"/>
                    </a:lnTo>
                    <a:lnTo>
                      <a:pt x="514" y="278"/>
                    </a:lnTo>
                    <a:lnTo>
                      <a:pt x="514" y="278"/>
                    </a:lnTo>
                    <a:lnTo>
                      <a:pt x="514" y="278"/>
                    </a:lnTo>
                    <a:lnTo>
                      <a:pt x="514" y="277"/>
                    </a:lnTo>
                    <a:lnTo>
                      <a:pt x="514" y="277"/>
                    </a:lnTo>
                    <a:lnTo>
                      <a:pt x="514" y="277"/>
                    </a:lnTo>
                    <a:lnTo>
                      <a:pt x="514" y="277"/>
                    </a:lnTo>
                    <a:lnTo>
                      <a:pt x="514" y="276"/>
                    </a:lnTo>
                    <a:lnTo>
                      <a:pt x="514" y="276"/>
                    </a:lnTo>
                    <a:lnTo>
                      <a:pt x="514" y="276"/>
                    </a:lnTo>
                    <a:lnTo>
                      <a:pt x="514" y="276"/>
                    </a:lnTo>
                    <a:lnTo>
                      <a:pt x="514" y="275"/>
                    </a:lnTo>
                    <a:lnTo>
                      <a:pt x="514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3" y="275"/>
                    </a:lnTo>
                    <a:lnTo>
                      <a:pt x="513" y="273"/>
                    </a:lnTo>
                    <a:lnTo>
                      <a:pt x="513" y="273"/>
                    </a:lnTo>
                    <a:lnTo>
                      <a:pt x="513" y="273"/>
                    </a:lnTo>
                    <a:lnTo>
                      <a:pt x="513" y="273"/>
                    </a:lnTo>
                    <a:lnTo>
                      <a:pt x="512" y="273"/>
                    </a:lnTo>
                    <a:lnTo>
                      <a:pt x="512" y="273"/>
                    </a:lnTo>
                    <a:lnTo>
                      <a:pt x="512" y="272"/>
                    </a:lnTo>
                    <a:lnTo>
                      <a:pt x="512" y="272"/>
                    </a:lnTo>
                    <a:lnTo>
                      <a:pt x="511" y="272"/>
                    </a:lnTo>
                    <a:lnTo>
                      <a:pt x="511" y="272"/>
                    </a:lnTo>
                    <a:lnTo>
                      <a:pt x="511" y="272"/>
                    </a:lnTo>
                    <a:lnTo>
                      <a:pt x="511" y="272"/>
                    </a:lnTo>
                    <a:lnTo>
                      <a:pt x="504" y="268"/>
                    </a:lnTo>
                    <a:lnTo>
                      <a:pt x="504" y="268"/>
                    </a:lnTo>
                    <a:lnTo>
                      <a:pt x="494" y="263"/>
                    </a:lnTo>
                    <a:lnTo>
                      <a:pt x="488" y="262"/>
                    </a:lnTo>
                    <a:lnTo>
                      <a:pt x="488" y="262"/>
                    </a:lnTo>
                    <a:lnTo>
                      <a:pt x="488" y="252"/>
                    </a:lnTo>
                    <a:lnTo>
                      <a:pt x="488" y="252"/>
                    </a:lnTo>
                    <a:lnTo>
                      <a:pt x="494" y="249"/>
                    </a:lnTo>
                    <a:lnTo>
                      <a:pt x="504" y="246"/>
                    </a:lnTo>
                    <a:lnTo>
                      <a:pt x="504" y="246"/>
                    </a:lnTo>
                    <a:lnTo>
                      <a:pt x="511" y="242"/>
                    </a:lnTo>
                    <a:lnTo>
                      <a:pt x="511" y="242"/>
                    </a:lnTo>
                    <a:lnTo>
                      <a:pt x="511" y="242"/>
                    </a:lnTo>
                    <a:lnTo>
                      <a:pt x="511" y="242"/>
                    </a:lnTo>
                    <a:lnTo>
                      <a:pt x="512" y="241"/>
                    </a:lnTo>
                    <a:lnTo>
                      <a:pt x="512" y="241"/>
                    </a:lnTo>
                    <a:lnTo>
                      <a:pt x="512" y="241"/>
                    </a:lnTo>
                    <a:lnTo>
                      <a:pt x="512" y="241"/>
                    </a:lnTo>
                    <a:lnTo>
                      <a:pt x="513" y="241"/>
                    </a:lnTo>
                    <a:lnTo>
                      <a:pt x="513" y="241"/>
                    </a:lnTo>
                    <a:lnTo>
                      <a:pt x="513" y="239"/>
                    </a:lnTo>
                    <a:lnTo>
                      <a:pt x="513" y="239"/>
                    </a:lnTo>
                    <a:lnTo>
                      <a:pt x="513" y="239"/>
                    </a:lnTo>
                    <a:lnTo>
                      <a:pt x="513" y="239"/>
                    </a:lnTo>
                    <a:lnTo>
                      <a:pt x="513" y="239"/>
                    </a:lnTo>
                    <a:lnTo>
                      <a:pt x="513" y="239"/>
                    </a:lnTo>
                    <a:lnTo>
                      <a:pt x="513" y="238"/>
                    </a:lnTo>
                    <a:lnTo>
                      <a:pt x="513" y="238"/>
                    </a:lnTo>
                    <a:lnTo>
                      <a:pt x="514" y="238"/>
                    </a:lnTo>
                    <a:lnTo>
                      <a:pt x="514" y="238"/>
                    </a:lnTo>
                    <a:lnTo>
                      <a:pt x="514" y="238"/>
                    </a:lnTo>
                    <a:lnTo>
                      <a:pt x="514" y="238"/>
                    </a:lnTo>
                    <a:lnTo>
                      <a:pt x="514" y="238"/>
                    </a:lnTo>
                    <a:lnTo>
                      <a:pt x="514" y="238"/>
                    </a:lnTo>
                    <a:lnTo>
                      <a:pt x="514" y="237"/>
                    </a:lnTo>
                    <a:lnTo>
                      <a:pt x="514" y="237"/>
                    </a:lnTo>
                    <a:lnTo>
                      <a:pt x="514" y="237"/>
                    </a:lnTo>
                    <a:lnTo>
                      <a:pt x="514" y="237"/>
                    </a:lnTo>
                    <a:lnTo>
                      <a:pt x="514" y="236"/>
                    </a:lnTo>
                    <a:lnTo>
                      <a:pt x="514" y="236"/>
                    </a:lnTo>
                    <a:lnTo>
                      <a:pt x="514" y="236"/>
                    </a:lnTo>
                    <a:lnTo>
                      <a:pt x="514" y="236"/>
                    </a:lnTo>
                    <a:lnTo>
                      <a:pt x="513" y="234"/>
                    </a:lnTo>
                    <a:lnTo>
                      <a:pt x="513" y="234"/>
                    </a:lnTo>
                    <a:lnTo>
                      <a:pt x="513" y="233"/>
                    </a:lnTo>
                    <a:lnTo>
                      <a:pt x="513" y="233"/>
                    </a:lnTo>
                    <a:lnTo>
                      <a:pt x="513" y="233"/>
                    </a:lnTo>
                    <a:lnTo>
                      <a:pt x="513" y="233"/>
                    </a:lnTo>
                    <a:lnTo>
                      <a:pt x="513" y="232"/>
                    </a:lnTo>
                    <a:lnTo>
                      <a:pt x="513" y="232"/>
                    </a:lnTo>
                    <a:lnTo>
                      <a:pt x="513" y="232"/>
                    </a:lnTo>
                    <a:lnTo>
                      <a:pt x="513" y="232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31"/>
                    </a:lnTo>
                    <a:lnTo>
                      <a:pt x="513" y="229"/>
                    </a:lnTo>
                    <a:lnTo>
                      <a:pt x="513" y="229"/>
                    </a:lnTo>
                    <a:lnTo>
                      <a:pt x="513" y="229"/>
                    </a:lnTo>
                    <a:lnTo>
                      <a:pt x="513" y="229"/>
                    </a:lnTo>
                    <a:lnTo>
                      <a:pt x="512" y="229"/>
                    </a:lnTo>
                    <a:lnTo>
                      <a:pt x="512" y="229"/>
                    </a:lnTo>
                    <a:lnTo>
                      <a:pt x="512" y="229"/>
                    </a:lnTo>
                    <a:lnTo>
                      <a:pt x="512" y="229"/>
                    </a:lnTo>
                    <a:lnTo>
                      <a:pt x="511" y="228"/>
                    </a:lnTo>
                    <a:lnTo>
                      <a:pt x="511" y="228"/>
                    </a:lnTo>
                    <a:lnTo>
                      <a:pt x="511" y="228"/>
                    </a:lnTo>
                    <a:lnTo>
                      <a:pt x="511" y="228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9" y="228"/>
                    </a:lnTo>
                    <a:lnTo>
                      <a:pt x="503" y="226"/>
                    </a:lnTo>
                    <a:lnTo>
                      <a:pt x="503" y="226"/>
                    </a:lnTo>
                    <a:lnTo>
                      <a:pt x="492" y="223"/>
                    </a:lnTo>
                    <a:lnTo>
                      <a:pt x="485" y="222"/>
                    </a:lnTo>
                    <a:lnTo>
                      <a:pt x="485" y="222"/>
                    </a:lnTo>
                    <a:lnTo>
                      <a:pt x="484" y="212"/>
                    </a:lnTo>
                    <a:lnTo>
                      <a:pt x="484" y="212"/>
                    </a:lnTo>
                    <a:lnTo>
                      <a:pt x="490" y="209"/>
                    </a:lnTo>
                    <a:lnTo>
                      <a:pt x="499" y="203"/>
                    </a:lnTo>
                    <a:lnTo>
                      <a:pt x="499" y="203"/>
                    </a:lnTo>
                    <a:lnTo>
                      <a:pt x="504" y="198"/>
                    </a:lnTo>
                    <a:lnTo>
                      <a:pt x="504" y="198"/>
                    </a:lnTo>
                    <a:lnTo>
                      <a:pt x="504" y="198"/>
                    </a:lnTo>
                    <a:lnTo>
                      <a:pt x="504" y="198"/>
                    </a:lnTo>
                    <a:lnTo>
                      <a:pt x="506" y="197"/>
                    </a:lnTo>
                    <a:lnTo>
                      <a:pt x="506" y="197"/>
                    </a:lnTo>
                    <a:lnTo>
                      <a:pt x="506" y="197"/>
                    </a:lnTo>
                    <a:lnTo>
                      <a:pt x="506" y="197"/>
                    </a:lnTo>
                    <a:lnTo>
                      <a:pt x="506" y="197"/>
                    </a:lnTo>
                    <a:lnTo>
                      <a:pt x="506" y="197"/>
                    </a:lnTo>
                    <a:lnTo>
                      <a:pt x="506" y="195"/>
                    </a:lnTo>
                    <a:lnTo>
                      <a:pt x="506" y="195"/>
                    </a:lnTo>
                    <a:lnTo>
                      <a:pt x="507" y="195"/>
                    </a:lnTo>
                    <a:lnTo>
                      <a:pt x="507" y="195"/>
                    </a:lnTo>
                    <a:lnTo>
                      <a:pt x="507" y="195"/>
                    </a:lnTo>
                    <a:lnTo>
                      <a:pt x="507" y="195"/>
                    </a:lnTo>
                    <a:lnTo>
                      <a:pt x="507" y="194"/>
                    </a:lnTo>
                    <a:lnTo>
                      <a:pt x="507" y="194"/>
                    </a:lnTo>
                    <a:lnTo>
                      <a:pt x="507" y="194"/>
                    </a:lnTo>
                    <a:lnTo>
                      <a:pt x="507" y="194"/>
                    </a:lnTo>
                    <a:lnTo>
                      <a:pt x="507" y="194"/>
                    </a:lnTo>
                    <a:lnTo>
                      <a:pt x="507" y="194"/>
                    </a:lnTo>
                    <a:lnTo>
                      <a:pt x="507" y="193"/>
                    </a:lnTo>
                    <a:lnTo>
                      <a:pt x="507" y="193"/>
                    </a:lnTo>
                    <a:lnTo>
                      <a:pt x="507" y="193"/>
                    </a:lnTo>
                    <a:lnTo>
                      <a:pt x="507" y="193"/>
                    </a:lnTo>
                    <a:lnTo>
                      <a:pt x="507" y="193"/>
                    </a:lnTo>
                    <a:lnTo>
                      <a:pt x="507" y="193"/>
                    </a:lnTo>
                    <a:lnTo>
                      <a:pt x="507" y="192"/>
                    </a:lnTo>
                    <a:lnTo>
                      <a:pt x="507" y="192"/>
                    </a:lnTo>
                    <a:lnTo>
                      <a:pt x="507" y="192"/>
                    </a:lnTo>
                    <a:lnTo>
                      <a:pt x="507" y="192"/>
                    </a:lnTo>
                    <a:lnTo>
                      <a:pt x="506" y="190"/>
                    </a:lnTo>
                    <a:lnTo>
                      <a:pt x="506" y="190"/>
                    </a:lnTo>
                    <a:lnTo>
                      <a:pt x="506" y="189"/>
                    </a:lnTo>
                    <a:lnTo>
                      <a:pt x="506" y="189"/>
                    </a:lnTo>
                    <a:lnTo>
                      <a:pt x="506" y="189"/>
                    </a:lnTo>
                    <a:lnTo>
                      <a:pt x="506" y="189"/>
                    </a:lnTo>
                    <a:lnTo>
                      <a:pt x="506" y="188"/>
                    </a:lnTo>
                    <a:lnTo>
                      <a:pt x="506" y="188"/>
                    </a:lnTo>
                    <a:lnTo>
                      <a:pt x="506" y="188"/>
                    </a:lnTo>
                    <a:lnTo>
                      <a:pt x="506" y="188"/>
                    </a:lnTo>
                    <a:lnTo>
                      <a:pt x="506" y="186"/>
                    </a:lnTo>
                    <a:lnTo>
                      <a:pt x="506" y="186"/>
                    </a:lnTo>
                    <a:lnTo>
                      <a:pt x="504" y="186"/>
                    </a:lnTo>
                    <a:lnTo>
                      <a:pt x="504" y="186"/>
                    </a:lnTo>
                    <a:lnTo>
                      <a:pt x="504" y="186"/>
                    </a:lnTo>
                    <a:lnTo>
                      <a:pt x="504" y="186"/>
                    </a:lnTo>
                    <a:lnTo>
                      <a:pt x="504" y="186"/>
                    </a:lnTo>
                    <a:lnTo>
                      <a:pt x="504" y="186"/>
                    </a:lnTo>
                    <a:lnTo>
                      <a:pt x="504" y="185"/>
                    </a:lnTo>
                    <a:lnTo>
                      <a:pt x="504" y="185"/>
                    </a:lnTo>
                    <a:lnTo>
                      <a:pt x="504" y="185"/>
                    </a:lnTo>
                    <a:lnTo>
                      <a:pt x="504" y="185"/>
                    </a:lnTo>
                    <a:lnTo>
                      <a:pt x="503" y="185"/>
                    </a:lnTo>
                    <a:lnTo>
                      <a:pt x="503" y="185"/>
                    </a:lnTo>
                    <a:lnTo>
                      <a:pt x="503" y="185"/>
                    </a:lnTo>
                    <a:lnTo>
                      <a:pt x="503" y="185"/>
                    </a:lnTo>
                    <a:lnTo>
                      <a:pt x="502" y="184"/>
                    </a:lnTo>
                    <a:lnTo>
                      <a:pt x="502" y="184"/>
                    </a:lnTo>
                    <a:lnTo>
                      <a:pt x="502" y="184"/>
                    </a:lnTo>
                    <a:lnTo>
                      <a:pt x="502" y="184"/>
                    </a:lnTo>
                    <a:lnTo>
                      <a:pt x="501" y="184"/>
                    </a:lnTo>
                    <a:lnTo>
                      <a:pt x="501" y="184"/>
                    </a:lnTo>
                    <a:lnTo>
                      <a:pt x="501" y="184"/>
                    </a:lnTo>
                    <a:lnTo>
                      <a:pt x="501" y="184"/>
                    </a:lnTo>
                    <a:lnTo>
                      <a:pt x="493" y="183"/>
                    </a:lnTo>
                    <a:lnTo>
                      <a:pt x="493" y="183"/>
                    </a:lnTo>
                    <a:lnTo>
                      <a:pt x="483" y="183"/>
                    </a:lnTo>
                    <a:lnTo>
                      <a:pt x="475" y="183"/>
                    </a:lnTo>
                    <a:lnTo>
                      <a:pt x="475" y="183"/>
                    </a:lnTo>
                    <a:lnTo>
                      <a:pt x="473" y="173"/>
                    </a:lnTo>
                    <a:lnTo>
                      <a:pt x="473" y="173"/>
                    </a:lnTo>
                    <a:lnTo>
                      <a:pt x="478" y="169"/>
                    </a:lnTo>
                    <a:lnTo>
                      <a:pt x="485" y="161"/>
                    </a:lnTo>
                    <a:lnTo>
                      <a:pt x="485" y="161"/>
                    </a:lnTo>
                    <a:lnTo>
                      <a:pt x="490" y="156"/>
                    </a:lnTo>
                    <a:lnTo>
                      <a:pt x="490" y="156"/>
                    </a:lnTo>
                    <a:lnTo>
                      <a:pt x="490" y="156"/>
                    </a:lnTo>
                    <a:lnTo>
                      <a:pt x="490" y="156"/>
                    </a:lnTo>
                    <a:lnTo>
                      <a:pt x="492" y="155"/>
                    </a:lnTo>
                    <a:lnTo>
                      <a:pt x="492" y="155"/>
                    </a:lnTo>
                    <a:lnTo>
                      <a:pt x="492" y="155"/>
                    </a:lnTo>
                    <a:lnTo>
                      <a:pt x="492" y="155"/>
                    </a:lnTo>
                    <a:lnTo>
                      <a:pt x="492" y="154"/>
                    </a:lnTo>
                    <a:lnTo>
                      <a:pt x="492" y="154"/>
                    </a:lnTo>
                    <a:lnTo>
                      <a:pt x="492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2" y="152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92" y="151"/>
                    </a:lnTo>
                    <a:lnTo>
                      <a:pt x="492" y="150"/>
                    </a:lnTo>
                    <a:lnTo>
                      <a:pt x="492" y="150"/>
                    </a:lnTo>
                    <a:lnTo>
                      <a:pt x="492" y="150"/>
                    </a:lnTo>
                    <a:lnTo>
                      <a:pt x="492" y="150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90" y="149"/>
                    </a:lnTo>
                    <a:lnTo>
                      <a:pt x="490" y="149"/>
                    </a:lnTo>
                    <a:lnTo>
                      <a:pt x="490" y="147"/>
                    </a:lnTo>
                    <a:lnTo>
                      <a:pt x="490" y="147"/>
                    </a:lnTo>
                    <a:lnTo>
                      <a:pt x="490" y="147"/>
                    </a:lnTo>
                    <a:lnTo>
                      <a:pt x="490" y="147"/>
                    </a:lnTo>
                    <a:lnTo>
                      <a:pt x="490" y="146"/>
                    </a:lnTo>
                    <a:lnTo>
                      <a:pt x="490" y="146"/>
                    </a:lnTo>
                    <a:lnTo>
                      <a:pt x="489" y="146"/>
                    </a:lnTo>
                    <a:lnTo>
                      <a:pt x="489" y="146"/>
                    </a:lnTo>
                    <a:lnTo>
                      <a:pt x="489" y="146"/>
                    </a:lnTo>
                    <a:lnTo>
                      <a:pt x="489" y="146"/>
                    </a:lnTo>
                    <a:lnTo>
                      <a:pt x="489" y="145"/>
                    </a:lnTo>
                    <a:lnTo>
                      <a:pt x="489" y="145"/>
                    </a:lnTo>
                    <a:lnTo>
                      <a:pt x="489" y="145"/>
                    </a:lnTo>
                    <a:lnTo>
                      <a:pt x="489" y="145"/>
                    </a:lnTo>
                    <a:lnTo>
                      <a:pt x="489" y="145"/>
                    </a:lnTo>
                    <a:lnTo>
                      <a:pt x="489" y="145"/>
                    </a:lnTo>
                    <a:lnTo>
                      <a:pt x="488" y="145"/>
                    </a:lnTo>
                    <a:lnTo>
                      <a:pt x="488" y="145"/>
                    </a:lnTo>
                    <a:lnTo>
                      <a:pt x="487" y="144"/>
                    </a:lnTo>
                    <a:lnTo>
                      <a:pt x="487" y="144"/>
                    </a:lnTo>
                    <a:lnTo>
                      <a:pt x="487" y="144"/>
                    </a:lnTo>
                    <a:lnTo>
                      <a:pt x="487" y="144"/>
                    </a:lnTo>
                    <a:lnTo>
                      <a:pt x="485" y="144"/>
                    </a:lnTo>
                    <a:lnTo>
                      <a:pt x="485" y="144"/>
                    </a:lnTo>
                    <a:lnTo>
                      <a:pt x="485" y="144"/>
                    </a:lnTo>
                    <a:lnTo>
                      <a:pt x="485" y="144"/>
                    </a:lnTo>
                    <a:lnTo>
                      <a:pt x="484" y="142"/>
                    </a:lnTo>
                    <a:lnTo>
                      <a:pt x="484" y="142"/>
                    </a:lnTo>
                    <a:lnTo>
                      <a:pt x="484" y="142"/>
                    </a:lnTo>
                    <a:lnTo>
                      <a:pt x="484" y="142"/>
                    </a:lnTo>
                    <a:lnTo>
                      <a:pt x="484" y="142"/>
                    </a:lnTo>
                    <a:lnTo>
                      <a:pt x="484" y="142"/>
                    </a:lnTo>
                    <a:lnTo>
                      <a:pt x="477" y="142"/>
                    </a:lnTo>
                    <a:lnTo>
                      <a:pt x="477" y="142"/>
                    </a:lnTo>
                    <a:lnTo>
                      <a:pt x="467" y="144"/>
                    </a:lnTo>
                    <a:lnTo>
                      <a:pt x="459" y="146"/>
                    </a:lnTo>
                    <a:lnTo>
                      <a:pt x="459" y="146"/>
                    </a:lnTo>
                    <a:lnTo>
                      <a:pt x="454" y="137"/>
                    </a:lnTo>
                    <a:lnTo>
                      <a:pt x="454" y="137"/>
                    </a:lnTo>
                    <a:lnTo>
                      <a:pt x="459" y="132"/>
                    </a:lnTo>
                    <a:lnTo>
                      <a:pt x="465" y="124"/>
                    </a:lnTo>
                    <a:lnTo>
                      <a:pt x="465" y="124"/>
                    </a:lnTo>
                    <a:lnTo>
                      <a:pt x="469" y="117"/>
                    </a:lnTo>
                    <a:lnTo>
                      <a:pt x="469" y="117"/>
                    </a:lnTo>
                    <a:lnTo>
                      <a:pt x="469" y="117"/>
                    </a:lnTo>
                    <a:lnTo>
                      <a:pt x="469" y="117"/>
                    </a:lnTo>
                    <a:lnTo>
                      <a:pt x="470" y="116"/>
                    </a:lnTo>
                    <a:lnTo>
                      <a:pt x="470" y="116"/>
                    </a:lnTo>
                    <a:lnTo>
                      <a:pt x="470" y="116"/>
                    </a:lnTo>
                    <a:lnTo>
                      <a:pt x="470" y="116"/>
                    </a:lnTo>
                    <a:lnTo>
                      <a:pt x="470" y="115"/>
                    </a:lnTo>
                    <a:lnTo>
                      <a:pt x="470" y="115"/>
                    </a:lnTo>
                    <a:lnTo>
                      <a:pt x="470" y="115"/>
                    </a:lnTo>
                    <a:lnTo>
                      <a:pt x="470" y="115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70" y="112"/>
                    </a:lnTo>
                    <a:lnTo>
                      <a:pt x="469" y="111"/>
                    </a:lnTo>
                    <a:lnTo>
                      <a:pt x="469" y="111"/>
                    </a:lnTo>
                    <a:lnTo>
                      <a:pt x="469" y="111"/>
                    </a:lnTo>
                    <a:lnTo>
                      <a:pt x="469" y="111"/>
                    </a:lnTo>
                    <a:lnTo>
                      <a:pt x="469" y="110"/>
                    </a:lnTo>
                    <a:lnTo>
                      <a:pt x="469" y="110"/>
                    </a:lnTo>
                    <a:lnTo>
                      <a:pt x="469" y="110"/>
                    </a:lnTo>
                    <a:lnTo>
                      <a:pt x="469" y="110"/>
                    </a:lnTo>
                    <a:lnTo>
                      <a:pt x="468" y="110"/>
                    </a:lnTo>
                    <a:lnTo>
                      <a:pt x="468" y="110"/>
                    </a:lnTo>
                    <a:lnTo>
                      <a:pt x="468" y="108"/>
                    </a:lnTo>
                    <a:lnTo>
                      <a:pt x="468" y="108"/>
                    </a:lnTo>
                    <a:lnTo>
                      <a:pt x="468" y="108"/>
                    </a:lnTo>
                    <a:lnTo>
                      <a:pt x="468" y="108"/>
                    </a:lnTo>
                    <a:lnTo>
                      <a:pt x="467" y="107"/>
                    </a:lnTo>
                    <a:lnTo>
                      <a:pt x="467" y="107"/>
                    </a:lnTo>
                    <a:lnTo>
                      <a:pt x="467" y="107"/>
                    </a:lnTo>
                    <a:lnTo>
                      <a:pt x="467" y="107"/>
                    </a:lnTo>
                    <a:lnTo>
                      <a:pt x="467" y="106"/>
                    </a:lnTo>
                    <a:lnTo>
                      <a:pt x="467" y="106"/>
                    </a:lnTo>
                    <a:lnTo>
                      <a:pt x="467" y="106"/>
                    </a:lnTo>
                    <a:lnTo>
                      <a:pt x="467" y="106"/>
                    </a:lnTo>
                    <a:lnTo>
                      <a:pt x="465" y="106"/>
                    </a:lnTo>
                    <a:lnTo>
                      <a:pt x="465" y="106"/>
                    </a:lnTo>
                    <a:lnTo>
                      <a:pt x="465" y="106"/>
                    </a:lnTo>
                    <a:lnTo>
                      <a:pt x="465" y="106"/>
                    </a:lnTo>
                    <a:lnTo>
                      <a:pt x="464" y="105"/>
                    </a:lnTo>
                    <a:lnTo>
                      <a:pt x="464" y="105"/>
                    </a:lnTo>
                    <a:lnTo>
                      <a:pt x="464" y="105"/>
                    </a:lnTo>
                    <a:lnTo>
                      <a:pt x="464" y="105"/>
                    </a:lnTo>
                    <a:lnTo>
                      <a:pt x="463" y="105"/>
                    </a:lnTo>
                    <a:lnTo>
                      <a:pt x="463" y="105"/>
                    </a:lnTo>
                    <a:lnTo>
                      <a:pt x="463" y="105"/>
                    </a:lnTo>
                    <a:lnTo>
                      <a:pt x="463" y="105"/>
                    </a:lnTo>
                    <a:lnTo>
                      <a:pt x="461" y="105"/>
                    </a:lnTo>
                    <a:lnTo>
                      <a:pt x="461" y="105"/>
                    </a:lnTo>
                    <a:lnTo>
                      <a:pt x="461" y="105"/>
                    </a:lnTo>
                    <a:lnTo>
                      <a:pt x="461" y="105"/>
                    </a:lnTo>
                    <a:lnTo>
                      <a:pt x="454" y="107"/>
                    </a:lnTo>
                    <a:lnTo>
                      <a:pt x="454" y="107"/>
                    </a:lnTo>
                    <a:lnTo>
                      <a:pt x="444" y="110"/>
                    </a:lnTo>
                    <a:lnTo>
                      <a:pt x="438" y="112"/>
                    </a:lnTo>
                    <a:lnTo>
                      <a:pt x="438" y="112"/>
                    </a:lnTo>
                    <a:lnTo>
                      <a:pt x="431" y="105"/>
                    </a:lnTo>
                    <a:lnTo>
                      <a:pt x="431" y="105"/>
                    </a:lnTo>
                    <a:lnTo>
                      <a:pt x="435" y="98"/>
                    </a:lnTo>
                    <a:lnTo>
                      <a:pt x="439" y="89"/>
                    </a:lnTo>
                    <a:lnTo>
                      <a:pt x="439" y="89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1"/>
                    </a:lnTo>
                    <a:lnTo>
                      <a:pt x="443" y="81"/>
                    </a:lnTo>
                    <a:lnTo>
                      <a:pt x="443" y="81"/>
                    </a:lnTo>
                    <a:lnTo>
                      <a:pt x="443" y="81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1" y="78"/>
                    </a:lnTo>
                    <a:lnTo>
                      <a:pt x="441" y="78"/>
                    </a:lnTo>
                    <a:lnTo>
                      <a:pt x="441" y="77"/>
                    </a:lnTo>
                    <a:lnTo>
                      <a:pt x="441" y="77"/>
                    </a:lnTo>
                    <a:lnTo>
                      <a:pt x="441" y="77"/>
                    </a:lnTo>
                    <a:lnTo>
                      <a:pt x="441" y="77"/>
                    </a:lnTo>
                    <a:lnTo>
                      <a:pt x="441" y="77"/>
                    </a:lnTo>
                    <a:lnTo>
                      <a:pt x="441" y="77"/>
                    </a:lnTo>
                    <a:lnTo>
                      <a:pt x="441" y="76"/>
                    </a:lnTo>
                    <a:lnTo>
                      <a:pt x="441" y="76"/>
                    </a:lnTo>
                    <a:lnTo>
                      <a:pt x="440" y="76"/>
                    </a:lnTo>
                    <a:lnTo>
                      <a:pt x="440" y="76"/>
                    </a:lnTo>
                    <a:lnTo>
                      <a:pt x="440" y="76"/>
                    </a:lnTo>
                    <a:lnTo>
                      <a:pt x="440" y="76"/>
                    </a:lnTo>
                    <a:lnTo>
                      <a:pt x="439" y="74"/>
                    </a:lnTo>
                    <a:lnTo>
                      <a:pt x="439" y="74"/>
                    </a:lnTo>
                    <a:lnTo>
                      <a:pt x="439" y="74"/>
                    </a:lnTo>
                    <a:lnTo>
                      <a:pt x="439" y="74"/>
                    </a:lnTo>
                    <a:lnTo>
                      <a:pt x="439" y="73"/>
                    </a:lnTo>
                    <a:lnTo>
                      <a:pt x="439" y="73"/>
                    </a:lnTo>
                    <a:lnTo>
                      <a:pt x="438" y="73"/>
                    </a:lnTo>
                    <a:lnTo>
                      <a:pt x="438" y="73"/>
                    </a:lnTo>
                    <a:lnTo>
                      <a:pt x="438" y="73"/>
                    </a:lnTo>
                    <a:lnTo>
                      <a:pt x="438" y="73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6" y="72"/>
                    </a:lnTo>
                    <a:lnTo>
                      <a:pt x="434" y="72"/>
                    </a:lnTo>
                    <a:lnTo>
                      <a:pt x="434" y="72"/>
                    </a:lnTo>
                    <a:lnTo>
                      <a:pt x="434" y="72"/>
                    </a:lnTo>
                    <a:lnTo>
                      <a:pt x="434" y="72"/>
                    </a:lnTo>
                    <a:lnTo>
                      <a:pt x="434" y="72"/>
                    </a:lnTo>
                    <a:lnTo>
                      <a:pt x="434" y="72"/>
                    </a:lnTo>
                    <a:lnTo>
                      <a:pt x="433" y="72"/>
                    </a:lnTo>
                    <a:lnTo>
                      <a:pt x="433" y="72"/>
                    </a:lnTo>
                    <a:lnTo>
                      <a:pt x="431" y="72"/>
                    </a:lnTo>
                    <a:lnTo>
                      <a:pt x="431" y="72"/>
                    </a:lnTo>
                    <a:lnTo>
                      <a:pt x="431" y="72"/>
                    </a:lnTo>
                    <a:lnTo>
                      <a:pt x="431" y="72"/>
                    </a:lnTo>
                    <a:lnTo>
                      <a:pt x="425" y="74"/>
                    </a:lnTo>
                    <a:lnTo>
                      <a:pt x="425" y="74"/>
                    </a:lnTo>
                    <a:lnTo>
                      <a:pt x="415" y="79"/>
                    </a:lnTo>
                    <a:lnTo>
                      <a:pt x="410" y="83"/>
                    </a:lnTo>
                    <a:lnTo>
                      <a:pt x="410" y="83"/>
                    </a:lnTo>
                    <a:lnTo>
                      <a:pt x="401" y="77"/>
                    </a:lnTo>
                    <a:lnTo>
                      <a:pt x="401" y="77"/>
                    </a:lnTo>
                    <a:lnTo>
                      <a:pt x="405" y="71"/>
                    </a:lnTo>
                    <a:lnTo>
                      <a:pt x="407" y="61"/>
                    </a:lnTo>
                    <a:lnTo>
                      <a:pt x="407" y="61"/>
                    </a:lnTo>
                    <a:lnTo>
                      <a:pt x="409" y="53"/>
                    </a:lnTo>
                    <a:lnTo>
                      <a:pt x="409" y="53"/>
                    </a:lnTo>
                    <a:lnTo>
                      <a:pt x="409" y="53"/>
                    </a:lnTo>
                    <a:lnTo>
                      <a:pt x="409" y="53"/>
                    </a:lnTo>
                    <a:lnTo>
                      <a:pt x="409" y="52"/>
                    </a:lnTo>
                    <a:lnTo>
                      <a:pt x="409" y="52"/>
                    </a:lnTo>
                    <a:lnTo>
                      <a:pt x="409" y="52"/>
                    </a:lnTo>
                    <a:lnTo>
                      <a:pt x="409" y="52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09" y="50"/>
                    </a:lnTo>
                    <a:lnTo>
                      <a:pt x="409" y="49"/>
                    </a:lnTo>
                    <a:lnTo>
                      <a:pt x="409" y="49"/>
                    </a:lnTo>
                    <a:lnTo>
                      <a:pt x="409" y="49"/>
                    </a:lnTo>
                    <a:lnTo>
                      <a:pt x="409" y="49"/>
                    </a:lnTo>
                    <a:lnTo>
                      <a:pt x="409" y="49"/>
                    </a:lnTo>
                    <a:lnTo>
                      <a:pt x="409" y="49"/>
                    </a:lnTo>
                    <a:lnTo>
                      <a:pt x="409" y="48"/>
                    </a:lnTo>
                    <a:lnTo>
                      <a:pt x="409" y="48"/>
                    </a:lnTo>
                    <a:lnTo>
                      <a:pt x="407" y="48"/>
                    </a:lnTo>
                    <a:lnTo>
                      <a:pt x="407" y="48"/>
                    </a:lnTo>
                    <a:lnTo>
                      <a:pt x="407" y="48"/>
                    </a:lnTo>
                    <a:lnTo>
                      <a:pt x="407" y="48"/>
                    </a:lnTo>
                    <a:lnTo>
                      <a:pt x="407" y="47"/>
                    </a:lnTo>
                    <a:lnTo>
                      <a:pt x="407" y="47"/>
                    </a:lnTo>
                    <a:lnTo>
                      <a:pt x="406" y="47"/>
                    </a:lnTo>
                    <a:lnTo>
                      <a:pt x="406" y="47"/>
                    </a:lnTo>
                    <a:lnTo>
                      <a:pt x="406" y="47"/>
                    </a:lnTo>
                    <a:lnTo>
                      <a:pt x="406" y="47"/>
                    </a:lnTo>
                    <a:lnTo>
                      <a:pt x="406" y="47"/>
                    </a:lnTo>
                    <a:lnTo>
                      <a:pt x="406" y="47"/>
                    </a:lnTo>
                    <a:lnTo>
                      <a:pt x="405" y="45"/>
                    </a:lnTo>
                    <a:lnTo>
                      <a:pt x="405" y="45"/>
                    </a:lnTo>
                    <a:lnTo>
                      <a:pt x="404" y="45"/>
                    </a:lnTo>
                    <a:lnTo>
                      <a:pt x="404" y="45"/>
                    </a:lnTo>
                    <a:lnTo>
                      <a:pt x="404" y="45"/>
                    </a:lnTo>
                    <a:lnTo>
                      <a:pt x="404" y="45"/>
                    </a:lnTo>
                    <a:lnTo>
                      <a:pt x="404" y="44"/>
                    </a:lnTo>
                    <a:lnTo>
                      <a:pt x="404" y="44"/>
                    </a:lnTo>
                    <a:lnTo>
                      <a:pt x="402" y="44"/>
                    </a:lnTo>
                    <a:lnTo>
                      <a:pt x="402" y="44"/>
                    </a:lnTo>
                    <a:lnTo>
                      <a:pt x="402" y="44"/>
                    </a:lnTo>
                    <a:lnTo>
                      <a:pt x="402" y="44"/>
                    </a:lnTo>
                    <a:lnTo>
                      <a:pt x="402" y="44"/>
                    </a:lnTo>
                    <a:lnTo>
                      <a:pt x="402" y="44"/>
                    </a:lnTo>
                    <a:lnTo>
                      <a:pt x="401" y="44"/>
                    </a:lnTo>
                    <a:lnTo>
                      <a:pt x="401" y="44"/>
                    </a:lnTo>
                    <a:lnTo>
                      <a:pt x="401" y="44"/>
                    </a:lnTo>
                    <a:lnTo>
                      <a:pt x="401" y="44"/>
                    </a:lnTo>
                    <a:lnTo>
                      <a:pt x="401" y="44"/>
                    </a:lnTo>
                    <a:lnTo>
                      <a:pt x="401" y="44"/>
                    </a:lnTo>
                    <a:lnTo>
                      <a:pt x="400" y="44"/>
                    </a:lnTo>
                    <a:lnTo>
                      <a:pt x="400" y="44"/>
                    </a:lnTo>
                    <a:lnTo>
                      <a:pt x="400" y="44"/>
                    </a:lnTo>
                    <a:lnTo>
                      <a:pt x="400" y="44"/>
                    </a:lnTo>
                    <a:lnTo>
                      <a:pt x="398" y="44"/>
                    </a:lnTo>
                    <a:lnTo>
                      <a:pt x="398" y="44"/>
                    </a:lnTo>
                    <a:lnTo>
                      <a:pt x="398" y="44"/>
                    </a:lnTo>
                    <a:lnTo>
                      <a:pt x="398" y="44"/>
                    </a:lnTo>
                    <a:lnTo>
                      <a:pt x="397" y="44"/>
                    </a:lnTo>
                    <a:lnTo>
                      <a:pt x="397" y="44"/>
                    </a:lnTo>
                    <a:lnTo>
                      <a:pt x="397" y="44"/>
                    </a:lnTo>
                    <a:lnTo>
                      <a:pt x="397" y="44"/>
                    </a:lnTo>
                    <a:lnTo>
                      <a:pt x="397" y="44"/>
                    </a:lnTo>
                    <a:lnTo>
                      <a:pt x="397" y="44"/>
                    </a:lnTo>
                    <a:lnTo>
                      <a:pt x="391" y="48"/>
                    </a:lnTo>
                    <a:lnTo>
                      <a:pt x="391" y="48"/>
                    </a:lnTo>
                    <a:lnTo>
                      <a:pt x="382" y="54"/>
                    </a:lnTo>
                    <a:lnTo>
                      <a:pt x="377" y="59"/>
                    </a:lnTo>
                    <a:lnTo>
                      <a:pt x="377" y="59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70" y="48"/>
                    </a:lnTo>
                    <a:lnTo>
                      <a:pt x="371" y="37"/>
                    </a:lnTo>
                    <a:lnTo>
                      <a:pt x="371" y="37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29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1" y="28"/>
                    </a:lnTo>
                    <a:lnTo>
                      <a:pt x="371" y="27"/>
                    </a:lnTo>
                    <a:lnTo>
                      <a:pt x="371" y="27"/>
                    </a:lnTo>
                    <a:lnTo>
                      <a:pt x="371" y="27"/>
                    </a:lnTo>
                    <a:lnTo>
                      <a:pt x="371" y="27"/>
                    </a:lnTo>
                    <a:lnTo>
                      <a:pt x="371" y="27"/>
                    </a:lnTo>
                    <a:lnTo>
                      <a:pt x="371" y="27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70" y="25"/>
                    </a:lnTo>
                    <a:lnTo>
                      <a:pt x="368" y="24"/>
                    </a:lnTo>
                    <a:lnTo>
                      <a:pt x="368" y="24"/>
                    </a:lnTo>
                    <a:lnTo>
                      <a:pt x="368" y="24"/>
                    </a:lnTo>
                    <a:lnTo>
                      <a:pt x="368" y="24"/>
                    </a:lnTo>
                    <a:lnTo>
                      <a:pt x="367" y="24"/>
                    </a:lnTo>
                    <a:lnTo>
                      <a:pt x="367" y="24"/>
                    </a:lnTo>
                    <a:lnTo>
                      <a:pt x="367" y="24"/>
                    </a:lnTo>
                    <a:lnTo>
                      <a:pt x="367" y="24"/>
                    </a:lnTo>
                    <a:lnTo>
                      <a:pt x="366" y="23"/>
                    </a:lnTo>
                    <a:lnTo>
                      <a:pt x="366" y="23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4" y="23"/>
                    </a:lnTo>
                    <a:lnTo>
                      <a:pt x="363" y="23"/>
                    </a:lnTo>
                    <a:lnTo>
                      <a:pt x="363" y="23"/>
                    </a:lnTo>
                    <a:lnTo>
                      <a:pt x="363" y="23"/>
                    </a:lnTo>
                    <a:lnTo>
                      <a:pt x="363" y="23"/>
                    </a:lnTo>
                    <a:lnTo>
                      <a:pt x="363" y="21"/>
                    </a:lnTo>
                    <a:lnTo>
                      <a:pt x="363" y="21"/>
                    </a:lnTo>
                    <a:lnTo>
                      <a:pt x="362" y="21"/>
                    </a:lnTo>
                    <a:lnTo>
                      <a:pt x="362" y="21"/>
                    </a:lnTo>
                    <a:lnTo>
                      <a:pt x="362" y="21"/>
                    </a:lnTo>
                    <a:lnTo>
                      <a:pt x="362" y="21"/>
                    </a:lnTo>
                    <a:lnTo>
                      <a:pt x="361" y="21"/>
                    </a:lnTo>
                    <a:lnTo>
                      <a:pt x="361" y="21"/>
                    </a:lnTo>
                    <a:lnTo>
                      <a:pt x="361" y="21"/>
                    </a:lnTo>
                    <a:lnTo>
                      <a:pt x="361" y="21"/>
                    </a:lnTo>
                    <a:lnTo>
                      <a:pt x="361" y="23"/>
                    </a:lnTo>
                    <a:lnTo>
                      <a:pt x="361" y="23"/>
                    </a:lnTo>
                    <a:lnTo>
                      <a:pt x="361" y="23"/>
                    </a:lnTo>
                    <a:lnTo>
                      <a:pt x="361" y="23"/>
                    </a:lnTo>
                    <a:lnTo>
                      <a:pt x="359" y="23"/>
                    </a:lnTo>
                    <a:lnTo>
                      <a:pt x="359" y="23"/>
                    </a:lnTo>
                    <a:lnTo>
                      <a:pt x="359" y="23"/>
                    </a:lnTo>
                    <a:lnTo>
                      <a:pt x="359" y="23"/>
                    </a:lnTo>
                    <a:lnTo>
                      <a:pt x="358" y="24"/>
                    </a:lnTo>
                    <a:lnTo>
                      <a:pt x="358" y="24"/>
                    </a:lnTo>
                    <a:lnTo>
                      <a:pt x="358" y="24"/>
                    </a:lnTo>
                    <a:lnTo>
                      <a:pt x="358" y="24"/>
                    </a:lnTo>
                    <a:lnTo>
                      <a:pt x="358" y="24"/>
                    </a:lnTo>
                    <a:lnTo>
                      <a:pt x="352" y="28"/>
                    </a:lnTo>
                    <a:lnTo>
                      <a:pt x="352" y="28"/>
                    </a:lnTo>
                    <a:lnTo>
                      <a:pt x="344" y="37"/>
                    </a:lnTo>
                    <a:lnTo>
                      <a:pt x="341" y="42"/>
                    </a:lnTo>
                    <a:lnTo>
                      <a:pt x="341" y="42"/>
                    </a:lnTo>
                    <a:lnTo>
                      <a:pt x="332" y="39"/>
                    </a:lnTo>
                    <a:lnTo>
                      <a:pt x="332" y="39"/>
                    </a:lnTo>
                    <a:lnTo>
                      <a:pt x="332" y="32"/>
                    </a:lnTo>
                    <a:lnTo>
                      <a:pt x="332" y="20"/>
                    </a:lnTo>
                    <a:lnTo>
                      <a:pt x="332" y="20"/>
                    </a:lnTo>
                    <a:lnTo>
                      <a:pt x="330" y="14"/>
                    </a:lnTo>
                    <a:lnTo>
                      <a:pt x="330" y="14"/>
                    </a:lnTo>
                    <a:lnTo>
                      <a:pt x="330" y="13"/>
                    </a:lnTo>
                    <a:lnTo>
                      <a:pt x="330" y="13"/>
                    </a:lnTo>
                    <a:lnTo>
                      <a:pt x="329" y="11"/>
                    </a:lnTo>
                    <a:lnTo>
                      <a:pt x="329" y="11"/>
                    </a:lnTo>
                    <a:lnTo>
                      <a:pt x="329" y="11"/>
                    </a:lnTo>
                    <a:lnTo>
                      <a:pt x="329" y="11"/>
                    </a:lnTo>
                    <a:lnTo>
                      <a:pt x="329" y="11"/>
                    </a:lnTo>
                    <a:lnTo>
                      <a:pt x="329" y="11"/>
                    </a:lnTo>
                    <a:lnTo>
                      <a:pt x="328" y="10"/>
                    </a:lnTo>
                    <a:lnTo>
                      <a:pt x="328" y="10"/>
                    </a:lnTo>
                    <a:lnTo>
                      <a:pt x="328" y="10"/>
                    </a:lnTo>
                    <a:lnTo>
                      <a:pt x="328" y="10"/>
                    </a:lnTo>
                    <a:lnTo>
                      <a:pt x="328" y="10"/>
                    </a:lnTo>
                    <a:lnTo>
                      <a:pt x="328" y="10"/>
                    </a:lnTo>
                    <a:lnTo>
                      <a:pt x="328" y="9"/>
                    </a:lnTo>
                    <a:lnTo>
                      <a:pt x="328" y="9"/>
                    </a:lnTo>
                    <a:lnTo>
                      <a:pt x="327" y="9"/>
                    </a:lnTo>
                    <a:lnTo>
                      <a:pt x="327" y="9"/>
                    </a:lnTo>
                    <a:lnTo>
                      <a:pt x="327" y="9"/>
                    </a:lnTo>
                    <a:lnTo>
                      <a:pt x="327" y="9"/>
                    </a:lnTo>
                    <a:lnTo>
                      <a:pt x="327" y="9"/>
                    </a:lnTo>
                    <a:lnTo>
                      <a:pt x="327" y="9"/>
                    </a:lnTo>
                    <a:lnTo>
                      <a:pt x="325" y="9"/>
                    </a:lnTo>
                    <a:lnTo>
                      <a:pt x="325" y="9"/>
                    </a:lnTo>
                    <a:lnTo>
                      <a:pt x="325" y="9"/>
                    </a:lnTo>
                    <a:lnTo>
                      <a:pt x="325" y="9"/>
                    </a:lnTo>
                    <a:lnTo>
                      <a:pt x="325" y="9"/>
                    </a:lnTo>
                    <a:lnTo>
                      <a:pt x="325" y="9"/>
                    </a:lnTo>
                    <a:lnTo>
                      <a:pt x="324" y="8"/>
                    </a:lnTo>
                    <a:lnTo>
                      <a:pt x="324" y="8"/>
                    </a:lnTo>
                    <a:lnTo>
                      <a:pt x="323" y="8"/>
                    </a:lnTo>
                    <a:lnTo>
                      <a:pt x="323" y="8"/>
                    </a:lnTo>
                    <a:lnTo>
                      <a:pt x="323" y="8"/>
                    </a:lnTo>
                    <a:lnTo>
                      <a:pt x="323" y="8"/>
                    </a:lnTo>
                    <a:lnTo>
                      <a:pt x="322" y="8"/>
                    </a:lnTo>
                    <a:lnTo>
                      <a:pt x="322" y="8"/>
                    </a:lnTo>
                    <a:lnTo>
                      <a:pt x="322" y="8"/>
                    </a:lnTo>
                    <a:lnTo>
                      <a:pt x="322" y="8"/>
                    </a:lnTo>
                    <a:lnTo>
                      <a:pt x="320" y="8"/>
                    </a:lnTo>
                    <a:lnTo>
                      <a:pt x="320" y="8"/>
                    </a:lnTo>
                    <a:lnTo>
                      <a:pt x="320" y="8"/>
                    </a:lnTo>
                    <a:lnTo>
                      <a:pt x="320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9" y="8"/>
                    </a:lnTo>
                    <a:lnTo>
                      <a:pt x="318" y="8"/>
                    </a:lnTo>
                    <a:lnTo>
                      <a:pt x="318" y="8"/>
                    </a:lnTo>
                    <a:lnTo>
                      <a:pt x="318" y="8"/>
                    </a:lnTo>
                    <a:lnTo>
                      <a:pt x="318" y="8"/>
                    </a:lnTo>
                    <a:lnTo>
                      <a:pt x="315" y="10"/>
                    </a:lnTo>
                    <a:lnTo>
                      <a:pt x="315" y="10"/>
                    </a:lnTo>
                    <a:lnTo>
                      <a:pt x="315" y="10"/>
                    </a:lnTo>
                    <a:lnTo>
                      <a:pt x="315" y="10"/>
                    </a:lnTo>
                    <a:lnTo>
                      <a:pt x="315" y="10"/>
                    </a:lnTo>
                    <a:lnTo>
                      <a:pt x="315" y="10"/>
                    </a:lnTo>
                    <a:lnTo>
                      <a:pt x="312" y="15"/>
                    </a:lnTo>
                    <a:lnTo>
                      <a:pt x="312" y="15"/>
                    </a:lnTo>
                    <a:lnTo>
                      <a:pt x="305" y="24"/>
                    </a:lnTo>
                    <a:lnTo>
                      <a:pt x="301" y="30"/>
                    </a:lnTo>
                    <a:lnTo>
                      <a:pt x="301" y="30"/>
                    </a:lnTo>
                    <a:lnTo>
                      <a:pt x="293" y="29"/>
                    </a:lnTo>
                    <a:lnTo>
                      <a:pt x="293" y="29"/>
                    </a:lnTo>
                    <a:lnTo>
                      <a:pt x="291" y="21"/>
                    </a:lnTo>
                    <a:lnTo>
                      <a:pt x="289" y="11"/>
                    </a:lnTo>
                    <a:lnTo>
                      <a:pt x="289" y="11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86" y="4"/>
                    </a:lnTo>
                    <a:lnTo>
                      <a:pt x="285" y="3"/>
                    </a:lnTo>
                    <a:lnTo>
                      <a:pt x="285" y="3"/>
                    </a:lnTo>
                    <a:lnTo>
                      <a:pt x="285" y="3"/>
                    </a:lnTo>
                    <a:lnTo>
                      <a:pt x="285" y="3"/>
                    </a:lnTo>
                    <a:lnTo>
                      <a:pt x="285" y="1"/>
                    </a:lnTo>
                    <a:lnTo>
                      <a:pt x="285" y="1"/>
                    </a:lnTo>
                    <a:lnTo>
                      <a:pt x="285" y="1"/>
                    </a:lnTo>
                    <a:lnTo>
                      <a:pt x="285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4" y="1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3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1" y="0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5" y="0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4" y="1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72" y="3"/>
                    </a:lnTo>
                    <a:lnTo>
                      <a:pt x="269" y="10"/>
                    </a:lnTo>
                    <a:lnTo>
                      <a:pt x="269" y="10"/>
                    </a:lnTo>
                    <a:lnTo>
                      <a:pt x="264" y="19"/>
                    </a:lnTo>
                    <a:lnTo>
                      <a:pt x="262" y="27"/>
                    </a:lnTo>
                    <a:lnTo>
                      <a:pt x="262" y="27"/>
                    </a:lnTo>
                    <a:lnTo>
                      <a:pt x="252" y="27"/>
                    </a:lnTo>
                    <a:lnTo>
                      <a:pt x="252" y="27"/>
                    </a:lnTo>
                    <a:lnTo>
                      <a:pt x="250" y="19"/>
                    </a:lnTo>
                    <a:lnTo>
                      <a:pt x="246" y="10"/>
                    </a:lnTo>
                    <a:lnTo>
                      <a:pt x="246" y="10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42" y="3"/>
                    </a:lnTo>
                    <a:lnTo>
                      <a:pt x="241" y="3"/>
                    </a:lnTo>
                    <a:lnTo>
                      <a:pt x="241" y="3"/>
                    </a:lnTo>
                    <a:lnTo>
                      <a:pt x="241" y="3"/>
                    </a:lnTo>
                    <a:lnTo>
                      <a:pt x="241" y="3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1" y="1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40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7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5" y="0"/>
                    </a:lnTo>
                    <a:lnTo>
                      <a:pt x="235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3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0"/>
                    </a:lnTo>
                    <a:lnTo>
                      <a:pt x="231" y="1"/>
                    </a:lnTo>
                    <a:lnTo>
                      <a:pt x="231" y="1"/>
                    </a:lnTo>
                    <a:lnTo>
                      <a:pt x="231" y="1"/>
                    </a:lnTo>
                    <a:lnTo>
                      <a:pt x="231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0" y="1"/>
                    </a:lnTo>
                    <a:lnTo>
                      <a:pt x="230" y="3"/>
                    </a:lnTo>
                    <a:lnTo>
                      <a:pt x="230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8" y="3"/>
                    </a:lnTo>
                    <a:lnTo>
                      <a:pt x="228" y="4"/>
                    </a:lnTo>
                    <a:lnTo>
                      <a:pt x="228" y="4"/>
                    </a:lnTo>
                    <a:lnTo>
                      <a:pt x="227" y="4"/>
                    </a:lnTo>
                    <a:lnTo>
                      <a:pt x="227" y="4"/>
                    </a:lnTo>
                    <a:lnTo>
                      <a:pt x="226" y="11"/>
                    </a:lnTo>
                    <a:lnTo>
                      <a:pt x="226" y="11"/>
                    </a:lnTo>
                    <a:lnTo>
                      <a:pt x="223" y="21"/>
                    </a:lnTo>
                    <a:lnTo>
                      <a:pt x="222" y="29"/>
                    </a:lnTo>
                    <a:lnTo>
                      <a:pt x="222" y="29"/>
                    </a:lnTo>
                    <a:lnTo>
                      <a:pt x="212" y="30"/>
                    </a:lnTo>
                    <a:lnTo>
                      <a:pt x="212" y="30"/>
                    </a:lnTo>
                    <a:lnTo>
                      <a:pt x="210" y="24"/>
                    </a:lnTo>
                    <a:lnTo>
                      <a:pt x="203" y="15"/>
                    </a:lnTo>
                    <a:lnTo>
                      <a:pt x="203" y="15"/>
                    </a:lnTo>
                    <a:lnTo>
                      <a:pt x="198" y="10"/>
                    </a:lnTo>
                    <a:lnTo>
                      <a:pt x="198" y="10"/>
                    </a:lnTo>
                    <a:lnTo>
                      <a:pt x="198" y="10"/>
                    </a:lnTo>
                    <a:lnTo>
                      <a:pt x="198" y="10"/>
                    </a:lnTo>
                    <a:lnTo>
                      <a:pt x="197" y="8"/>
                    </a:lnTo>
                    <a:lnTo>
                      <a:pt x="197" y="8"/>
                    </a:lnTo>
                    <a:lnTo>
                      <a:pt x="197" y="8"/>
                    </a:lnTo>
                    <a:lnTo>
                      <a:pt x="197" y="8"/>
                    </a:lnTo>
                    <a:lnTo>
                      <a:pt x="196" y="8"/>
                    </a:lnTo>
                    <a:lnTo>
                      <a:pt x="196" y="8"/>
                    </a:lnTo>
                    <a:lnTo>
                      <a:pt x="196" y="8"/>
                    </a:lnTo>
                    <a:lnTo>
                      <a:pt x="196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4" y="8"/>
                    </a:lnTo>
                    <a:lnTo>
                      <a:pt x="193" y="8"/>
                    </a:lnTo>
                    <a:lnTo>
                      <a:pt x="193" y="8"/>
                    </a:lnTo>
                    <a:lnTo>
                      <a:pt x="193" y="8"/>
                    </a:lnTo>
                    <a:lnTo>
                      <a:pt x="193" y="8"/>
                    </a:lnTo>
                    <a:lnTo>
                      <a:pt x="193" y="8"/>
                    </a:lnTo>
                    <a:lnTo>
                      <a:pt x="193" y="8"/>
                    </a:lnTo>
                    <a:lnTo>
                      <a:pt x="192" y="8"/>
                    </a:lnTo>
                    <a:lnTo>
                      <a:pt x="192" y="8"/>
                    </a:lnTo>
                    <a:lnTo>
                      <a:pt x="192" y="8"/>
                    </a:lnTo>
                    <a:lnTo>
                      <a:pt x="192" y="8"/>
                    </a:lnTo>
                    <a:lnTo>
                      <a:pt x="191" y="8"/>
                    </a:lnTo>
                    <a:lnTo>
                      <a:pt x="191" y="8"/>
                    </a:lnTo>
                    <a:lnTo>
                      <a:pt x="189" y="9"/>
                    </a:lnTo>
                    <a:lnTo>
                      <a:pt x="189" y="9"/>
                    </a:lnTo>
                    <a:lnTo>
                      <a:pt x="189" y="9"/>
                    </a:lnTo>
                    <a:lnTo>
                      <a:pt x="189" y="9"/>
                    </a:lnTo>
                    <a:lnTo>
                      <a:pt x="188" y="9"/>
                    </a:lnTo>
                    <a:lnTo>
                      <a:pt x="188" y="9"/>
                    </a:lnTo>
                    <a:lnTo>
                      <a:pt x="188" y="9"/>
                    </a:lnTo>
                    <a:lnTo>
                      <a:pt x="188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7" y="9"/>
                    </a:lnTo>
                    <a:lnTo>
                      <a:pt x="187" y="10"/>
                    </a:lnTo>
                    <a:lnTo>
                      <a:pt x="187" y="10"/>
                    </a:lnTo>
                    <a:lnTo>
                      <a:pt x="186" y="10"/>
                    </a:lnTo>
                    <a:lnTo>
                      <a:pt x="186" y="10"/>
                    </a:lnTo>
                    <a:lnTo>
                      <a:pt x="186" y="10"/>
                    </a:lnTo>
                    <a:lnTo>
                      <a:pt x="186" y="10"/>
                    </a:lnTo>
                    <a:lnTo>
                      <a:pt x="186" y="11"/>
                    </a:lnTo>
                    <a:lnTo>
                      <a:pt x="186" y="11"/>
                    </a:lnTo>
                    <a:lnTo>
                      <a:pt x="186" y="11"/>
                    </a:lnTo>
                    <a:lnTo>
                      <a:pt x="186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4" y="13"/>
                    </a:lnTo>
                    <a:lnTo>
                      <a:pt x="184" y="13"/>
                    </a:lnTo>
                    <a:lnTo>
                      <a:pt x="184" y="14"/>
                    </a:lnTo>
                    <a:lnTo>
                      <a:pt x="184" y="14"/>
                    </a:lnTo>
                    <a:lnTo>
                      <a:pt x="183" y="20"/>
                    </a:lnTo>
                    <a:lnTo>
                      <a:pt x="183" y="20"/>
                    </a:lnTo>
                    <a:lnTo>
                      <a:pt x="183" y="32"/>
                    </a:lnTo>
                    <a:lnTo>
                      <a:pt x="183" y="39"/>
                    </a:lnTo>
                    <a:lnTo>
                      <a:pt x="183" y="39"/>
                    </a:lnTo>
                    <a:lnTo>
                      <a:pt x="174" y="42"/>
                    </a:lnTo>
                    <a:lnTo>
                      <a:pt x="174" y="42"/>
                    </a:lnTo>
                    <a:lnTo>
                      <a:pt x="169" y="37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57" y="24"/>
                    </a:lnTo>
                    <a:lnTo>
                      <a:pt x="155" y="23"/>
                    </a:lnTo>
                    <a:lnTo>
                      <a:pt x="155" y="23"/>
                    </a:lnTo>
                    <a:lnTo>
                      <a:pt x="155" y="23"/>
                    </a:lnTo>
                    <a:lnTo>
                      <a:pt x="155" y="23"/>
                    </a:lnTo>
                    <a:lnTo>
                      <a:pt x="154" y="23"/>
                    </a:lnTo>
                    <a:lnTo>
                      <a:pt x="154" y="23"/>
                    </a:lnTo>
                    <a:lnTo>
                      <a:pt x="154" y="23"/>
                    </a:lnTo>
                    <a:lnTo>
                      <a:pt x="154" y="23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2" y="23"/>
                    </a:lnTo>
                    <a:lnTo>
                      <a:pt x="150" y="23"/>
                    </a:lnTo>
                    <a:lnTo>
                      <a:pt x="150" y="23"/>
                    </a:lnTo>
                    <a:lnTo>
                      <a:pt x="150" y="23"/>
                    </a:lnTo>
                    <a:lnTo>
                      <a:pt x="150" y="23"/>
                    </a:lnTo>
                    <a:lnTo>
                      <a:pt x="149" y="23"/>
                    </a:lnTo>
                    <a:lnTo>
                      <a:pt x="149" y="23"/>
                    </a:lnTo>
                    <a:lnTo>
                      <a:pt x="149" y="23"/>
                    </a:lnTo>
                    <a:lnTo>
                      <a:pt x="149" y="23"/>
                    </a:lnTo>
                    <a:lnTo>
                      <a:pt x="148" y="23"/>
                    </a:lnTo>
                    <a:lnTo>
                      <a:pt x="148" y="23"/>
                    </a:lnTo>
                    <a:lnTo>
                      <a:pt x="148" y="24"/>
                    </a:lnTo>
                    <a:lnTo>
                      <a:pt x="148" y="24"/>
                    </a:lnTo>
                    <a:lnTo>
                      <a:pt x="147" y="24"/>
                    </a:lnTo>
                    <a:lnTo>
                      <a:pt x="147" y="24"/>
                    </a:lnTo>
                    <a:lnTo>
                      <a:pt x="147" y="24"/>
                    </a:lnTo>
                    <a:lnTo>
                      <a:pt x="147" y="24"/>
                    </a:lnTo>
                    <a:lnTo>
                      <a:pt x="147" y="24"/>
                    </a:lnTo>
                    <a:lnTo>
                      <a:pt x="147" y="24"/>
                    </a:lnTo>
                    <a:lnTo>
                      <a:pt x="145" y="25"/>
                    </a:lnTo>
                    <a:lnTo>
                      <a:pt x="145" y="25"/>
                    </a:lnTo>
                    <a:lnTo>
                      <a:pt x="145" y="25"/>
                    </a:lnTo>
                    <a:lnTo>
                      <a:pt x="145" y="25"/>
                    </a:lnTo>
                    <a:lnTo>
                      <a:pt x="145" y="25"/>
                    </a:lnTo>
                    <a:lnTo>
                      <a:pt x="145" y="25"/>
                    </a:lnTo>
                    <a:lnTo>
                      <a:pt x="144" y="25"/>
                    </a:lnTo>
                    <a:lnTo>
                      <a:pt x="144" y="25"/>
                    </a:lnTo>
                    <a:lnTo>
                      <a:pt x="144" y="27"/>
                    </a:lnTo>
                    <a:lnTo>
                      <a:pt x="144" y="27"/>
                    </a:lnTo>
                    <a:lnTo>
                      <a:pt x="144" y="27"/>
                    </a:lnTo>
                    <a:lnTo>
                      <a:pt x="144" y="27"/>
                    </a:lnTo>
                    <a:lnTo>
                      <a:pt x="144" y="27"/>
                    </a:lnTo>
                    <a:lnTo>
                      <a:pt x="144" y="27"/>
                    </a:lnTo>
                    <a:lnTo>
                      <a:pt x="144" y="28"/>
                    </a:lnTo>
                    <a:lnTo>
                      <a:pt x="144" y="28"/>
                    </a:lnTo>
                    <a:lnTo>
                      <a:pt x="143" y="28"/>
                    </a:lnTo>
                    <a:lnTo>
                      <a:pt x="143" y="28"/>
                    </a:lnTo>
                    <a:lnTo>
                      <a:pt x="143" y="29"/>
                    </a:lnTo>
                    <a:lnTo>
                      <a:pt x="143" y="29"/>
                    </a:lnTo>
                    <a:lnTo>
                      <a:pt x="143" y="29"/>
                    </a:lnTo>
                    <a:lnTo>
                      <a:pt x="143" y="29"/>
                    </a:lnTo>
                    <a:lnTo>
                      <a:pt x="143" y="30"/>
                    </a:lnTo>
                    <a:lnTo>
                      <a:pt x="143" y="30"/>
                    </a:lnTo>
                    <a:lnTo>
                      <a:pt x="143" y="37"/>
                    </a:lnTo>
                    <a:lnTo>
                      <a:pt x="143" y="37"/>
                    </a:lnTo>
                    <a:lnTo>
                      <a:pt x="144" y="48"/>
                    </a:lnTo>
                    <a:lnTo>
                      <a:pt x="147" y="54"/>
                    </a:lnTo>
                    <a:lnTo>
                      <a:pt x="147" y="54"/>
                    </a:lnTo>
                    <a:lnTo>
                      <a:pt x="138" y="59"/>
                    </a:lnTo>
                    <a:lnTo>
                      <a:pt x="138" y="59"/>
                    </a:lnTo>
                    <a:lnTo>
                      <a:pt x="133" y="55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18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5" y="44"/>
                    </a:lnTo>
                    <a:lnTo>
                      <a:pt x="115" y="44"/>
                    </a:lnTo>
                    <a:lnTo>
                      <a:pt x="115" y="44"/>
                    </a:lnTo>
                    <a:lnTo>
                      <a:pt x="115" y="44"/>
                    </a:lnTo>
                    <a:lnTo>
                      <a:pt x="114" y="44"/>
                    </a:lnTo>
                    <a:lnTo>
                      <a:pt x="114" y="44"/>
                    </a:lnTo>
                    <a:lnTo>
                      <a:pt x="114" y="44"/>
                    </a:lnTo>
                    <a:lnTo>
                      <a:pt x="114" y="44"/>
                    </a:lnTo>
                    <a:lnTo>
                      <a:pt x="114" y="44"/>
                    </a:lnTo>
                    <a:lnTo>
                      <a:pt x="114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1" y="44"/>
                    </a:lnTo>
                    <a:lnTo>
                      <a:pt x="111" y="44"/>
                    </a:lnTo>
                    <a:lnTo>
                      <a:pt x="111" y="44"/>
                    </a:lnTo>
                    <a:lnTo>
                      <a:pt x="111" y="44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10" y="45"/>
                    </a:lnTo>
                    <a:lnTo>
                      <a:pt x="109" y="47"/>
                    </a:lnTo>
                    <a:lnTo>
                      <a:pt x="109" y="47"/>
                    </a:lnTo>
                    <a:lnTo>
                      <a:pt x="109" y="47"/>
                    </a:lnTo>
                    <a:lnTo>
                      <a:pt x="109" y="47"/>
                    </a:lnTo>
                    <a:lnTo>
                      <a:pt x="107" y="47"/>
                    </a:lnTo>
                    <a:lnTo>
                      <a:pt x="107" y="47"/>
                    </a:lnTo>
                    <a:lnTo>
                      <a:pt x="107" y="47"/>
                    </a:lnTo>
                    <a:lnTo>
                      <a:pt x="107" y="47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6" y="48"/>
                    </a:lnTo>
                    <a:lnTo>
                      <a:pt x="106" y="49"/>
                    </a:lnTo>
                    <a:lnTo>
                      <a:pt x="106" y="49"/>
                    </a:lnTo>
                    <a:lnTo>
                      <a:pt x="106" y="49"/>
                    </a:lnTo>
                    <a:lnTo>
                      <a:pt x="106" y="49"/>
                    </a:lnTo>
                    <a:lnTo>
                      <a:pt x="106" y="49"/>
                    </a:lnTo>
                    <a:lnTo>
                      <a:pt x="106" y="49"/>
                    </a:lnTo>
                    <a:lnTo>
                      <a:pt x="105" y="50"/>
                    </a:lnTo>
                    <a:lnTo>
                      <a:pt x="105" y="50"/>
                    </a:lnTo>
                    <a:lnTo>
                      <a:pt x="105" y="50"/>
                    </a:lnTo>
                    <a:lnTo>
                      <a:pt x="105" y="50"/>
                    </a:lnTo>
                    <a:lnTo>
                      <a:pt x="105" y="52"/>
                    </a:lnTo>
                    <a:lnTo>
                      <a:pt x="105" y="52"/>
                    </a:lnTo>
                    <a:lnTo>
                      <a:pt x="105" y="52"/>
                    </a:lnTo>
                    <a:lnTo>
                      <a:pt x="105" y="52"/>
                    </a:lnTo>
                    <a:lnTo>
                      <a:pt x="105" y="53"/>
                    </a:lnTo>
                    <a:lnTo>
                      <a:pt x="105" y="53"/>
                    </a:lnTo>
                    <a:lnTo>
                      <a:pt x="105" y="53"/>
                    </a:lnTo>
                    <a:lnTo>
                      <a:pt x="105" y="53"/>
                    </a:lnTo>
                    <a:lnTo>
                      <a:pt x="107" y="61"/>
                    </a:lnTo>
                    <a:lnTo>
                      <a:pt x="107" y="61"/>
                    </a:lnTo>
                    <a:lnTo>
                      <a:pt x="110" y="71"/>
                    </a:lnTo>
                    <a:lnTo>
                      <a:pt x="112" y="77"/>
                    </a:lnTo>
                    <a:lnTo>
                      <a:pt x="112" y="77"/>
                    </a:lnTo>
                    <a:lnTo>
                      <a:pt x="105" y="83"/>
                    </a:lnTo>
                    <a:lnTo>
                      <a:pt x="105" y="83"/>
                    </a:lnTo>
                    <a:lnTo>
                      <a:pt x="99" y="79"/>
                    </a:lnTo>
                    <a:lnTo>
                      <a:pt x="90" y="74"/>
                    </a:lnTo>
                    <a:lnTo>
                      <a:pt x="90" y="74"/>
                    </a:lnTo>
                    <a:lnTo>
                      <a:pt x="82" y="72"/>
                    </a:lnTo>
                    <a:lnTo>
                      <a:pt x="82" y="72"/>
                    </a:lnTo>
                    <a:lnTo>
                      <a:pt x="82" y="72"/>
                    </a:lnTo>
                    <a:lnTo>
                      <a:pt x="82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2"/>
                    </a:lnTo>
                    <a:lnTo>
                      <a:pt x="77" y="73"/>
                    </a:lnTo>
                    <a:lnTo>
                      <a:pt x="77" y="73"/>
                    </a:lnTo>
                    <a:lnTo>
                      <a:pt x="76" y="73"/>
                    </a:lnTo>
                    <a:lnTo>
                      <a:pt x="76" y="73"/>
                    </a:lnTo>
                    <a:lnTo>
                      <a:pt x="76" y="73"/>
                    </a:lnTo>
                    <a:lnTo>
                      <a:pt x="76" y="73"/>
                    </a:lnTo>
                    <a:lnTo>
                      <a:pt x="76" y="74"/>
                    </a:lnTo>
                    <a:lnTo>
                      <a:pt x="76" y="74"/>
                    </a:lnTo>
                    <a:lnTo>
                      <a:pt x="75" y="74"/>
                    </a:lnTo>
                    <a:lnTo>
                      <a:pt x="75" y="74"/>
                    </a:lnTo>
                    <a:lnTo>
                      <a:pt x="75" y="76"/>
                    </a:lnTo>
                    <a:lnTo>
                      <a:pt x="75" y="76"/>
                    </a:lnTo>
                    <a:lnTo>
                      <a:pt x="73" y="76"/>
                    </a:lnTo>
                    <a:lnTo>
                      <a:pt x="73" y="76"/>
                    </a:lnTo>
                    <a:lnTo>
                      <a:pt x="73" y="77"/>
                    </a:lnTo>
                    <a:lnTo>
                      <a:pt x="73" y="77"/>
                    </a:lnTo>
                    <a:lnTo>
                      <a:pt x="73" y="77"/>
                    </a:lnTo>
                    <a:lnTo>
                      <a:pt x="73" y="77"/>
                    </a:lnTo>
                    <a:lnTo>
                      <a:pt x="72" y="77"/>
                    </a:lnTo>
                    <a:lnTo>
                      <a:pt x="72" y="77"/>
                    </a:lnTo>
                    <a:lnTo>
                      <a:pt x="72" y="77"/>
                    </a:lnTo>
                    <a:lnTo>
                      <a:pt x="72" y="77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8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2" y="79"/>
                    </a:lnTo>
                    <a:lnTo>
                      <a:pt x="72" y="82"/>
                    </a:lnTo>
                    <a:lnTo>
                      <a:pt x="72" y="82"/>
                    </a:lnTo>
                    <a:lnTo>
                      <a:pt x="72" y="82"/>
                    </a:lnTo>
                    <a:lnTo>
                      <a:pt x="72" y="82"/>
                    </a:lnTo>
                    <a:lnTo>
                      <a:pt x="72" y="82"/>
                    </a:lnTo>
                    <a:lnTo>
                      <a:pt x="75" y="89"/>
                    </a:lnTo>
                    <a:lnTo>
                      <a:pt x="75" y="89"/>
                    </a:lnTo>
                    <a:lnTo>
                      <a:pt x="80" y="100"/>
                    </a:lnTo>
                    <a:lnTo>
                      <a:pt x="84" y="105"/>
                    </a:lnTo>
                    <a:lnTo>
                      <a:pt x="84" y="105"/>
                    </a:lnTo>
                    <a:lnTo>
                      <a:pt x="77" y="112"/>
                    </a:lnTo>
                    <a:lnTo>
                      <a:pt x="77" y="112"/>
                    </a:lnTo>
                    <a:lnTo>
                      <a:pt x="71" y="110"/>
                    </a:lnTo>
                    <a:lnTo>
                      <a:pt x="61" y="107"/>
                    </a:lnTo>
                    <a:lnTo>
                      <a:pt x="61" y="107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3" y="105"/>
                    </a:lnTo>
                    <a:lnTo>
                      <a:pt x="52" y="105"/>
                    </a:lnTo>
                    <a:lnTo>
                      <a:pt x="52" y="105"/>
                    </a:lnTo>
                    <a:lnTo>
                      <a:pt x="52" y="105"/>
                    </a:lnTo>
                    <a:lnTo>
                      <a:pt x="52" y="105"/>
                    </a:lnTo>
                    <a:lnTo>
                      <a:pt x="51" y="105"/>
                    </a:lnTo>
                    <a:lnTo>
                      <a:pt x="51" y="105"/>
                    </a:lnTo>
                    <a:lnTo>
                      <a:pt x="51" y="105"/>
                    </a:lnTo>
                    <a:lnTo>
                      <a:pt x="51" y="105"/>
                    </a:lnTo>
                    <a:lnTo>
                      <a:pt x="49" y="106"/>
                    </a:lnTo>
                    <a:lnTo>
                      <a:pt x="49" y="106"/>
                    </a:lnTo>
                    <a:lnTo>
                      <a:pt x="49" y="106"/>
                    </a:lnTo>
                    <a:lnTo>
                      <a:pt x="49" y="106"/>
                    </a:lnTo>
                    <a:lnTo>
                      <a:pt x="49" y="106"/>
                    </a:lnTo>
                    <a:lnTo>
                      <a:pt x="49" y="106"/>
                    </a:lnTo>
                    <a:lnTo>
                      <a:pt x="48" y="106"/>
                    </a:lnTo>
                    <a:lnTo>
                      <a:pt x="48" y="106"/>
                    </a:lnTo>
                    <a:lnTo>
                      <a:pt x="48" y="106"/>
                    </a:lnTo>
                    <a:lnTo>
                      <a:pt x="48" y="106"/>
                    </a:lnTo>
                    <a:lnTo>
                      <a:pt x="48" y="106"/>
                    </a:lnTo>
                    <a:lnTo>
                      <a:pt x="48" y="106"/>
                    </a:lnTo>
                    <a:lnTo>
                      <a:pt x="47" y="107"/>
                    </a:lnTo>
                    <a:lnTo>
                      <a:pt x="47" y="107"/>
                    </a:lnTo>
                    <a:lnTo>
                      <a:pt x="47" y="107"/>
                    </a:lnTo>
                    <a:lnTo>
                      <a:pt x="47" y="107"/>
                    </a:lnTo>
                    <a:lnTo>
                      <a:pt x="47" y="108"/>
                    </a:lnTo>
                    <a:lnTo>
                      <a:pt x="47" y="108"/>
                    </a:lnTo>
                    <a:lnTo>
                      <a:pt x="47" y="108"/>
                    </a:lnTo>
                    <a:lnTo>
                      <a:pt x="47" y="108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4" y="111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3"/>
                    </a:lnTo>
                    <a:lnTo>
                      <a:pt x="44" y="113"/>
                    </a:lnTo>
                    <a:lnTo>
                      <a:pt x="44" y="113"/>
                    </a:lnTo>
                    <a:lnTo>
                      <a:pt x="44" y="113"/>
                    </a:lnTo>
                    <a:lnTo>
                      <a:pt x="44" y="113"/>
                    </a:lnTo>
                    <a:lnTo>
                      <a:pt x="44" y="113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5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4" y="117"/>
                    </a:lnTo>
                    <a:lnTo>
                      <a:pt x="44" y="117"/>
                    </a:lnTo>
                    <a:lnTo>
                      <a:pt x="44" y="117"/>
                    </a:lnTo>
                    <a:lnTo>
                      <a:pt x="44" y="117"/>
                    </a:lnTo>
                    <a:lnTo>
                      <a:pt x="48" y="124"/>
                    </a:lnTo>
                    <a:lnTo>
                      <a:pt x="48" y="124"/>
                    </a:lnTo>
                    <a:lnTo>
                      <a:pt x="55" y="132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55" y="146"/>
                    </a:lnTo>
                    <a:lnTo>
                      <a:pt x="55" y="146"/>
                    </a:lnTo>
                    <a:lnTo>
                      <a:pt x="48" y="144"/>
                    </a:lnTo>
                    <a:lnTo>
                      <a:pt x="37" y="142"/>
                    </a:lnTo>
                    <a:lnTo>
                      <a:pt x="37" y="142"/>
                    </a:lnTo>
                    <a:lnTo>
                      <a:pt x="29" y="142"/>
                    </a:lnTo>
                    <a:lnTo>
                      <a:pt x="29" y="142"/>
                    </a:lnTo>
                    <a:lnTo>
                      <a:pt x="29" y="142"/>
                    </a:lnTo>
                    <a:lnTo>
                      <a:pt x="29" y="142"/>
                    </a:lnTo>
                    <a:lnTo>
                      <a:pt x="29" y="142"/>
                    </a:lnTo>
                    <a:lnTo>
                      <a:pt x="28" y="144"/>
                    </a:lnTo>
                    <a:lnTo>
                      <a:pt x="28" y="144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7" y="144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6" y="145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4" y="146"/>
                    </a:lnTo>
                    <a:lnTo>
                      <a:pt x="24" y="147"/>
                    </a:lnTo>
                    <a:lnTo>
                      <a:pt x="24" y="147"/>
                    </a:lnTo>
                    <a:lnTo>
                      <a:pt x="24" y="147"/>
                    </a:lnTo>
                    <a:lnTo>
                      <a:pt x="24" y="147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23" y="150"/>
                    </a:lnTo>
                    <a:lnTo>
                      <a:pt x="23" y="150"/>
                    </a:lnTo>
                    <a:lnTo>
                      <a:pt x="23" y="150"/>
                    </a:lnTo>
                    <a:lnTo>
                      <a:pt x="23" y="150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1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3" y="154"/>
                    </a:lnTo>
                    <a:lnTo>
                      <a:pt x="23" y="154"/>
                    </a:lnTo>
                    <a:lnTo>
                      <a:pt x="23" y="154"/>
                    </a:lnTo>
                    <a:lnTo>
                      <a:pt x="23" y="154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4" y="156"/>
                    </a:lnTo>
                    <a:lnTo>
                      <a:pt x="28" y="161"/>
                    </a:lnTo>
                    <a:lnTo>
                      <a:pt x="28" y="161"/>
                    </a:lnTo>
                    <a:lnTo>
                      <a:pt x="37" y="169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39" y="183"/>
                    </a:lnTo>
                    <a:lnTo>
                      <a:pt x="39" y="183"/>
                    </a:lnTo>
                    <a:lnTo>
                      <a:pt x="32" y="183"/>
                    </a:lnTo>
                    <a:lnTo>
                      <a:pt x="21" y="183"/>
                    </a:lnTo>
                    <a:lnTo>
                      <a:pt x="21" y="183"/>
                    </a:lnTo>
                    <a:lnTo>
                      <a:pt x="14" y="184"/>
                    </a:lnTo>
                    <a:lnTo>
                      <a:pt x="14" y="184"/>
                    </a:lnTo>
                    <a:lnTo>
                      <a:pt x="14" y="184"/>
                    </a:lnTo>
                    <a:lnTo>
                      <a:pt x="14" y="184"/>
                    </a:lnTo>
                    <a:lnTo>
                      <a:pt x="13" y="184"/>
                    </a:lnTo>
                    <a:lnTo>
                      <a:pt x="13" y="184"/>
                    </a:lnTo>
                    <a:lnTo>
                      <a:pt x="12" y="185"/>
                    </a:lnTo>
                    <a:lnTo>
                      <a:pt x="12" y="185"/>
                    </a:lnTo>
                    <a:lnTo>
                      <a:pt x="12" y="185"/>
                    </a:lnTo>
                    <a:lnTo>
                      <a:pt x="12" y="185"/>
                    </a:lnTo>
                    <a:lnTo>
                      <a:pt x="10" y="185"/>
                    </a:lnTo>
                    <a:lnTo>
                      <a:pt x="10" y="185"/>
                    </a:lnTo>
                    <a:lnTo>
                      <a:pt x="10" y="185"/>
                    </a:lnTo>
                    <a:lnTo>
                      <a:pt x="10" y="185"/>
                    </a:lnTo>
                    <a:lnTo>
                      <a:pt x="10" y="186"/>
                    </a:lnTo>
                    <a:lnTo>
                      <a:pt x="10" y="186"/>
                    </a:lnTo>
                    <a:lnTo>
                      <a:pt x="9" y="186"/>
                    </a:lnTo>
                    <a:lnTo>
                      <a:pt x="9" y="186"/>
                    </a:lnTo>
                    <a:lnTo>
                      <a:pt x="9" y="186"/>
                    </a:lnTo>
                    <a:lnTo>
                      <a:pt x="9" y="186"/>
                    </a:lnTo>
                    <a:lnTo>
                      <a:pt x="9" y="186"/>
                    </a:lnTo>
                    <a:lnTo>
                      <a:pt x="9" y="186"/>
                    </a:lnTo>
                    <a:lnTo>
                      <a:pt x="9" y="188"/>
                    </a:lnTo>
                    <a:lnTo>
                      <a:pt x="9" y="188"/>
                    </a:lnTo>
                    <a:lnTo>
                      <a:pt x="9" y="188"/>
                    </a:lnTo>
                    <a:lnTo>
                      <a:pt x="9" y="188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8" y="190"/>
                    </a:lnTo>
                    <a:lnTo>
                      <a:pt x="8" y="190"/>
                    </a:lnTo>
                    <a:lnTo>
                      <a:pt x="8" y="192"/>
                    </a:lnTo>
                    <a:lnTo>
                      <a:pt x="8" y="192"/>
                    </a:lnTo>
                    <a:lnTo>
                      <a:pt x="8" y="192"/>
                    </a:lnTo>
                    <a:lnTo>
                      <a:pt x="8" y="192"/>
                    </a:lnTo>
                    <a:lnTo>
                      <a:pt x="8" y="193"/>
                    </a:lnTo>
                    <a:lnTo>
                      <a:pt x="8" y="193"/>
                    </a:lnTo>
                    <a:lnTo>
                      <a:pt x="8" y="193"/>
                    </a:lnTo>
                    <a:lnTo>
                      <a:pt x="8" y="193"/>
                    </a:lnTo>
                    <a:lnTo>
                      <a:pt x="8" y="193"/>
                    </a:lnTo>
                    <a:lnTo>
                      <a:pt x="8" y="193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4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8" y="195"/>
                    </a:lnTo>
                    <a:lnTo>
                      <a:pt x="8" y="197"/>
                    </a:lnTo>
                    <a:lnTo>
                      <a:pt x="8" y="197"/>
                    </a:lnTo>
                    <a:lnTo>
                      <a:pt x="8" y="197"/>
                    </a:lnTo>
                    <a:lnTo>
                      <a:pt x="8" y="197"/>
                    </a:lnTo>
                    <a:lnTo>
                      <a:pt x="9" y="198"/>
                    </a:lnTo>
                    <a:lnTo>
                      <a:pt x="9" y="198"/>
                    </a:lnTo>
                    <a:lnTo>
                      <a:pt x="10" y="198"/>
                    </a:lnTo>
                    <a:lnTo>
                      <a:pt x="10" y="198"/>
                    </a:lnTo>
                    <a:lnTo>
                      <a:pt x="10" y="198"/>
                    </a:lnTo>
                    <a:lnTo>
                      <a:pt x="15" y="203"/>
                    </a:lnTo>
                    <a:lnTo>
                      <a:pt x="15" y="203"/>
                    </a:lnTo>
                    <a:lnTo>
                      <a:pt x="24" y="209"/>
                    </a:lnTo>
                    <a:lnTo>
                      <a:pt x="31" y="212"/>
                    </a:lnTo>
                    <a:lnTo>
                      <a:pt x="31" y="212"/>
                    </a:lnTo>
                    <a:lnTo>
                      <a:pt x="29" y="222"/>
                    </a:lnTo>
                    <a:lnTo>
                      <a:pt x="29" y="222"/>
                    </a:lnTo>
                    <a:lnTo>
                      <a:pt x="22" y="223"/>
                    </a:lnTo>
                    <a:lnTo>
                      <a:pt x="12" y="226"/>
                    </a:lnTo>
                    <a:lnTo>
                      <a:pt x="12" y="226"/>
                    </a:lnTo>
                    <a:lnTo>
                      <a:pt x="4" y="228"/>
                    </a:lnTo>
                    <a:lnTo>
                      <a:pt x="4" y="228"/>
                    </a:lnTo>
                    <a:lnTo>
                      <a:pt x="4" y="228"/>
                    </a:lnTo>
                    <a:lnTo>
                      <a:pt x="4" y="228"/>
                    </a:lnTo>
                    <a:lnTo>
                      <a:pt x="3" y="228"/>
                    </a:lnTo>
                    <a:lnTo>
                      <a:pt x="3" y="228"/>
                    </a:lnTo>
                    <a:lnTo>
                      <a:pt x="3" y="228"/>
                    </a:lnTo>
                    <a:lnTo>
                      <a:pt x="3" y="228"/>
                    </a:lnTo>
                    <a:lnTo>
                      <a:pt x="3" y="229"/>
                    </a:lnTo>
                    <a:lnTo>
                      <a:pt x="3" y="229"/>
                    </a:lnTo>
                    <a:lnTo>
                      <a:pt x="3" y="229"/>
                    </a:lnTo>
                    <a:lnTo>
                      <a:pt x="3" y="229"/>
                    </a:lnTo>
                    <a:lnTo>
                      <a:pt x="2" y="229"/>
                    </a:lnTo>
                    <a:lnTo>
                      <a:pt x="2" y="229"/>
                    </a:lnTo>
                    <a:lnTo>
                      <a:pt x="2" y="229"/>
                    </a:lnTo>
                    <a:lnTo>
                      <a:pt x="2" y="229"/>
                    </a:lnTo>
                    <a:lnTo>
                      <a:pt x="2" y="231"/>
                    </a:lnTo>
                    <a:lnTo>
                      <a:pt x="2" y="231"/>
                    </a:lnTo>
                    <a:lnTo>
                      <a:pt x="2" y="231"/>
                    </a:lnTo>
                    <a:lnTo>
                      <a:pt x="2" y="231"/>
                    </a:lnTo>
                    <a:lnTo>
                      <a:pt x="0" y="231"/>
                    </a:lnTo>
                    <a:lnTo>
                      <a:pt x="0" y="231"/>
                    </a:lnTo>
                    <a:lnTo>
                      <a:pt x="0" y="231"/>
                    </a:lnTo>
                    <a:lnTo>
                      <a:pt x="0" y="231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0" y="234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0" y="236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0" y="237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0" y="239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2" y="241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3" y="242"/>
                    </a:lnTo>
                    <a:lnTo>
                      <a:pt x="10" y="246"/>
                    </a:lnTo>
                    <a:lnTo>
                      <a:pt x="10" y="246"/>
                    </a:lnTo>
                    <a:lnTo>
                      <a:pt x="19" y="249"/>
                    </a:lnTo>
                    <a:lnTo>
                      <a:pt x="27" y="252"/>
                    </a:lnTo>
                    <a:lnTo>
                      <a:pt x="27" y="252"/>
                    </a:lnTo>
                    <a:lnTo>
                      <a:pt x="27" y="262"/>
                    </a:lnTo>
                    <a:lnTo>
                      <a:pt x="27" y="262"/>
                    </a:lnTo>
                    <a:lnTo>
                      <a:pt x="19" y="263"/>
                    </a:lnTo>
                    <a:lnTo>
                      <a:pt x="10" y="268"/>
                    </a:lnTo>
                    <a:lnTo>
                      <a:pt x="10" y="268"/>
                    </a:lnTo>
                    <a:close/>
                    <a:moveTo>
                      <a:pt x="198" y="430"/>
                    </a:moveTo>
                    <a:lnTo>
                      <a:pt x="198" y="430"/>
                    </a:lnTo>
                    <a:lnTo>
                      <a:pt x="196" y="433"/>
                    </a:lnTo>
                    <a:lnTo>
                      <a:pt x="194" y="436"/>
                    </a:lnTo>
                    <a:lnTo>
                      <a:pt x="192" y="437"/>
                    </a:lnTo>
                    <a:lnTo>
                      <a:pt x="188" y="438"/>
                    </a:lnTo>
                    <a:lnTo>
                      <a:pt x="182" y="438"/>
                    </a:lnTo>
                    <a:lnTo>
                      <a:pt x="177" y="437"/>
                    </a:lnTo>
                    <a:lnTo>
                      <a:pt x="177" y="437"/>
                    </a:lnTo>
                    <a:lnTo>
                      <a:pt x="167" y="433"/>
                    </a:lnTo>
                    <a:lnTo>
                      <a:pt x="153" y="426"/>
                    </a:lnTo>
                    <a:lnTo>
                      <a:pt x="135" y="414"/>
                    </a:lnTo>
                    <a:lnTo>
                      <a:pt x="125" y="407"/>
                    </a:lnTo>
                    <a:lnTo>
                      <a:pt x="116" y="398"/>
                    </a:lnTo>
                    <a:lnTo>
                      <a:pt x="116" y="398"/>
                    </a:lnTo>
                    <a:lnTo>
                      <a:pt x="107" y="388"/>
                    </a:lnTo>
                    <a:lnTo>
                      <a:pt x="100" y="379"/>
                    </a:lnTo>
                    <a:lnTo>
                      <a:pt x="89" y="362"/>
                    </a:lnTo>
                    <a:lnTo>
                      <a:pt x="81" y="346"/>
                    </a:lnTo>
                    <a:lnTo>
                      <a:pt x="77" y="338"/>
                    </a:lnTo>
                    <a:lnTo>
                      <a:pt x="77" y="338"/>
                    </a:lnTo>
                    <a:lnTo>
                      <a:pt x="76" y="331"/>
                    </a:lnTo>
                    <a:lnTo>
                      <a:pt x="76" y="325"/>
                    </a:lnTo>
                    <a:lnTo>
                      <a:pt x="77" y="323"/>
                    </a:lnTo>
                    <a:lnTo>
                      <a:pt x="78" y="320"/>
                    </a:lnTo>
                    <a:lnTo>
                      <a:pt x="81" y="317"/>
                    </a:lnTo>
                    <a:lnTo>
                      <a:pt x="85" y="316"/>
                    </a:lnTo>
                    <a:lnTo>
                      <a:pt x="85" y="316"/>
                    </a:lnTo>
                    <a:lnTo>
                      <a:pt x="135" y="305"/>
                    </a:lnTo>
                    <a:lnTo>
                      <a:pt x="173" y="296"/>
                    </a:lnTo>
                    <a:lnTo>
                      <a:pt x="202" y="291"/>
                    </a:lnTo>
                    <a:lnTo>
                      <a:pt x="202" y="291"/>
                    </a:lnTo>
                    <a:lnTo>
                      <a:pt x="208" y="290"/>
                    </a:lnTo>
                    <a:lnTo>
                      <a:pt x="213" y="290"/>
                    </a:lnTo>
                    <a:lnTo>
                      <a:pt x="216" y="292"/>
                    </a:lnTo>
                    <a:lnTo>
                      <a:pt x="220" y="295"/>
                    </a:lnTo>
                    <a:lnTo>
                      <a:pt x="220" y="295"/>
                    </a:lnTo>
                    <a:lnTo>
                      <a:pt x="222" y="299"/>
                    </a:lnTo>
                    <a:lnTo>
                      <a:pt x="223" y="301"/>
                    </a:lnTo>
                    <a:lnTo>
                      <a:pt x="223" y="305"/>
                    </a:lnTo>
                    <a:lnTo>
                      <a:pt x="222" y="312"/>
                    </a:lnTo>
                    <a:lnTo>
                      <a:pt x="222" y="312"/>
                    </a:lnTo>
                    <a:lnTo>
                      <a:pt x="217" y="340"/>
                    </a:lnTo>
                    <a:lnTo>
                      <a:pt x="210" y="378"/>
                    </a:lnTo>
                    <a:lnTo>
                      <a:pt x="198" y="430"/>
                    </a:lnTo>
                    <a:lnTo>
                      <a:pt x="198" y="430"/>
                    </a:lnTo>
                    <a:close/>
                    <a:moveTo>
                      <a:pt x="373" y="417"/>
                    </a:moveTo>
                    <a:lnTo>
                      <a:pt x="373" y="417"/>
                    </a:lnTo>
                    <a:lnTo>
                      <a:pt x="364" y="423"/>
                    </a:lnTo>
                    <a:lnTo>
                      <a:pt x="351" y="432"/>
                    </a:lnTo>
                    <a:lnTo>
                      <a:pt x="332" y="441"/>
                    </a:lnTo>
                    <a:lnTo>
                      <a:pt x="320" y="446"/>
                    </a:lnTo>
                    <a:lnTo>
                      <a:pt x="309" y="450"/>
                    </a:lnTo>
                    <a:lnTo>
                      <a:pt x="309" y="450"/>
                    </a:lnTo>
                    <a:lnTo>
                      <a:pt x="296" y="452"/>
                    </a:lnTo>
                    <a:lnTo>
                      <a:pt x="284" y="455"/>
                    </a:lnTo>
                    <a:lnTo>
                      <a:pt x="264" y="456"/>
                    </a:lnTo>
                    <a:lnTo>
                      <a:pt x="247" y="455"/>
                    </a:lnTo>
                    <a:lnTo>
                      <a:pt x="237" y="454"/>
                    </a:lnTo>
                    <a:lnTo>
                      <a:pt x="237" y="454"/>
                    </a:lnTo>
                    <a:lnTo>
                      <a:pt x="231" y="451"/>
                    </a:lnTo>
                    <a:lnTo>
                      <a:pt x="226" y="448"/>
                    </a:lnTo>
                    <a:lnTo>
                      <a:pt x="223" y="446"/>
                    </a:lnTo>
                    <a:lnTo>
                      <a:pt x="222" y="443"/>
                    </a:lnTo>
                    <a:lnTo>
                      <a:pt x="222" y="440"/>
                    </a:lnTo>
                    <a:lnTo>
                      <a:pt x="222" y="436"/>
                    </a:lnTo>
                    <a:lnTo>
                      <a:pt x="222" y="436"/>
                    </a:lnTo>
                    <a:lnTo>
                      <a:pt x="237" y="386"/>
                    </a:lnTo>
                    <a:lnTo>
                      <a:pt x="250" y="349"/>
                    </a:lnTo>
                    <a:lnTo>
                      <a:pt x="259" y="323"/>
                    </a:lnTo>
                    <a:lnTo>
                      <a:pt x="259" y="323"/>
                    </a:lnTo>
                    <a:lnTo>
                      <a:pt x="262" y="315"/>
                    </a:lnTo>
                    <a:lnTo>
                      <a:pt x="264" y="312"/>
                    </a:lnTo>
                    <a:lnTo>
                      <a:pt x="266" y="310"/>
                    </a:lnTo>
                    <a:lnTo>
                      <a:pt x="271" y="309"/>
                    </a:lnTo>
                    <a:lnTo>
                      <a:pt x="271" y="309"/>
                    </a:lnTo>
                    <a:lnTo>
                      <a:pt x="275" y="307"/>
                    </a:lnTo>
                    <a:lnTo>
                      <a:pt x="279" y="307"/>
                    </a:lnTo>
                    <a:lnTo>
                      <a:pt x="283" y="310"/>
                    </a:lnTo>
                    <a:lnTo>
                      <a:pt x="288" y="315"/>
                    </a:lnTo>
                    <a:lnTo>
                      <a:pt x="288" y="315"/>
                    </a:lnTo>
                    <a:lnTo>
                      <a:pt x="310" y="333"/>
                    </a:lnTo>
                    <a:lnTo>
                      <a:pt x="339" y="359"/>
                    </a:lnTo>
                    <a:lnTo>
                      <a:pt x="377" y="394"/>
                    </a:lnTo>
                    <a:lnTo>
                      <a:pt x="377" y="394"/>
                    </a:lnTo>
                    <a:lnTo>
                      <a:pt x="380" y="398"/>
                    </a:lnTo>
                    <a:lnTo>
                      <a:pt x="381" y="401"/>
                    </a:lnTo>
                    <a:lnTo>
                      <a:pt x="381" y="404"/>
                    </a:lnTo>
                    <a:lnTo>
                      <a:pt x="380" y="407"/>
                    </a:lnTo>
                    <a:lnTo>
                      <a:pt x="377" y="412"/>
                    </a:lnTo>
                    <a:lnTo>
                      <a:pt x="373" y="417"/>
                    </a:lnTo>
                    <a:lnTo>
                      <a:pt x="373" y="417"/>
                    </a:lnTo>
                    <a:close/>
                    <a:moveTo>
                      <a:pt x="228" y="249"/>
                    </a:moveTo>
                    <a:lnTo>
                      <a:pt x="228" y="249"/>
                    </a:lnTo>
                    <a:lnTo>
                      <a:pt x="231" y="244"/>
                    </a:lnTo>
                    <a:lnTo>
                      <a:pt x="235" y="239"/>
                    </a:lnTo>
                    <a:lnTo>
                      <a:pt x="238" y="234"/>
                    </a:lnTo>
                    <a:lnTo>
                      <a:pt x="242" y="232"/>
                    </a:lnTo>
                    <a:lnTo>
                      <a:pt x="247" y="229"/>
                    </a:lnTo>
                    <a:lnTo>
                      <a:pt x="254" y="228"/>
                    </a:lnTo>
                    <a:lnTo>
                      <a:pt x="259" y="228"/>
                    </a:lnTo>
                    <a:lnTo>
                      <a:pt x="265" y="229"/>
                    </a:lnTo>
                    <a:lnTo>
                      <a:pt x="265" y="229"/>
                    </a:lnTo>
                    <a:lnTo>
                      <a:pt x="270" y="231"/>
                    </a:lnTo>
                    <a:lnTo>
                      <a:pt x="275" y="234"/>
                    </a:lnTo>
                    <a:lnTo>
                      <a:pt x="279" y="238"/>
                    </a:lnTo>
                    <a:lnTo>
                      <a:pt x="283" y="242"/>
                    </a:lnTo>
                    <a:lnTo>
                      <a:pt x="285" y="247"/>
                    </a:lnTo>
                    <a:lnTo>
                      <a:pt x="286" y="253"/>
                    </a:lnTo>
                    <a:lnTo>
                      <a:pt x="286" y="258"/>
                    </a:lnTo>
                    <a:lnTo>
                      <a:pt x="285" y="265"/>
                    </a:lnTo>
                    <a:lnTo>
                      <a:pt x="285" y="265"/>
                    </a:lnTo>
                    <a:lnTo>
                      <a:pt x="284" y="270"/>
                    </a:lnTo>
                    <a:lnTo>
                      <a:pt x="280" y="275"/>
                    </a:lnTo>
                    <a:lnTo>
                      <a:pt x="276" y="280"/>
                    </a:lnTo>
                    <a:lnTo>
                      <a:pt x="272" y="282"/>
                    </a:lnTo>
                    <a:lnTo>
                      <a:pt x="266" y="285"/>
                    </a:lnTo>
                    <a:lnTo>
                      <a:pt x="261" y="286"/>
                    </a:lnTo>
                    <a:lnTo>
                      <a:pt x="256" y="286"/>
                    </a:lnTo>
                    <a:lnTo>
                      <a:pt x="250" y="285"/>
                    </a:lnTo>
                    <a:lnTo>
                      <a:pt x="250" y="285"/>
                    </a:lnTo>
                    <a:lnTo>
                      <a:pt x="244" y="283"/>
                    </a:lnTo>
                    <a:lnTo>
                      <a:pt x="240" y="280"/>
                    </a:lnTo>
                    <a:lnTo>
                      <a:pt x="235" y="276"/>
                    </a:lnTo>
                    <a:lnTo>
                      <a:pt x="232" y="272"/>
                    </a:lnTo>
                    <a:lnTo>
                      <a:pt x="230" y="267"/>
                    </a:lnTo>
                    <a:lnTo>
                      <a:pt x="228" y="261"/>
                    </a:lnTo>
                    <a:lnTo>
                      <a:pt x="228" y="256"/>
                    </a:lnTo>
                    <a:lnTo>
                      <a:pt x="228" y="249"/>
                    </a:lnTo>
                    <a:lnTo>
                      <a:pt x="228" y="249"/>
                    </a:lnTo>
                    <a:close/>
                    <a:moveTo>
                      <a:pt x="454" y="237"/>
                    </a:moveTo>
                    <a:lnTo>
                      <a:pt x="454" y="237"/>
                    </a:lnTo>
                    <a:lnTo>
                      <a:pt x="455" y="247"/>
                    </a:lnTo>
                    <a:lnTo>
                      <a:pt x="456" y="263"/>
                    </a:lnTo>
                    <a:lnTo>
                      <a:pt x="454" y="283"/>
                    </a:lnTo>
                    <a:lnTo>
                      <a:pt x="453" y="296"/>
                    </a:lnTo>
                    <a:lnTo>
                      <a:pt x="450" y="309"/>
                    </a:lnTo>
                    <a:lnTo>
                      <a:pt x="450" y="309"/>
                    </a:lnTo>
                    <a:lnTo>
                      <a:pt x="446" y="321"/>
                    </a:lnTo>
                    <a:lnTo>
                      <a:pt x="441" y="331"/>
                    </a:lnTo>
                    <a:lnTo>
                      <a:pt x="433" y="352"/>
                    </a:lnTo>
                    <a:lnTo>
                      <a:pt x="424" y="364"/>
                    </a:lnTo>
                    <a:lnTo>
                      <a:pt x="417" y="373"/>
                    </a:lnTo>
                    <a:lnTo>
                      <a:pt x="417" y="373"/>
                    </a:lnTo>
                    <a:lnTo>
                      <a:pt x="412" y="377"/>
                    </a:lnTo>
                    <a:lnTo>
                      <a:pt x="407" y="379"/>
                    </a:lnTo>
                    <a:lnTo>
                      <a:pt x="405" y="380"/>
                    </a:lnTo>
                    <a:lnTo>
                      <a:pt x="401" y="380"/>
                    </a:lnTo>
                    <a:lnTo>
                      <a:pt x="398" y="379"/>
                    </a:lnTo>
                    <a:lnTo>
                      <a:pt x="395" y="377"/>
                    </a:lnTo>
                    <a:lnTo>
                      <a:pt x="395" y="377"/>
                    </a:lnTo>
                    <a:lnTo>
                      <a:pt x="359" y="339"/>
                    </a:lnTo>
                    <a:lnTo>
                      <a:pt x="333" y="310"/>
                    </a:lnTo>
                    <a:lnTo>
                      <a:pt x="315" y="287"/>
                    </a:lnTo>
                    <a:lnTo>
                      <a:pt x="315" y="287"/>
                    </a:lnTo>
                    <a:lnTo>
                      <a:pt x="310" y="282"/>
                    </a:lnTo>
                    <a:lnTo>
                      <a:pt x="308" y="278"/>
                    </a:lnTo>
                    <a:lnTo>
                      <a:pt x="308" y="275"/>
                    </a:lnTo>
                    <a:lnTo>
                      <a:pt x="309" y="271"/>
                    </a:lnTo>
                    <a:lnTo>
                      <a:pt x="309" y="271"/>
                    </a:lnTo>
                    <a:lnTo>
                      <a:pt x="310" y="266"/>
                    </a:lnTo>
                    <a:lnTo>
                      <a:pt x="313" y="263"/>
                    </a:lnTo>
                    <a:lnTo>
                      <a:pt x="315" y="262"/>
                    </a:lnTo>
                    <a:lnTo>
                      <a:pt x="323" y="258"/>
                    </a:lnTo>
                    <a:lnTo>
                      <a:pt x="323" y="258"/>
                    </a:lnTo>
                    <a:lnTo>
                      <a:pt x="349" y="249"/>
                    </a:lnTo>
                    <a:lnTo>
                      <a:pt x="386" y="237"/>
                    </a:lnTo>
                    <a:lnTo>
                      <a:pt x="436" y="222"/>
                    </a:lnTo>
                    <a:lnTo>
                      <a:pt x="436" y="222"/>
                    </a:lnTo>
                    <a:lnTo>
                      <a:pt x="440" y="222"/>
                    </a:lnTo>
                    <a:lnTo>
                      <a:pt x="444" y="222"/>
                    </a:lnTo>
                    <a:lnTo>
                      <a:pt x="446" y="224"/>
                    </a:lnTo>
                    <a:lnTo>
                      <a:pt x="448" y="226"/>
                    </a:lnTo>
                    <a:lnTo>
                      <a:pt x="451" y="231"/>
                    </a:lnTo>
                    <a:lnTo>
                      <a:pt x="454" y="237"/>
                    </a:lnTo>
                    <a:lnTo>
                      <a:pt x="454" y="237"/>
                    </a:lnTo>
                    <a:close/>
                    <a:moveTo>
                      <a:pt x="317" y="84"/>
                    </a:moveTo>
                    <a:lnTo>
                      <a:pt x="317" y="84"/>
                    </a:lnTo>
                    <a:lnTo>
                      <a:pt x="318" y="81"/>
                    </a:lnTo>
                    <a:lnTo>
                      <a:pt x="320" y="78"/>
                    </a:lnTo>
                    <a:lnTo>
                      <a:pt x="323" y="77"/>
                    </a:lnTo>
                    <a:lnTo>
                      <a:pt x="325" y="76"/>
                    </a:lnTo>
                    <a:lnTo>
                      <a:pt x="332" y="76"/>
                    </a:lnTo>
                    <a:lnTo>
                      <a:pt x="338" y="77"/>
                    </a:lnTo>
                    <a:lnTo>
                      <a:pt x="338" y="77"/>
                    </a:lnTo>
                    <a:lnTo>
                      <a:pt x="347" y="81"/>
                    </a:lnTo>
                    <a:lnTo>
                      <a:pt x="362" y="88"/>
                    </a:lnTo>
                    <a:lnTo>
                      <a:pt x="380" y="100"/>
                    </a:lnTo>
                    <a:lnTo>
                      <a:pt x="388" y="107"/>
                    </a:lnTo>
                    <a:lnTo>
                      <a:pt x="398" y="116"/>
                    </a:lnTo>
                    <a:lnTo>
                      <a:pt x="398" y="116"/>
                    </a:lnTo>
                    <a:lnTo>
                      <a:pt x="407" y="125"/>
                    </a:lnTo>
                    <a:lnTo>
                      <a:pt x="415" y="135"/>
                    </a:lnTo>
                    <a:lnTo>
                      <a:pt x="426" y="152"/>
                    </a:lnTo>
                    <a:lnTo>
                      <a:pt x="434" y="166"/>
                    </a:lnTo>
                    <a:lnTo>
                      <a:pt x="438" y="176"/>
                    </a:lnTo>
                    <a:lnTo>
                      <a:pt x="438" y="176"/>
                    </a:lnTo>
                    <a:lnTo>
                      <a:pt x="438" y="181"/>
                    </a:lnTo>
                    <a:lnTo>
                      <a:pt x="438" y="188"/>
                    </a:lnTo>
                    <a:lnTo>
                      <a:pt x="438" y="192"/>
                    </a:lnTo>
                    <a:lnTo>
                      <a:pt x="436" y="194"/>
                    </a:lnTo>
                    <a:lnTo>
                      <a:pt x="434" y="195"/>
                    </a:lnTo>
                    <a:lnTo>
                      <a:pt x="430" y="198"/>
                    </a:lnTo>
                    <a:lnTo>
                      <a:pt x="430" y="198"/>
                    </a:lnTo>
                    <a:lnTo>
                      <a:pt x="378" y="209"/>
                    </a:lnTo>
                    <a:lnTo>
                      <a:pt x="341" y="217"/>
                    </a:lnTo>
                    <a:lnTo>
                      <a:pt x="313" y="222"/>
                    </a:lnTo>
                    <a:lnTo>
                      <a:pt x="313" y="222"/>
                    </a:lnTo>
                    <a:lnTo>
                      <a:pt x="305" y="223"/>
                    </a:lnTo>
                    <a:lnTo>
                      <a:pt x="301" y="223"/>
                    </a:lnTo>
                    <a:lnTo>
                      <a:pt x="299" y="222"/>
                    </a:lnTo>
                    <a:lnTo>
                      <a:pt x="295" y="219"/>
                    </a:lnTo>
                    <a:lnTo>
                      <a:pt x="295" y="219"/>
                    </a:lnTo>
                    <a:lnTo>
                      <a:pt x="293" y="215"/>
                    </a:lnTo>
                    <a:lnTo>
                      <a:pt x="290" y="213"/>
                    </a:lnTo>
                    <a:lnTo>
                      <a:pt x="290" y="208"/>
                    </a:lnTo>
                    <a:lnTo>
                      <a:pt x="291" y="202"/>
                    </a:lnTo>
                    <a:lnTo>
                      <a:pt x="291" y="202"/>
                    </a:lnTo>
                    <a:lnTo>
                      <a:pt x="296" y="173"/>
                    </a:lnTo>
                    <a:lnTo>
                      <a:pt x="305" y="135"/>
                    </a:lnTo>
                    <a:lnTo>
                      <a:pt x="317" y="84"/>
                    </a:lnTo>
                    <a:lnTo>
                      <a:pt x="317" y="84"/>
                    </a:lnTo>
                    <a:close/>
                    <a:moveTo>
                      <a:pt x="141" y="97"/>
                    </a:moveTo>
                    <a:lnTo>
                      <a:pt x="141" y="97"/>
                    </a:lnTo>
                    <a:lnTo>
                      <a:pt x="149" y="91"/>
                    </a:lnTo>
                    <a:lnTo>
                      <a:pt x="163" y="82"/>
                    </a:lnTo>
                    <a:lnTo>
                      <a:pt x="182" y="72"/>
                    </a:lnTo>
                    <a:lnTo>
                      <a:pt x="193" y="68"/>
                    </a:lnTo>
                    <a:lnTo>
                      <a:pt x="206" y="64"/>
                    </a:lnTo>
                    <a:lnTo>
                      <a:pt x="206" y="64"/>
                    </a:lnTo>
                    <a:lnTo>
                      <a:pt x="218" y="62"/>
                    </a:lnTo>
                    <a:lnTo>
                      <a:pt x="230" y="59"/>
                    </a:lnTo>
                    <a:lnTo>
                      <a:pt x="251" y="58"/>
                    </a:lnTo>
                    <a:lnTo>
                      <a:pt x="267" y="59"/>
                    </a:lnTo>
                    <a:lnTo>
                      <a:pt x="278" y="61"/>
                    </a:lnTo>
                    <a:lnTo>
                      <a:pt x="278" y="61"/>
                    </a:lnTo>
                    <a:lnTo>
                      <a:pt x="283" y="63"/>
                    </a:lnTo>
                    <a:lnTo>
                      <a:pt x="288" y="66"/>
                    </a:lnTo>
                    <a:lnTo>
                      <a:pt x="290" y="68"/>
                    </a:lnTo>
                    <a:lnTo>
                      <a:pt x="291" y="71"/>
                    </a:lnTo>
                    <a:lnTo>
                      <a:pt x="293" y="73"/>
                    </a:lnTo>
                    <a:lnTo>
                      <a:pt x="293" y="77"/>
                    </a:lnTo>
                    <a:lnTo>
                      <a:pt x="293" y="77"/>
                    </a:lnTo>
                    <a:lnTo>
                      <a:pt x="276" y="127"/>
                    </a:lnTo>
                    <a:lnTo>
                      <a:pt x="265" y="165"/>
                    </a:lnTo>
                    <a:lnTo>
                      <a:pt x="255" y="192"/>
                    </a:lnTo>
                    <a:lnTo>
                      <a:pt x="255" y="192"/>
                    </a:lnTo>
                    <a:lnTo>
                      <a:pt x="252" y="198"/>
                    </a:lnTo>
                    <a:lnTo>
                      <a:pt x="250" y="202"/>
                    </a:lnTo>
                    <a:lnTo>
                      <a:pt x="247" y="204"/>
                    </a:lnTo>
                    <a:lnTo>
                      <a:pt x="244" y="205"/>
                    </a:lnTo>
                    <a:lnTo>
                      <a:pt x="244" y="205"/>
                    </a:lnTo>
                    <a:lnTo>
                      <a:pt x="238" y="205"/>
                    </a:lnTo>
                    <a:lnTo>
                      <a:pt x="236" y="205"/>
                    </a:lnTo>
                    <a:lnTo>
                      <a:pt x="232" y="204"/>
                    </a:lnTo>
                    <a:lnTo>
                      <a:pt x="226" y="199"/>
                    </a:lnTo>
                    <a:lnTo>
                      <a:pt x="226" y="199"/>
                    </a:lnTo>
                    <a:lnTo>
                      <a:pt x="204" y="180"/>
                    </a:lnTo>
                    <a:lnTo>
                      <a:pt x="175" y="155"/>
                    </a:lnTo>
                    <a:lnTo>
                      <a:pt x="136" y="118"/>
                    </a:lnTo>
                    <a:lnTo>
                      <a:pt x="136" y="118"/>
                    </a:lnTo>
                    <a:lnTo>
                      <a:pt x="135" y="116"/>
                    </a:lnTo>
                    <a:lnTo>
                      <a:pt x="134" y="112"/>
                    </a:lnTo>
                    <a:lnTo>
                      <a:pt x="134" y="110"/>
                    </a:lnTo>
                    <a:lnTo>
                      <a:pt x="135" y="107"/>
                    </a:lnTo>
                    <a:lnTo>
                      <a:pt x="138" y="102"/>
                    </a:lnTo>
                    <a:lnTo>
                      <a:pt x="141" y="97"/>
                    </a:lnTo>
                    <a:lnTo>
                      <a:pt x="141" y="97"/>
                    </a:lnTo>
                    <a:close/>
                    <a:moveTo>
                      <a:pt x="65" y="205"/>
                    </a:moveTo>
                    <a:lnTo>
                      <a:pt x="65" y="205"/>
                    </a:lnTo>
                    <a:lnTo>
                      <a:pt x="68" y="193"/>
                    </a:lnTo>
                    <a:lnTo>
                      <a:pt x="72" y="181"/>
                    </a:lnTo>
                    <a:lnTo>
                      <a:pt x="82" y="163"/>
                    </a:lnTo>
                    <a:lnTo>
                      <a:pt x="91" y="149"/>
                    </a:lnTo>
                    <a:lnTo>
                      <a:pt x="97" y="141"/>
                    </a:lnTo>
                    <a:lnTo>
                      <a:pt x="97" y="141"/>
                    </a:lnTo>
                    <a:lnTo>
                      <a:pt x="102" y="137"/>
                    </a:lnTo>
                    <a:lnTo>
                      <a:pt x="107" y="135"/>
                    </a:lnTo>
                    <a:lnTo>
                      <a:pt x="110" y="134"/>
                    </a:lnTo>
                    <a:lnTo>
                      <a:pt x="112" y="134"/>
                    </a:lnTo>
                    <a:lnTo>
                      <a:pt x="116" y="135"/>
                    </a:lnTo>
                    <a:lnTo>
                      <a:pt x="119" y="136"/>
                    </a:lnTo>
                    <a:lnTo>
                      <a:pt x="119" y="136"/>
                    </a:lnTo>
                    <a:lnTo>
                      <a:pt x="155" y="175"/>
                    </a:lnTo>
                    <a:lnTo>
                      <a:pt x="181" y="204"/>
                    </a:lnTo>
                    <a:lnTo>
                      <a:pt x="199" y="226"/>
                    </a:lnTo>
                    <a:lnTo>
                      <a:pt x="199" y="226"/>
                    </a:lnTo>
                    <a:lnTo>
                      <a:pt x="204" y="232"/>
                    </a:lnTo>
                    <a:lnTo>
                      <a:pt x="206" y="236"/>
                    </a:lnTo>
                    <a:lnTo>
                      <a:pt x="206" y="238"/>
                    </a:lnTo>
                    <a:lnTo>
                      <a:pt x="206" y="243"/>
                    </a:lnTo>
                    <a:lnTo>
                      <a:pt x="206" y="243"/>
                    </a:lnTo>
                    <a:lnTo>
                      <a:pt x="204" y="247"/>
                    </a:lnTo>
                    <a:lnTo>
                      <a:pt x="202" y="249"/>
                    </a:lnTo>
                    <a:lnTo>
                      <a:pt x="198" y="252"/>
                    </a:lnTo>
                    <a:lnTo>
                      <a:pt x="192" y="255"/>
                    </a:lnTo>
                    <a:lnTo>
                      <a:pt x="192" y="255"/>
                    </a:lnTo>
                    <a:lnTo>
                      <a:pt x="164" y="265"/>
                    </a:lnTo>
                    <a:lnTo>
                      <a:pt x="128" y="276"/>
                    </a:lnTo>
                    <a:lnTo>
                      <a:pt x="77" y="292"/>
                    </a:lnTo>
                    <a:lnTo>
                      <a:pt x="77" y="292"/>
                    </a:lnTo>
                    <a:lnTo>
                      <a:pt x="73" y="292"/>
                    </a:lnTo>
                    <a:lnTo>
                      <a:pt x="71" y="291"/>
                    </a:lnTo>
                    <a:lnTo>
                      <a:pt x="68" y="290"/>
                    </a:lnTo>
                    <a:lnTo>
                      <a:pt x="66" y="287"/>
                    </a:lnTo>
                    <a:lnTo>
                      <a:pt x="63" y="282"/>
                    </a:lnTo>
                    <a:lnTo>
                      <a:pt x="61" y="277"/>
                    </a:lnTo>
                    <a:lnTo>
                      <a:pt x="61" y="277"/>
                    </a:lnTo>
                    <a:lnTo>
                      <a:pt x="60" y="267"/>
                    </a:lnTo>
                    <a:lnTo>
                      <a:pt x="58" y="251"/>
                    </a:lnTo>
                    <a:lnTo>
                      <a:pt x="60" y="229"/>
                    </a:lnTo>
                    <a:lnTo>
                      <a:pt x="62" y="218"/>
                    </a:lnTo>
                    <a:lnTo>
                      <a:pt x="65" y="205"/>
                    </a:lnTo>
                    <a:lnTo>
                      <a:pt x="65" y="2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3" name="Freeform 9">
                <a:extLst>
                  <a:ext uri="{FF2B5EF4-FFF2-40B4-BE49-F238E27FC236}">
                    <a16:creationId xmlns:a16="http://schemas.microsoft.com/office/drawing/2014/main" xmlns="" id="{8218BB79-ACB6-4FA4-BEE8-D13F6D2328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8146" y="4001676"/>
                <a:ext cx="1306454" cy="1305160"/>
              </a:xfrm>
              <a:custGeom>
                <a:avLst/>
                <a:gdLst>
                  <a:gd name="T0" fmla="*/ 87 w 2020"/>
                  <a:gd name="T1" fmla="*/ 604 h 2018"/>
                  <a:gd name="T2" fmla="*/ 33 w 2020"/>
                  <a:gd name="T3" fmla="*/ 744 h 2018"/>
                  <a:gd name="T4" fmla="*/ 13 w 2020"/>
                  <a:gd name="T5" fmla="*/ 896 h 2018"/>
                  <a:gd name="T6" fmla="*/ 8 w 2020"/>
                  <a:gd name="T7" fmla="*/ 946 h 2018"/>
                  <a:gd name="T8" fmla="*/ 2 w 2020"/>
                  <a:gd name="T9" fmla="*/ 1094 h 2018"/>
                  <a:gd name="T10" fmla="*/ 37 w 2020"/>
                  <a:gd name="T11" fmla="*/ 1241 h 2018"/>
                  <a:gd name="T12" fmla="*/ 47 w 2020"/>
                  <a:gd name="T13" fmla="*/ 1293 h 2018"/>
                  <a:gd name="T14" fmla="*/ 94 w 2020"/>
                  <a:gd name="T15" fmla="*/ 1440 h 2018"/>
                  <a:gd name="T16" fmla="*/ 172 w 2020"/>
                  <a:gd name="T17" fmla="*/ 1569 h 2018"/>
                  <a:gd name="T18" fmla="*/ 303 w 2020"/>
                  <a:gd name="T19" fmla="*/ 1578 h 2018"/>
                  <a:gd name="T20" fmla="*/ 304 w 2020"/>
                  <a:gd name="T21" fmla="*/ 1734 h 2018"/>
                  <a:gd name="T22" fmla="*/ 417 w 2020"/>
                  <a:gd name="T23" fmla="*/ 1828 h 2018"/>
                  <a:gd name="T24" fmla="*/ 540 w 2020"/>
                  <a:gd name="T25" fmla="*/ 1785 h 2018"/>
                  <a:gd name="T26" fmla="*/ 594 w 2020"/>
                  <a:gd name="T27" fmla="*/ 1932 h 2018"/>
                  <a:gd name="T28" fmla="*/ 730 w 2020"/>
                  <a:gd name="T29" fmla="*/ 1979 h 2018"/>
                  <a:gd name="T30" fmla="*/ 828 w 2020"/>
                  <a:gd name="T31" fmla="*/ 1910 h 2018"/>
                  <a:gd name="T32" fmla="*/ 934 w 2020"/>
                  <a:gd name="T33" fmla="*/ 2018 h 2018"/>
                  <a:gd name="T34" fmla="*/ 1080 w 2020"/>
                  <a:gd name="T35" fmla="*/ 2017 h 2018"/>
                  <a:gd name="T36" fmla="*/ 1129 w 2020"/>
                  <a:gd name="T37" fmla="*/ 1991 h 2018"/>
                  <a:gd name="T38" fmla="*/ 1278 w 2020"/>
                  <a:gd name="T39" fmla="*/ 1986 h 2018"/>
                  <a:gd name="T40" fmla="*/ 1419 w 2020"/>
                  <a:gd name="T41" fmla="*/ 1933 h 2018"/>
                  <a:gd name="T42" fmla="*/ 1458 w 2020"/>
                  <a:gd name="T43" fmla="*/ 1872 h 2018"/>
                  <a:gd name="T44" fmla="*/ 1602 w 2020"/>
                  <a:gd name="T45" fmla="*/ 1831 h 2018"/>
                  <a:gd name="T46" fmla="*/ 1714 w 2020"/>
                  <a:gd name="T47" fmla="*/ 1735 h 2018"/>
                  <a:gd name="T48" fmla="*/ 1719 w 2020"/>
                  <a:gd name="T49" fmla="*/ 1578 h 2018"/>
                  <a:gd name="T50" fmla="*/ 1847 w 2020"/>
                  <a:gd name="T51" fmla="*/ 1576 h 2018"/>
                  <a:gd name="T52" fmla="*/ 1920 w 2020"/>
                  <a:gd name="T53" fmla="*/ 1450 h 2018"/>
                  <a:gd name="T54" fmla="*/ 1928 w 2020"/>
                  <a:gd name="T55" fmla="*/ 1408 h 2018"/>
                  <a:gd name="T56" fmla="*/ 1990 w 2020"/>
                  <a:gd name="T57" fmla="*/ 1268 h 2018"/>
                  <a:gd name="T58" fmla="*/ 2009 w 2020"/>
                  <a:gd name="T59" fmla="*/ 1122 h 2018"/>
                  <a:gd name="T60" fmla="*/ 2014 w 2020"/>
                  <a:gd name="T61" fmla="*/ 1072 h 2018"/>
                  <a:gd name="T62" fmla="*/ 2019 w 2020"/>
                  <a:gd name="T63" fmla="*/ 925 h 2018"/>
                  <a:gd name="T64" fmla="*/ 1983 w 2020"/>
                  <a:gd name="T65" fmla="*/ 778 h 2018"/>
                  <a:gd name="T66" fmla="*/ 1977 w 2020"/>
                  <a:gd name="T67" fmla="*/ 727 h 2018"/>
                  <a:gd name="T68" fmla="*/ 1928 w 2020"/>
                  <a:gd name="T69" fmla="*/ 581 h 2018"/>
                  <a:gd name="T70" fmla="*/ 1847 w 2020"/>
                  <a:gd name="T71" fmla="*/ 454 h 2018"/>
                  <a:gd name="T72" fmla="*/ 1801 w 2020"/>
                  <a:gd name="T73" fmla="*/ 415 h 2018"/>
                  <a:gd name="T74" fmla="*/ 1723 w 2020"/>
                  <a:gd name="T75" fmla="*/ 289 h 2018"/>
                  <a:gd name="T76" fmla="*/ 1607 w 2020"/>
                  <a:gd name="T77" fmla="*/ 198 h 2018"/>
                  <a:gd name="T78" fmla="*/ 1560 w 2020"/>
                  <a:gd name="T79" fmla="*/ 174 h 2018"/>
                  <a:gd name="T80" fmla="*/ 1438 w 2020"/>
                  <a:gd name="T81" fmla="*/ 91 h 2018"/>
                  <a:gd name="T82" fmla="*/ 1297 w 2020"/>
                  <a:gd name="T83" fmla="*/ 52 h 2018"/>
                  <a:gd name="T84" fmla="*/ 1249 w 2020"/>
                  <a:gd name="T85" fmla="*/ 31 h 2018"/>
                  <a:gd name="T86" fmla="*/ 1099 w 2020"/>
                  <a:gd name="T87" fmla="*/ 0 h 2018"/>
                  <a:gd name="T88" fmla="*/ 951 w 2020"/>
                  <a:gd name="T89" fmla="*/ 12 h 2018"/>
                  <a:gd name="T90" fmla="*/ 900 w 2020"/>
                  <a:gd name="T91" fmla="*/ 8 h 2018"/>
                  <a:gd name="T92" fmla="*/ 754 w 2020"/>
                  <a:gd name="T93" fmla="*/ 29 h 2018"/>
                  <a:gd name="T94" fmla="*/ 624 w 2020"/>
                  <a:gd name="T95" fmla="*/ 100 h 2018"/>
                  <a:gd name="T96" fmla="*/ 565 w 2020"/>
                  <a:gd name="T97" fmla="*/ 104 h 2018"/>
                  <a:gd name="T98" fmla="*/ 441 w 2020"/>
                  <a:gd name="T99" fmla="*/ 173 h 2018"/>
                  <a:gd name="T100" fmla="*/ 412 w 2020"/>
                  <a:gd name="T101" fmla="*/ 328 h 2018"/>
                  <a:gd name="T102" fmla="*/ 282 w 2020"/>
                  <a:gd name="T103" fmla="*/ 309 h 2018"/>
                  <a:gd name="T104" fmla="*/ 188 w 2020"/>
                  <a:gd name="T105" fmla="*/ 419 h 2018"/>
                  <a:gd name="T106" fmla="*/ 204 w 2020"/>
                  <a:gd name="T107" fmla="*/ 570 h 2018"/>
                  <a:gd name="T108" fmla="*/ 397 w 2020"/>
                  <a:gd name="T109" fmla="*/ 1226 h 2018"/>
                  <a:gd name="T110" fmla="*/ 876 w 2020"/>
                  <a:gd name="T111" fmla="*/ 1748 h 2018"/>
                  <a:gd name="T112" fmla="*/ 963 w 2020"/>
                  <a:gd name="T113" fmla="*/ 905 h 2018"/>
                  <a:gd name="T114" fmla="*/ 896 w 2020"/>
                  <a:gd name="T115" fmla="*/ 1026 h 2018"/>
                  <a:gd name="T116" fmla="*/ 1220 w 2020"/>
                  <a:gd name="T117" fmla="*/ 1047 h 2018"/>
                  <a:gd name="T118" fmla="*/ 1692 w 2020"/>
                  <a:gd name="T119" fmla="*/ 628 h 2018"/>
                  <a:gd name="T120" fmla="*/ 807 w 2020"/>
                  <a:gd name="T121" fmla="*/ 252 h 2018"/>
                  <a:gd name="T122" fmla="*/ 526 w 2020"/>
                  <a:gd name="T123" fmla="*/ 431 h 2018"/>
                  <a:gd name="T124" fmla="*/ 305 w 2020"/>
                  <a:gd name="T125" fmla="*/ 1147 h 2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20" h="2018">
                    <a:moveTo>
                      <a:pt x="117" y="561"/>
                    </a:moveTo>
                    <a:lnTo>
                      <a:pt x="117" y="561"/>
                    </a:lnTo>
                    <a:lnTo>
                      <a:pt x="117" y="561"/>
                    </a:lnTo>
                    <a:lnTo>
                      <a:pt x="117" y="561"/>
                    </a:lnTo>
                    <a:lnTo>
                      <a:pt x="116" y="561"/>
                    </a:lnTo>
                    <a:lnTo>
                      <a:pt x="116" y="561"/>
                    </a:lnTo>
                    <a:lnTo>
                      <a:pt x="107" y="564"/>
                    </a:lnTo>
                    <a:lnTo>
                      <a:pt x="107" y="564"/>
                    </a:lnTo>
                    <a:lnTo>
                      <a:pt x="106" y="564"/>
                    </a:lnTo>
                    <a:lnTo>
                      <a:pt x="106" y="564"/>
                    </a:lnTo>
                    <a:lnTo>
                      <a:pt x="104" y="565"/>
                    </a:lnTo>
                    <a:lnTo>
                      <a:pt x="104" y="565"/>
                    </a:lnTo>
                    <a:lnTo>
                      <a:pt x="104" y="565"/>
                    </a:lnTo>
                    <a:lnTo>
                      <a:pt x="104" y="565"/>
                    </a:lnTo>
                    <a:lnTo>
                      <a:pt x="101" y="567"/>
                    </a:lnTo>
                    <a:lnTo>
                      <a:pt x="101" y="567"/>
                    </a:lnTo>
                    <a:lnTo>
                      <a:pt x="100" y="567"/>
                    </a:lnTo>
                    <a:lnTo>
                      <a:pt x="100" y="567"/>
                    </a:lnTo>
                    <a:lnTo>
                      <a:pt x="99" y="570"/>
                    </a:lnTo>
                    <a:lnTo>
                      <a:pt x="99" y="570"/>
                    </a:lnTo>
                    <a:lnTo>
                      <a:pt x="99" y="570"/>
                    </a:lnTo>
                    <a:lnTo>
                      <a:pt x="99" y="570"/>
                    </a:lnTo>
                    <a:lnTo>
                      <a:pt x="96" y="572"/>
                    </a:lnTo>
                    <a:lnTo>
                      <a:pt x="96" y="572"/>
                    </a:lnTo>
                    <a:lnTo>
                      <a:pt x="96" y="574"/>
                    </a:lnTo>
                    <a:lnTo>
                      <a:pt x="96" y="574"/>
                    </a:lnTo>
                    <a:lnTo>
                      <a:pt x="95" y="576"/>
                    </a:lnTo>
                    <a:lnTo>
                      <a:pt x="95" y="576"/>
                    </a:lnTo>
                    <a:lnTo>
                      <a:pt x="95" y="577"/>
                    </a:lnTo>
                    <a:lnTo>
                      <a:pt x="95" y="577"/>
                    </a:lnTo>
                    <a:lnTo>
                      <a:pt x="92" y="581"/>
                    </a:lnTo>
                    <a:lnTo>
                      <a:pt x="92" y="581"/>
                    </a:lnTo>
                    <a:lnTo>
                      <a:pt x="91" y="585"/>
                    </a:lnTo>
                    <a:lnTo>
                      <a:pt x="91" y="585"/>
                    </a:lnTo>
                    <a:lnTo>
                      <a:pt x="90" y="586"/>
                    </a:lnTo>
                    <a:lnTo>
                      <a:pt x="90" y="586"/>
                    </a:lnTo>
                    <a:lnTo>
                      <a:pt x="88" y="589"/>
                    </a:lnTo>
                    <a:lnTo>
                      <a:pt x="88" y="589"/>
                    </a:lnTo>
                    <a:lnTo>
                      <a:pt x="88" y="590"/>
                    </a:lnTo>
                    <a:lnTo>
                      <a:pt x="88" y="590"/>
                    </a:lnTo>
                    <a:lnTo>
                      <a:pt x="87" y="594"/>
                    </a:lnTo>
                    <a:lnTo>
                      <a:pt x="87" y="594"/>
                    </a:lnTo>
                    <a:lnTo>
                      <a:pt x="87" y="594"/>
                    </a:lnTo>
                    <a:lnTo>
                      <a:pt x="87" y="594"/>
                    </a:lnTo>
                    <a:lnTo>
                      <a:pt x="87" y="596"/>
                    </a:lnTo>
                    <a:lnTo>
                      <a:pt x="87" y="596"/>
                    </a:lnTo>
                    <a:lnTo>
                      <a:pt x="87" y="598"/>
                    </a:lnTo>
                    <a:lnTo>
                      <a:pt x="87" y="598"/>
                    </a:lnTo>
                    <a:lnTo>
                      <a:pt x="87" y="600"/>
                    </a:lnTo>
                    <a:lnTo>
                      <a:pt x="87" y="600"/>
                    </a:lnTo>
                    <a:lnTo>
                      <a:pt x="87" y="601"/>
                    </a:lnTo>
                    <a:lnTo>
                      <a:pt x="87" y="601"/>
                    </a:lnTo>
                    <a:lnTo>
                      <a:pt x="87" y="604"/>
                    </a:lnTo>
                    <a:lnTo>
                      <a:pt x="87" y="604"/>
                    </a:lnTo>
                    <a:lnTo>
                      <a:pt x="88" y="605"/>
                    </a:lnTo>
                    <a:lnTo>
                      <a:pt x="88" y="605"/>
                    </a:lnTo>
                    <a:lnTo>
                      <a:pt x="92" y="613"/>
                    </a:lnTo>
                    <a:lnTo>
                      <a:pt x="92" y="613"/>
                    </a:lnTo>
                    <a:lnTo>
                      <a:pt x="94" y="613"/>
                    </a:lnTo>
                    <a:lnTo>
                      <a:pt x="94" y="613"/>
                    </a:lnTo>
                    <a:lnTo>
                      <a:pt x="94" y="613"/>
                    </a:lnTo>
                    <a:lnTo>
                      <a:pt x="94" y="613"/>
                    </a:lnTo>
                    <a:lnTo>
                      <a:pt x="101" y="623"/>
                    </a:lnTo>
                    <a:lnTo>
                      <a:pt x="112" y="635"/>
                    </a:lnTo>
                    <a:lnTo>
                      <a:pt x="112" y="635"/>
                    </a:lnTo>
                    <a:lnTo>
                      <a:pt x="129" y="652"/>
                    </a:lnTo>
                    <a:lnTo>
                      <a:pt x="143" y="664"/>
                    </a:lnTo>
                    <a:lnTo>
                      <a:pt x="155" y="674"/>
                    </a:lnTo>
                    <a:lnTo>
                      <a:pt x="165" y="681"/>
                    </a:lnTo>
                    <a:lnTo>
                      <a:pt x="165" y="681"/>
                    </a:lnTo>
                    <a:lnTo>
                      <a:pt x="151" y="717"/>
                    </a:lnTo>
                    <a:lnTo>
                      <a:pt x="151" y="717"/>
                    </a:lnTo>
                    <a:lnTo>
                      <a:pt x="140" y="716"/>
                    </a:lnTo>
                    <a:lnTo>
                      <a:pt x="124" y="716"/>
                    </a:lnTo>
                    <a:lnTo>
                      <a:pt x="105" y="716"/>
                    </a:lnTo>
                    <a:lnTo>
                      <a:pt x="82" y="718"/>
                    </a:lnTo>
                    <a:lnTo>
                      <a:pt x="82" y="718"/>
                    </a:lnTo>
                    <a:lnTo>
                      <a:pt x="65" y="721"/>
                    </a:lnTo>
                    <a:lnTo>
                      <a:pt x="53" y="724"/>
                    </a:lnTo>
                    <a:lnTo>
                      <a:pt x="53" y="724"/>
                    </a:lnTo>
                    <a:lnTo>
                      <a:pt x="53" y="724"/>
                    </a:lnTo>
                    <a:lnTo>
                      <a:pt x="53" y="724"/>
                    </a:lnTo>
                    <a:lnTo>
                      <a:pt x="52" y="724"/>
                    </a:lnTo>
                    <a:lnTo>
                      <a:pt x="52" y="724"/>
                    </a:lnTo>
                    <a:lnTo>
                      <a:pt x="43" y="726"/>
                    </a:lnTo>
                    <a:lnTo>
                      <a:pt x="43" y="726"/>
                    </a:lnTo>
                    <a:lnTo>
                      <a:pt x="43" y="727"/>
                    </a:lnTo>
                    <a:lnTo>
                      <a:pt x="43" y="727"/>
                    </a:lnTo>
                    <a:lnTo>
                      <a:pt x="41" y="729"/>
                    </a:lnTo>
                    <a:lnTo>
                      <a:pt x="41" y="729"/>
                    </a:lnTo>
                    <a:lnTo>
                      <a:pt x="39" y="729"/>
                    </a:lnTo>
                    <a:lnTo>
                      <a:pt x="39" y="729"/>
                    </a:lnTo>
                    <a:lnTo>
                      <a:pt x="38" y="731"/>
                    </a:lnTo>
                    <a:lnTo>
                      <a:pt x="38" y="731"/>
                    </a:lnTo>
                    <a:lnTo>
                      <a:pt x="38" y="732"/>
                    </a:lnTo>
                    <a:lnTo>
                      <a:pt x="38" y="732"/>
                    </a:lnTo>
                    <a:lnTo>
                      <a:pt x="36" y="734"/>
                    </a:lnTo>
                    <a:lnTo>
                      <a:pt x="36" y="734"/>
                    </a:lnTo>
                    <a:lnTo>
                      <a:pt x="36" y="735"/>
                    </a:lnTo>
                    <a:lnTo>
                      <a:pt x="36" y="735"/>
                    </a:lnTo>
                    <a:lnTo>
                      <a:pt x="34" y="737"/>
                    </a:lnTo>
                    <a:lnTo>
                      <a:pt x="34" y="737"/>
                    </a:lnTo>
                    <a:lnTo>
                      <a:pt x="34" y="739"/>
                    </a:lnTo>
                    <a:lnTo>
                      <a:pt x="34" y="739"/>
                    </a:lnTo>
                    <a:lnTo>
                      <a:pt x="33" y="742"/>
                    </a:lnTo>
                    <a:lnTo>
                      <a:pt x="33" y="742"/>
                    </a:lnTo>
                    <a:lnTo>
                      <a:pt x="33" y="744"/>
                    </a:lnTo>
                    <a:lnTo>
                      <a:pt x="33" y="744"/>
                    </a:lnTo>
                    <a:lnTo>
                      <a:pt x="32" y="747"/>
                    </a:lnTo>
                    <a:lnTo>
                      <a:pt x="32" y="747"/>
                    </a:lnTo>
                    <a:lnTo>
                      <a:pt x="31" y="751"/>
                    </a:lnTo>
                    <a:lnTo>
                      <a:pt x="31" y="751"/>
                    </a:lnTo>
                    <a:lnTo>
                      <a:pt x="31" y="752"/>
                    </a:lnTo>
                    <a:lnTo>
                      <a:pt x="31" y="752"/>
                    </a:lnTo>
                    <a:lnTo>
                      <a:pt x="29" y="756"/>
                    </a:lnTo>
                    <a:lnTo>
                      <a:pt x="29" y="756"/>
                    </a:lnTo>
                    <a:lnTo>
                      <a:pt x="29" y="756"/>
                    </a:lnTo>
                    <a:lnTo>
                      <a:pt x="29" y="756"/>
                    </a:lnTo>
                    <a:lnTo>
                      <a:pt x="29" y="760"/>
                    </a:lnTo>
                    <a:lnTo>
                      <a:pt x="29" y="760"/>
                    </a:lnTo>
                    <a:lnTo>
                      <a:pt x="29" y="760"/>
                    </a:lnTo>
                    <a:lnTo>
                      <a:pt x="29" y="760"/>
                    </a:lnTo>
                    <a:lnTo>
                      <a:pt x="29" y="763"/>
                    </a:lnTo>
                    <a:lnTo>
                      <a:pt x="29" y="763"/>
                    </a:lnTo>
                    <a:lnTo>
                      <a:pt x="29" y="764"/>
                    </a:lnTo>
                    <a:lnTo>
                      <a:pt x="29" y="764"/>
                    </a:lnTo>
                    <a:lnTo>
                      <a:pt x="29" y="766"/>
                    </a:lnTo>
                    <a:lnTo>
                      <a:pt x="29" y="766"/>
                    </a:lnTo>
                    <a:lnTo>
                      <a:pt x="31" y="768"/>
                    </a:lnTo>
                    <a:lnTo>
                      <a:pt x="31" y="768"/>
                    </a:lnTo>
                    <a:lnTo>
                      <a:pt x="32" y="770"/>
                    </a:lnTo>
                    <a:lnTo>
                      <a:pt x="32" y="770"/>
                    </a:lnTo>
                    <a:lnTo>
                      <a:pt x="32" y="771"/>
                    </a:lnTo>
                    <a:lnTo>
                      <a:pt x="32" y="771"/>
                    </a:lnTo>
                    <a:lnTo>
                      <a:pt x="38" y="778"/>
                    </a:lnTo>
                    <a:lnTo>
                      <a:pt x="38" y="778"/>
                    </a:lnTo>
                    <a:lnTo>
                      <a:pt x="38" y="779"/>
                    </a:lnTo>
                    <a:lnTo>
                      <a:pt x="38" y="779"/>
                    </a:lnTo>
                    <a:lnTo>
                      <a:pt x="38" y="779"/>
                    </a:lnTo>
                    <a:lnTo>
                      <a:pt x="47" y="787"/>
                    </a:lnTo>
                    <a:lnTo>
                      <a:pt x="61" y="797"/>
                    </a:lnTo>
                    <a:lnTo>
                      <a:pt x="61" y="797"/>
                    </a:lnTo>
                    <a:lnTo>
                      <a:pt x="80" y="810"/>
                    </a:lnTo>
                    <a:lnTo>
                      <a:pt x="96" y="821"/>
                    </a:lnTo>
                    <a:lnTo>
                      <a:pt x="110" y="828"/>
                    </a:lnTo>
                    <a:lnTo>
                      <a:pt x="121" y="833"/>
                    </a:lnTo>
                    <a:lnTo>
                      <a:pt x="121" y="833"/>
                    </a:lnTo>
                    <a:lnTo>
                      <a:pt x="114" y="871"/>
                    </a:lnTo>
                    <a:lnTo>
                      <a:pt x="114" y="871"/>
                    </a:lnTo>
                    <a:lnTo>
                      <a:pt x="102" y="872"/>
                    </a:lnTo>
                    <a:lnTo>
                      <a:pt x="86" y="875"/>
                    </a:lnTo>
                    <a:lnTo>
                      <a:pt x="67" y="878"/>
                    </a:lnTo>
                    <a:lnTo>
                      <a:pt x="46" y="885"/>
                    </a:lnTo>
                    <a:lnTo>
                      <a:pt x="46" y="885"/>
                    </a:lnTo>
                    <a:lnTo>
                      <a:pt x="29" y="890"/>
                    </a:lnTo>
                    <a:lnTo>
                      <a:pt x="18" y="894"/>
                    </a:lnTo>
                    <a:lnTo>
                      <a:pt x="18" y="894"/>
                    </a:lnTo>
                    <a:lnTo>
                      <a:pt x="18" y="894"/>
                    </a:lnTo>
                    <a:lnTo>
                      <a:pt x="18" y="894"/>
                    </a:lnTo>
                    <a:lnTo>
                      <a:pt x="17" y="894"/>
                    </a:lnTo>
                    <a:lnTo>
                      <a:pt x="17" y="894"/>
                    </a:lnTo>
                    <a:lnTo>
                      <a:pt x="13" y="896"/>
                    </a:lnTo>
                    <a:lnTo>
                      <a:pt x="13" y="896"/>
                    </a:lnTo>
                    <a:lnTo>
                      <a:pt x="13" y="896"/>
                    </a:lnTo>
                    <a:lnTo>
                      <a:pt x="13" y="896"/>
                    </a:lnTo>
                    <a:lnTo>
                      <a:pt x="9" y="899"/>
                    </a:lnTo>
                    <a:lnTo>
                      <a:pt x="9" y="899"/>
                    </a:lnTo>
                    <a:lnTo>
                      <a:pt x="9" y="899"/>
                    </a:lnTo>
                    <a:lnTo>
                      <a:pt x="9" y="899"/>
                    </a:lnTo>
                    <a:lnTo>
                      <a:pt x="7" y="901"/>
                    </a:lnTo>
                    <a:lnTo>
                      <a:pt x="7" y="901"/>
                    </a:lnTo>
                    <a:lnTo>
                      <a:pt x="7" y="901"/>
                    </a:lnTo>
                    <a:lnTo>
                      <a:pt x="7" y="901"/>
                    </a:lnTo>
                    <a:lnTo>
                      <a:pt x="4" y="905"/>
                    </a:lnTo>
                    <a:lnTo>
                      <a:pt x="4" y="905"/>
                    </a:lnTo>
                    <a:lnTo>
                      <a:pt x="4" y="905"/>
                    </a:lnTo>
                    <a:lnTo>
                      <a:pt x="4" y="905"/>
                    </a:lnTo>
                    <a:lnTo>
                      <a:pt x="3" y="907"/>
                    </a:lnTo>
                    <a:lnTo>
                      <a:pt x="3" y="907"/>
                    </a:lnTo>
                    <a:lnTo>
                      <a:pt x="3" y="909"/>
                    </a:lnTo>
                    <a:lnTo>
                      <a:pt x="3" y="909"/>
                    </a:lnTo>
                    <a:lnTo>
                      <a:pt x="3" y="911"/>
                    </a:lnTo>
                    <a:lnTo>
                      <a:pt x="3" y="911"/>
                    </a:lnTo>
                    <a:lnTo>
                      <a:pt x="3" y="912"/>
                    </a:lnTo>
                    <a:lnTo>
                      <a:pt x="3" y="912"/>
                    </a:lnTo>
                    <a:lnTo>
                      <a:pt x="2" y="915"/>
                    </a:lnTo>
                    <a:lnTo>
                      <a:pt x="2" y="915"/>
                    </a:lnTo>
                    <a:lnTo>
                      <a:pt x="2" y="916"/>
                    </a:lnTo>
                    <a:lnTo>
                      <a:pt x="2" y="916"/>
                    </a:lnTo>
                    <a:lnTo>
                      <a:pt x="2" y="921"/>
                    </a:lnTo>
                    <a:lnTo>
                      <a:pt x="2" y="921"/>
                    </a:lnTo>
                    <a:lnTo>
                      <a:pt x="2" y="925"/>
                    </a:lnTo>
                    <a:lnTo>
                      <a:pt x="2" y="925"/>
                    </a:lnTo>
                    <a:lnTo>
                      <a:pt x="0" y="926"/>
                    </a:lnTo>
                    <a:lnTo>
                      <a:pt x="0" y="926"/>
                    </a:lnTo>
                    <a:lnTo>
                      <a:pt x="0" y="930"/>
                    </a:lnTo>
                    <a:lnTo>
                      <a:pt x="0" y="930"/>
                    </a:lnTo>
                    <a:lnTo>
                      <a:pt x="0" y="930"/>
                    </a:lnTo>
                    <a:lnTo>
                      <a:pt x="0" y="930"/>
                    </a:lnTo>
                    <a:lnTo>
                      <a:pt x="0" y="934"/>
                    </a:lnTo>
                    <a:lnTo>
                      <a:pt x="0" y="934"/>
                    </a:lnTo>
                    <a:lnTo>
                      <a:pt x="0" y="935"/>
                    </a:lnTo>
                    <a:lnTo>
                      <a:pt x="0" y="935"/>
                    </a:lnTo>
                    <a:lnTo>
                      <a:pt x="2" y="936"/>
                    </a:lnTo>
                    <a:lnTo>
                      <a:pt x="2" y="936"/>
                    </a:lnTo>
                    <a:lnTo>
                      <a:pt x="2" y="938"/>
                    </a:lnTo>
                    <a:lnTo>
                      <a:pt x="2" y="938"/>
                    </a:lnTo>
                    <a:lnTo>
                      <a:pt x="3" y="940"/>
                    </a:lnTo>
                    <a:lnTo>
                      <a:pt x="3" y="940"/>
                    </a:lnTo>
                    <a:lnTo>
                      <a:pt x="3" y="941"/>
                    </a:lnTo>
                    <a:lnTo>
                      <a:pt x="3" y="941"/>
                    </a:lnTo>
                    <a:lnTo>
                      <a:pt x="4" y="944"/>
                    </a:lnTo>
                    <a:lnTo>
                      <a:pt x="4" y="944"/>
                    </a:lnTo>
                    <a:lnTo>
                      <a:pt x="5" y="944"/>
                    </a:lnTo>
                    <a:lnTo>
                      <a:pt x="5" y="944"/>
                    </a:lnTo>
                    <a:lnTo>
                      <a:pt x="8" y="946"/>
                    </a:lnTo>
                    <a:lnTo>
                      <a:pt x="8" y="946"/>
                    </a:lnTo>
                    <a:lnTo>
                      <a:pt x="8" y="948"/>
                    </a:lnTo>
                    <a:lnTo>
                      <a:pt x="8" y="948"/>
                    </a:lnTo>
                    <a:lnTo>
                      <a:pt x="12" y="950"/>
                    </a:lnTo>
                    <a:lnTo>
                      <a:pt x="12" y="950"/>
                    </a:lnTo>
                    <a:lnTo>
                      <a:pt x="13" y="950"/>
                    </a:lnTo>
                    <a:lnTo>
                      <a:pt x="13" y="950"/>
                    </a:lnTo>
                    <a:lnTo>
                      <a:pt x="13" y="950"/>
                    </a:lnTo>
                    <a:lnTo>
                      <a:pt x="13" y="950"/>
                    </a:lnTo>
                    <a:lnTo>
                      <a:pt x="23" y="957"/>
                    </a:lnTo>
                    <a:lnTo>
                      <a:pt x="38" y="965"/>
                    </a:lnTo>
                    <a:lnTo>
                      <a:pt x="38" y="965"/>
                    </a:lnTo>
                    <a:lnTo>
                      <a:pt x="59" y="974"/>
                    </a:lnTo>
                    <a:lnTo>
                      <a:pt x="77" y="982"/>
                    </a:lnTo>
                    <a:lnTo>
                      <a:pt x="92" y="987"/>
                    </a:lnTo>
                    <a:lnTo>
                      <a:pt x="104" y="989"/>
                    </a:lnTo>
                    <a:lnTo>
                      <a:pt x="104" y="989"/>
                    </a:lnTo>
                    <a:lnTo>
                      <a:pt x="104" y="1028"/>
                    </a:lnTo>
                    <a:lnTo>
                      <a:pt x="104" y="1028"/>
                    </a:lnTo>
                    <a:lnTo>
                      <a:pt x="92" y="1032"/>
                    </a:lnTo>
                    <a:lnTo>
                      <a:pt x="77" y="1037"/>
                    </a:lnTo>
                    <a:lnTo>
                      <a:pt x="59" y="1043"/>
                    </a:lnTo>
                    <a:lnTo>
                      <a:pt x="38" y="1054"/>
                    </a:lnTo>
                    <a:lnTo>
                      <a:pt x="38" y="1054"/>
                    </a:lnTo>
                    <a:lnTo>
                      <a:pt x="23" y="1061"/>
                    </a:lnTo>
                    <a:lnTo>
                      <a:pt x="13" y="1069"/>
                    </a:lnTo>
                    <a:lnTo>
                      <a:pt x="13" y="1067"/>
                    </a:lnTo>
                    <a:lnTo>
                      <a:pt x="13" y="1067"/>
                    </a:lnTo>
                    <a:lnTo>
                      <a:pt x="12" y="1069"/>
                    </a:lnTo>
                    <a:lnTo>
                      <a:pt x="12" y="1069"/>
                    </a:lnTo>
                    <a:lnTo>
                      <a:pt x="8" y="1071"/>
                    </a:lnTo>
                    <a:lnTo>
                      <a:pt x="8" y="1071"/>
                    </a:lnTo>
                    <a:lnTo>
                      <a:pt x="8" y="1071"/>
                    </a:lnTo>
                    <a:lnTo>
                      <a:pt x="8" y="1071"/>
                    </a:lnTo>
                    <a:lnTo>
                      <a:pt x="5" y="1074"/>
                    </a:lnTo>
                    <a:lnTo>
                      <a:pt x="5" y="1074"/>
                    </a:lnTo>
                    <a:lnTo>
                      <a:pt x="4" y="1075"/>
                    </a:lnTo>
                    <a:lnTo>
                      <a:pt x="4" y="1075"/>
                    </a:lnTo>
                    <a:lnTo>
                      <a:pt x="2" y="1081"/>
                    </a:lnTo>
                    <a:lnTo>
                      <a:pt x="2" y="1081"/>
                    </a:lnTo>
                    <a:lnTo>
                      <a:pt x="2" y="1081"/>
                    </a:lnTo>
                    <a:lnTo>
                      <a:pt x="2" y="1081"/>
                    </a:lnTo>
                    <a:lnTo>
                      <a:pt x="0" y="1084"/>
                    </a:lnTo>
                    <a:lnTo>
                      <a:pt x="0" y="1084"/>
                    </a:lnTo>
                    <a:lnTo>
                      <a:pt x="0" y="1085"/>
                    </a:lnTo>
                    <a:lnTo>
                      <a:pt x="0" y="1085"/>
                    </a:lnTo>
                    <a:lnTo>
                      <a:pt x="0" y="1088"/>
                    </a:lnTo>
                    <a:lnTo>
                      <a:pt x="0" y="1088"/>
                    </a:lnTo>
                    <a:lnTo>
                      <a:pt x="0" y="1089"/>
                    </a:lnTo>
                    <a:lnTo>
                      <a:pt x="0" y="1089"/>
                    </a:lnTo>
                    <a:lnTo>
                      <a:pt x="0" y="1093"/>
                    </a:lnTo>
                    <a:lnTo>
                      <a:pt x="0" y="1093"/>
                    </a:lnTo>
                    <a:lnTo>
                      <a:pt x="2" y="1094"/>
                    </a:lnTo>
                    <a:lnTo>
                      <a:pt x="2" y="1094"/>
                    </a:lnTo>
                    <a:lnTo>
                      <a:pt x="2" y="1098"/>
                    </a:lnTo>
                    <a:lnTo>
                      <a:pt x="2" y="1098"/>
                    </a:lnTo>
                    <a:lnTo>
                      <a:pt x="2" y="1101"/>
                    </a:lnTo>
                    <a:lnTo>
                      <a:pt x="2" y="1101"/>
                    </a:lnTo>
                    <a:lnTo>
                      <a:pt x="2" y="1103"/>
                    </a:lnTo>
                    <a:lnTo>
                      <a:pt x="2" y="1103"/>
                    </a:lnTo>
                    <a:lnTo>
                      <a:pt x="3" y="1106"/>
                    </a:lnTo>
                    <a:lnTo>
                      <a:pt x="3" y="1106"/>
                    </a:lnTo>
                    <a:lnTo>
                      <a:pt x="3" y="1106"/>
                    </a:lnTo>
                    <a:lnTo>
                      <a:pt x="3" y="1106"/>
                    </a:lnTo>
                    <a:lnTo>
                      <a:pt x="3" y="1110"/>
                    </a:lnTo>
                    <a:lnTo>
                      <a:pt x="3" y="1110"/>
                    </a:lnTo>
                    <a:lnTo>
                      <a:pt x="3" y="1110"/>
                    </a:lnTo>
                    <a:lnTo>
                      <a:pt x="3" y="1110"/>
                    </a:lnTo>
                    <a:lnTo>
                      <a:pt x="4" y="1113"/>
                    </a:lnTo>
                    <a:lnTo>
                      <a:pt x="4" y="1113"/>
                    </a:lnTo>
                    <a:lnTo>
                      <a:pt x="4" y="1114"/>
                    </a:lnTo>
                    <a:lnTo>
                      <a:pt x="4" y="1114"/>
                    </a:lnTo>
                    <a:lnTo>
                      <a:pt x="5" y="1117"/>
                    </a:lnTo>
                    <a:lnTo>
                      <a:pt x="5" y="1117"/>
                    </a:lnTo>
                    <a:lnTo>
                      <a:pt x="7" y="1117"/>
                    </a:lnTo>
                    <a:lnTo>
                      <a:pt x="7" y="1117"/>
                    </a:lnTo>
                    <a:lnTo>
                      <a:pt x="8" y="1119"/>
                    </a:lnTo>
                    <a:lnTo>
                      <a:pt x="8" y="1119"/>
                    </a:lnTo>
                    <a:lnTo>
                      <a:pt x="9" y="1119"/>
                    </a:lnTo>
                    <a:lnTo>
                      <a:pt x="9" y="1119"/>
                    </a:lnTo>
                    <a:lnTo>
                      <a:pt x="12" y="1122"/>
                    </a:lnTo>
                    <a:lnTo>
                      <a:pt x="12" y="1122"/>
                    </a:lnTo>
                    <a:lnTo>
                      <a:pt x="13" y="1122"/>
                    </a:lnTo>
                    <a:lnTo>
                      <a:pt x="13" y="1122"/>
                    </a:lnTo>
                    <a:lnTo>
                      <a:pt x="17" y="1124"/>
                    </a:lnTo>
                    <a:lnTo>
                      <a:pt x="17" y="1124"/>
                    </a:lnTo>
                    <a:lnTo>
                      <a:pt x="17" y="1124"/>
                    </a:lnTo>
                    <a:lnTo>
                      <a:pt x="17" y="1124"/>
                    </a:lnTo>
                    <a:lnTo>
                      <a:pt x="29" y="1129"/>
                    </a:lnTo>
                    <a:lnTo>
                      <a:pt x="46" y="1134"/>
                    </a:lnTo>
                    <a:lnTo>
                      <a:pt x="46" y="1134"/>
                    </a:lnTo>
                    <a:lnTo>
                      <a:pt x="67" y="1140"/>
                    </a:lnTo>
                    <a:lnTo>
                      <a:pt x="86" y="1144"/>
                    </a:lnTo>
                    <a:lnTo>
                      <a:pt x="102" y="1147"/>
                    </a:lnTo>
                    <a:lnTo>
                      <a:pt x="114" y="1147"/>
                    </a:lnTo>
                    <a:lnTo>
                      <a:pt x="114" y="1147"/>
                    </a:lnTo>
                    <a:lnTo>
                      <a:pt x="120" y="1186"/>
                    </a:lnTo>
                    <a:lnTo>
                      <a:pt x="120" y="1186"/>
                    </a:lnTo>
                    <a:lnTo>
                      <a:pt x="110" y="1191"/>
                    </a:lnTo>
                    <a:lnTo>
                      <a:pt x="96" y="1198"/>
                    </a:lnTo>
                    <a:lnTo>
                      <a:pt x="80" y="1208"/>
                    </a:lnTo>
                    <a:lnTo>
                      <a:pt x="61" y="1221"/>
                    </a:lnTo>
                    <a:lnTo>
                      <a:pt x="61" y="1221"/>
                    </a:lnTo>
                    <a:lnTo>
                      <a:pt x="47" y="1232"/>
                    </a:lnTo>
                    <a:lnTo>
                      <a:pt x="38" y="1240"/>
                    </a:lnTo>
                    <a:lnTo>
                      <a:pt x="38" y="1240"/>
                    </a:lnTo>
                    <a:lnTo>
                      <a:pt x="38" y="1240"/>
                    </a:lnTo>
                    <a:lnTo>
                      <a:pt x="37" y="1241"/>
                    </a:lnTo>
                    <a:lnTo>
                      <a:pt x="37" y="1241"/>
                    </a:lnTo>
                    <a:lnTo>
                      <a:pt x="34" y="1244"/>
                    </a:lnTo>
                    <a:lnTo>
                      <a:pt x="34" y="1244"/>
                    </a:lnTo>
                    <a:lnTo>
                      <a:pt x="34" y="1245"/>
                    </a:lnTo>
                    <a:lnTo>
                      <a:pt x="34" y="1245"/>
                    </a:lnTo>
                    <a:lnTo>
                      <a:pt x="32" y="1248"/>
                    </a:lnTo>
                    <a:lnTo>
                      <a:pt x="32" y="1248"/>
                    </a:lnTo>
                    <a:lnTo>
                      <a:pt x="32" y="1249"/>
                    </a:lnTo>
                    <a:lnTo>
                      <a:pt x="32" y="1249"/>
                    </a:lnTo>
                    <a:lnTo>
                      <a:pt x="29" y="1255"/>
                    </a:lnTo>
                    <a:lnTo>
                      <a:pt x="29" y="1255"/>
                    </a:lnTo>
                    <a:lnTo>
                      <a:pt x="29" y="1255"/>
                    </a:lnTo>
                    <a:lnTo>
                      <a:pt x="29" y="1255"/>
                    </a:lnTo>
                    <a:lnTo>
                      <a:pt x="29" y="1258"/>
                    </a:lnTo>
                    <a:lnTo>
                      <a:pt x="29" y="1258"/>
                    </a:lnTo>
                    <a:lnTo>
                      <a:pt x="29" y="1259"/>
                    </a:lnTo>
                    <a:lnTo>
                      <a:pt x="29" y="1259"/>
                    </a:lnTo>
                    <a:lnTo>
                      <a:pt x="29" y="1263"/>
                    </a:lnTo>
                    <a:lnTo>
                      <a:pt x="29" y="1263"/>
                    </a:lnTo>
                    <a:lnTo>
                      <a:pt x="29" y="1263"/>
                    </a:lnTo>
                    <a:lnTo>
                      <a:pt x="29" y="1263"/>
                    </a:lnTo>
                    <a:lnTo>
                      <a:pt x="31" y="1266"/>
                    </a:lnTo>
                    <a:lnTo>
                      <a:pt x="31" y="1266"/>
                    </a:lnTo>
                    <a:lnTo>
                      <a:pt x="31" y="1266"/>
                    </a:lnTo>
                    <a:lnTo>
                      <a:pt x="31" y="1266"/>
                    </a:lnTo>
                    <a:lnTo>
                      <a:pt x="32" y="1271"/>
                    </a:lnTo>
                    <a:lnTo>
                      <a:pt x="32" y="1271"/>
                    </a:lnTo>
                    <a:lnTo>
                      <a:pt x="33" y="1275"/>
                    </a:lnTo>
                    <a:lnTo>
                      <a:pt x="33" y="1275"/>
                    </a:lnTo>
                    <a:lnTo>
                      <a:pt x="33" y="1277"/>
                    </a:lnTo>
                    <a:lnTo>
                      <a:pt x="33" y="1277"/>
                    </a:lnTo>
                    <a:lnTo>
                      <a:pt x="34" y="1279"/>
                    </a:lnTo>
                    <a:lnTo>
                      <a:pt x="34" y="1279"/>
                    </a:lnTo>
                    <a:lnTo>
                      <a:pt x="34" y="1280"/>
                    </a:lnTo>
                    <a:lnTo>
                      <a:pt x="34" y="1280"/>
                    </a:lnTo>
                    <a:lnTo>
                      <a:pt x="36" y="1284"/>
                    </a:lnTo>
                    <a:lnTo>
                      <a:pt x="36" y="1284"/>
                    </a:lnTo>
                    <a:lnTo>
                      <a:pt x="36" y="1284"/>
                    </a:lnTo>
                    <a:lnTo>
                      <a:pt x="36" y="1284"/>
                    </a:lnTo>
                    <a:lnTo>
                      <a:pt x="37" y="1287"/>
                    </a:lnTo>
                    <a:lnTo>
                      <a:pt x="37" y="1287"/>
                    </a:lnTo>
                    <a:lnTo>
                      <a:pt x="38" y="1287"/>
                    </a:lnTo>
                    <a:lnTo>
                      <a:pt x="38" y="1287"/>
                    </a:lnTo>
                    <a:lnTo>
                      <a:pt x="39" y="1289"/>
                    </a:lnTo>
                    <a:lnTo>
                      <a:pt x="39" y="1289"/>
                    </a:lnTo>
                    <a:lnTo>
                      <a:pt x="39" y="1289"/>
                    </a:lnTo>
                    <a:lnTo>
                      <a:pt x="39" y="1289"/>
                    </a:lnTo>
                    <a:lnTo>
                      <a:pt x="43" y="1292"/>
                    </a:lnTo>
                    <a:lnTo>
                      <a:pt x="43" y="1292"/>
                    </a:lnTo>
                    <a:lnTo>
                      <a:pt x="43" y="1292"/>
                    </a:lnTo>
                    <a:lnTo>
                      <a:pt x="43" y="1292"/>
                    </a:lnTo>
                    <a:lnTo>
                      <a:pt x="47" y="1293"/>
                    </a:lnTo>
                    <a:lnTo>
                      <a:pt x="47" y="1293"/>
                    </a:lnTo>
                    <a:lnTo>
                      <a:pt x="47" y="1293"/>
                    </a:lnTo>
                    <a:lnTo>
                      <a:pt x="47" y="1293"/>
                    </a:lnTo>
                    <a:lnTo>
                      <a:pt x="52" y="1295"/>
                    </a:lnTo>
                    <a:lnTo>
                      <a:pt x="52" y="1295"/>
                    </a:lnTo>
                    <a:lnTo>
                      <a:pt x="52" y="1295"/>
                    </a:lnTo>
                    <a:lnTo>
                      <a:pt x="52" y="1295"/>
                    </a:lnTo>
                    <a:lnTo>
                      <a:pt x="52" y="1295"/>
                    </a:lnTo>
                    <a:lnTo>
                      <a:pt x="65" y="1298"/>
                    </a:lnTo>
                    <a:lnTo>
                      <a:pt x="82" y="1300"/>
                    </a:lnTo>
                    <a:lnTo>
                      <a:pt x="82" y="1300"/>
                    </a:lnTo>
                    <a:lnTo>
                      <a:pt x="105" y="1302"/>
                    </a:lnTo>
                    <a:lnTo>
                      <a:pt x="124" y="1303"/>
                    </a:lnTo>
                    <a:lnTo>
                      <a:pt x="139" y="1302"/>
                    </a:lnTo>
                    <a:lnTo>
                      <a:pt x="151" y="1300"/>
                    </a:lnTo>
                    <a:lnTo>
                      <a:pt x="151" y="1300"/>
                    </a:lnTo>
                    <a:lnTo>
                      <a:pt x="165" y="1338"/>
                    </a:lnTo>
                    <a:lnTo>
                      <a:pt x="165" y="1338"/>
                    </a:lnTo>
                    <a:lnTo>
                      <a:pt x="155" y="1345"/>
                    </a:lnTo>
                    <a:lnTo>
                      <a:pt x="143" y="1355"/>
                    </a:lnTo>
                    <a:lnTo>
                      <a:pt x="128" y="1367"/>
                    </a:lnTo>
                    <a:lnTo>
                      <a:pt x="112" y="1384"/>
                    </a:lnTo>
                    <a:lnTo>
                      <a:pt x="112" y="1384"/>
                    </a:lnTo>
                    <a:lnTo>
                      <a:pt x="100" y="1396"/>
                    </a:lnTo>
                    <a:lnTo>
                      <a:pt x="92" y="1406"/>
                    </a:lnTo>
                    <a:lnTo>
                      <a:pt x="92" y="1406"/>
                    </a:lnTo>
                    <a:lnTo>
                      <a:pt x="92" y="1406"/>
                    </a:lnTo>
                    <a:lnTo>
                      <a:pt x="92" y="1406"/>
                    </a:lnTo>
                    <a:lnTo>
                      <a:pt x="90" y="1410"/>
                    </a:lnTo>
                    <a:lnTo>
                      <a:pt x="90" y="1410"/>
                    </a:lnTo>
                    <a:lnTo>
                      <a:pt x="90" y="1410"/>
                    </a:lnTo>
                    <a:lnTo>
                      <a:pt x="90" y="1410"/>
                    </a:lnTo>
                    <a:lnTo>
                      <a:pt x="88" y="1414"/>
                    </a:lnTo>
                    <a:lnTo>
                      <a:pt x="88" y="1414"/>
                    </a:lnTo>
                    <a:lnTo>
                      <a:pt x="87" y="1415"/>
                    </a:lnTo>
                    <a:lnTo>
                      <a:pt x="87" y="1415"/>
                    </a:lnTo>
                    <a:lnTo>
                      <a:pt x="87" y="1421"/>
                    </a:lnTo>
                    <a:lnTo>
                      <a:pt x="87" y="1421"/>
                    </a:lnTo>
                    <a:lnTo>
                      <a:pt x="87" y="1421"/>
                    </a:lnTo>
                    <a:lnTo>
                      <a:pt x="87" y="1421"/>
                    </a:lnTo>
                    <a:lnTo>
                      <a:pt x="87" y="1425"/>
                    </a:lnTo>
                    <a:lnTo>
                      <a:pt x="87" y="1425"/>
                    </a:lnTo>
                    <a:lnTo>
                      <a:pt x="87" y="1425"/>
                    </a:lnTo>
                    <a:lnTo>
                      <a:pt x="87" y="1425"/>
                    </a:lnTo>
                    <a:lnTo>
                      <a:pt x="88" y="1429"/>
                    </a:lnTo>
                    <a:lnTo>
                      <a:pt x="88" y="1429"/>
                    </a:lnTo>
                    <a:lnTo>
                      <a:pt x="88" y="1429"/>
                    </a:lnTo>
                    <a:lnTo>
                      <a:pt x="88" y="1429"/>
                    </a:lnTo>
                    <a:lnTo>
                      <a:pt x="90" y="1433"/>
                    </a:lnTo>
                    <a:lnTo>
                      <a:pt x="90" y="1433"/>
                    </a:lnTo>
                    <a:lnTo>
                      <a:pt x="91" y="1433"/>
                    </a:lnTo>
                    <a:lnTo>
                      <a:pt x="91" y="1433"/>
                    </a:lnTo>
                    <a:lnTo>
                      <a:pt x="92" y="1436"/>
                    </a:lnTo>
                    <a:lnTo>
                      <a:pt x="92" y="1436"/>
                    </a:lnTo>
                    <a:lnTo>
                      <a:pt x="94" y="1440"/>
                    </a:lnTo>
                    <a:lnTo>
                      <a:pt x="94" y="1440"/>
                    </a:lnTo>
                    <a:lnTo>
                      <a:pt x="95" y="1442"/>
                    </a:lnTo>
                    <a:lnTo>
                      <a:pt x="95" y="1442"/>
                    </a:lnTo>
                    <a:lnTo>
                      <a:pt x="96" y="1445"/>
                    </a:lnTo>
                    <a:lnTo>
                      <a:pt x="96" y="1445"/>
                    </a:lnTo>
                    <a:lnTo>
                      <a:pt x="96" y="1445"/>
                    </a:lnTo>
                    <a:lnTo>
                      <a:pt x="96" y="1445"/>
                    </a:lnTo>
                    <a:lnTo>
                      <a:pt x="99" y="1449"/>
                    </a:lnTo>
                    <a:lnTo>
                      <a:pt x="99" y="1449"/>
                    </a:lnTo>
                    <a:lnTo>
                      <a:pt x="99" y="1449"/>
                    </a:lnTo>
                    <a:lnTo>
                      <a:pt x="99" y="1449"/>
                    </a:lnTo>
                    <a:lnTo>
                      <a:pt x="100" y="1452"/>
                    </a:lnTo>
                    <a:lnTo>
                      <a:pt x="100" y="1452"/>
                    </a:lnTo>
                    <a:lnTo>
                      <a:pt x="101" y="1452"/>
                    </a:lnTo>
                    <a:lnTo>
                      <a:pt x="101" y="1452"/>
                    </a:lnTo>
                    <a:lnTo>
                      <a:pt x="106" y="1455"/>
                    </a:lnTo>
                    <a:lnTo>
                      <a:pt x="106" y="1455"/>
                    </a:lnTo>
                    <a:lnTo>
                      <a:pt x="107" y="1455"/>
                    </a:lnTo>
                    <a:lnTo>
                      <a:pt x="107" y="1455"/>
                    </a:lnTo>
                    <a:lnTo>
                      <a:pt x="111" y="1457"/>
                    </a:lnTo>
                    <a:lnTo>
                      <a:pt x="111" y="1457"/>
                    </a:lnTo>
                    <a:lnTo>
                      <a:pt x="111" y="1457"/>
                    </a:lnTo>
                    <a:lnTo>
                      <a:pt x="111" y="1457"/>
                    </a:lnTo>
                    <a:lnTo>
                      <a:pt x="116" y="1457"/>
                    </a:lnTo>
                    <a:lnTo>
                      <a:pt x="116" y="1457"/>
                    </a:lnTo>
                    <a:lnTo>
                      <a:pt x="116" y="1457"/>
                    </a:lnTo>
                    <a:lnTo>
                      <a:pt x="116" y="1457"/>
                    </a:lnTo>
                    <a:lnTo>
                      <a:pt x="116" y="1457"/>
                    </a:lnTo>
                    <a:lnTo>
                      <a:pt x="129" y="1458"/>
                    </a:lnTo>
                    <a:lnTo>
                      <a:pt x="146" y="1457"/>
                    </a:lnTo>
                    <a:lnTo>
                      <a:pt x="146" y="1457"/>
                    </a:lnTo>
                    <a:lnTo>
                      <a:pt x="169" y="1454"/>
                    </a:lnTo>
                    <a:lnTo>
                      <a:pt x="188" y="1452"/>
                    </a:lnTo>
                    <a:lnTo>
                      <a:pt x="203" y="1449"/>
                    </a:lnTo>
                    <a:lnTo>
                      <a:pt x="214" y="1445"/>
                    </a:lnTo>
                    <a:lnTo>
                      <a:pt x="214" y="1445"/>
                    </a:lnTo>
                    <a:lnTo>
                      <a:pt x="235" y="1479"/>
                    </a:lnTo>
                    <a:lnTo>
                      <a:pt x="235" y="1479"/>
                    </a:lnTo>
                    <a:lnTo>
                      <a:pt x="226" y="1488"/>
                    </a:lnTo>
                    <a:lnTo>
                      <a:pt x="216" y="1499"/>
                    </a:lnTo>
                    <a:lnTo>
                      <a:pt x="203" y="1515"/>
                    </a:lnTo>
                    <a:lnTo>
                      <a:pt x="191" y="1533"/>
                    </a:lnTo>
                    <a:lnTo>
                      <a:pt x="191" y="1533"/>
                    </a:lnTo>
                    <a:lnTo>
                      <a:pt x="182" y="1549"/>
                    </a:lnTo>
                    <a:lnTo>
                      <a:pt x="175" y="1559"/>
                    </a:lnTo>
                    <a:lnTo>
                      <a:pt x="175" y="1559"/>
                    </a:lnTo>
                    <a:lnTo>
                      <a:pt x="175" y="1560"/>
                    </a:lnTo>
                    <a:lnTo>
                      <a:pt x="175" y="1560"/>
                    </a:lnTo>
                    <a:lnTo>
                      <a:pt x="173" y="1564"/>
                    </a:lnTo>
                    <a:lnTo>
                      <a:pt x="173" y="1564"/>
                    </a:lnTo>
                    <a:lnTo>
                      <a:pt x="173" y="1565"/>
                    </a:lnTo>
                    <a:lnTo>
                      <a:pt x="173" y="1565"/>
                    </a:lnTo>
                    <a:lnTo>
                      <a:pt x="172" y="1567"/>
                    </a:lnTo>
                    <a:lnTo>
                      <a:pt x="172" y="1567"/>
                    </a:lnTo>
                    <a:lnTo>
                      <a:pt x="172" y="1569"/>
                    </a:lnTo>
                    <a:lnTo>
                      <a:pt x="172" y="1569"/>
                    </a:lnTo>
                    <a:lnTo>
                      <a:pt x="173" y="1575"/>
                    </a:lnTo>
                    <a:lnTo>
                      <a:pt x="173" y="1575"/>
                    </a:lnTo>
                    <a:lnTo>
                      <a:pt x="173" y="1576"/>
                    </a:lnTo>
                    <a:lnTo>
                      <a:pt x="173" y="1576"/>
                    </a:lnTo>
                    <a:lnTo>
                      <a:pt x="173" y="1579"/>
                    </a:lnTo>
                    <a:lnTo>
                      <a:pt x="173" y="1579"/>
                    </a:lnTo>
                    <a:lnTo>
                      <a:pt x="174" y="1579"/>
                    </a:lnTo>
                    <a:lnTo>
                      <a:pt x="174" y="1579"/>
                    </a:lnTo>
                    <a:lnTo>
                      <a:pt x="175" y="1583"/>
                    </a:lnTo>
                    <a:lnTo>
                      <a:pt x="175" y="1583"/>
                    </a:lnTo>
                    <a:lnTo>
                      <a:pt x="175" y="1583"/>
                    </a:lnTo>
                    <a:lnTo>
                      <a:pt x="175" y="1583"/>
                    </a:lnTo>
                    <a:lnTo>
                      <a:pt x="178" y="1585"/>
                    </a:lnTo>
                    <a:lnTo>
                      <a:pt x="178" y="1585"/>
                    </a:lnTo>
                    <a:lnTo>
                      <a:pt x="178" y="1586"/>
                    </a:lnTo>
                    <a:lnTo>
                      <a:pt x="178" y="1586"/>
                    </a:lnTo>
                    <a:lnTo>
                      <a:pt x="180" y="1590"/>
                    </a:lnTo>
                    <a:lnTo>
                      <a:pt x="180" y="1590"/>
                    </a:lnTo>
                    <a:lnTo>
                      <a:pt x="183" y="1593"/>
                    </a:lnTo>
                    <a:lnTo>
                      <a:pt x="183" y="1593"/>
                    </a:lnTo>
                    <a:lnTo>
                      <a:pt x="184" y="1594"/>
                    </a:lnTo>
                    <a:lnTo>
                      <a:pt x="184" y="1594"/>
                    </a:lnTo>
                    <a:lnTo>
                      <a:pt x="185" y="1596"/>
                    </a:lnTo>
                    <a:lnTo>
                      <a:pt x="185" y="1596"/>
                    </a:lnTo>
                    <a:lnTo>
                      <a:pt x="185" y="1598"/>
                    </a:lnTo>
                    <a:lnTo>
                      <a:pt x="185" y="1598"/>
                    </a:lnTo>
                    <a:lnTo>
                      <a:pt x="188" y="1600"/>
                    </a:lnTo>
                    <a:lnTo>
                      <a:pt x="188" y="1600"/>
                    </a:lnTo>
                    <a:lnTo>
                      <a:pt x="189" y="1600"/>
                    </a:lnTo>
                    <a:lnTo>
                      <a:pt x="189" y="1600"/>
                    </a:lnTo>
                    <a:lnTo>
                      <a:pt x="191" y="1603"/>
                    </a:lnTo>
                    <a:lnTo>
                      <a:pt x="191" y="1603"/>
                    </a:lnTo>
                    <a:lnTo>
                      <a:pt x="192" y="1603"/>
                    </a:lnTo>
                    <a:lnTo>
                      <a:pt x="192" y="1603"/>
                    </a:lnTo>
                    <a:lnTo>
                      <a:pt x="197" y="1605"/>
                    </a:lnTo>
                    <a:lnTo>
                      <a:pt x="197" y="1605"/>
                    </a:lnTo>
                    <a:lnTo>
                      <a:pt x="198" y="1605"/>
                    </a:lnTo>
                    <a:lnTo>
                      <a:pt x="198" y="1605"/>
                    </a:lnTo>
                    <a:lnTo>
                      <a:pt x="202" y="1605"/>
                    </a:lnTo>
                    <a:lnTo>
                      <a:pt x="202" y="1605"/>
                    </a:lnTo>
                    <a:lnTo>
                      <a:pt x="202" y="1605"/>
                    </a:lnTo>
                    <a:lnTo>
                      <a:pt x="202" y="1605"/>
                    </a:lnTo>
                    <a:lnTo>
                      <a:pt x="207" y="1605"/>
                    </a:lnTo>
                    <a:lnTo>
                      <a:pt x="207" y="1605"/>
                    </a:lnTo>
                    <a:lnTo>
                      <a:pt x="208" y="1605"/>
                    </a:lnTo>
                    <a:lnTo>
                      <a:pt x="208" y="1605"/>
                    </a:lnTo>
                    <a:lnTo>
                      <a:pt x="219" y="1604"/>
                    </a:lnTo>
                    <a:lnTo>
                      <a:pt x="237" y="1600"/>
                    </a:lnTo>
                    <a:lnTo>
                      <a:pt x="237" y="1600"/>
                    </a:lnTo>
                    <a:lnTo>
                      <a:pt x="259" y="1594"/>
                    </a:lnTo>
                    <a:lnTo>
                      <a:pt x="277" y="1588"/>
                    </a:lnTo>
                    <a:lnTo>
                      <a:pt x="291" y="1583"/>
                    </a:lnTo>
                    <a:lnTo>
                      <a:pt x="303" y="1578"/>
                    </a:lnTo>
                    <a:lnTo>
                      <a:pt x="303" y="1578"/>
                    </a:lnTo>
                    <a:lnTo>
                      <a:pt x="328" y="1608"/>
                    </a:lnTo>
                    <a:lnTo>
                      <a:pt x="328" y="1608"/>
                    </a:lnTo>
                    <a:lnTo>
                      <a:pt x="320" y="1618"/>
                    </a:lnTo>
                    <a:lnTo>
                      <a:pt x="313" y="1630"/>
                    </a:lnTo>
                    <a:lnTo>
                      <a:pt x="304" y="1647"/>
                    </a:lnTo>
                    <a:lnTo>
                      <a:pt x="294" y="1668"/>
                    </a:lnTo>
                    <a:lnTo>
                      <a:pt x="294" y="1668"/>
                    </a:lnTo>
                    <a:lnTo>
                      <a:pt x="288" y="1685"/>
                    </a:lnTo>
                    <a:lnTo>
                      <a:pt x="284" y="1696"/>
                    </a:lnTo>
                    <a:lnTo>
                      <a:pt x="284" y="1696"/>
                    </a:lnTo>
                    <a:lnTo>
                      <a:pt x="284" y="1696"/>
                    </a:lnTo>
                    <a:lnTo>
                      <a:pt x="284" y="1696"/>
                    </a:lnTo>
                    <a:lnTo>
                      <a:pt x="282" y="1701"/>
                    </a:lnTo>
                    <a:lnTo>
                      <a:pt x="282" y="1701"/>
                    </a:lnTo>
                    <a:lnTo>
                      <a:pt x="282" y="1702"/>
                    </a:lnTo>
                    <a:lnTo>
                      <a:pt x="282" y="1702"/>
                    </a:lnTo>
                    <a:lnTo>
                      <a:pt x="282" y="1705"/>
                    </a:lnTo>
                    <a:lnTo>
                      <a:pt x="282" y="1705"/>
                    </a:lnTo>
                    <a:lnTo>
                      <a:pt x="282" y="1706"/>
                    </a:lnTo>
                    <a:lnTo>
                      <a:pt x="282" y="1706"/>
                    </a:lnTo>
                    <a:lnTo>
                      <a:pt x="282" y="1710"/>
                    </a:lnTo>
                    <a:lnTo>
                      <a:pt x="282" y="1710"/>
                    </a:lnTo>
                    <a:lnTo>
                      <a:pt x="282" y="1710"/>
                    </a:lnTo>
                    <a:lnTo>
                      <a:pt x="282" y="1710"/>
                    </a:lnTo>
                    <a:lnTo>
                      <a:pt x="284" y="1712"/>
                    </a:lnTo>
                    <a:lnTo>
                      <a:pt x="284" y="1712"/>
                    </a:lnTo>
                    <a:lnTo>
                      <a:pt x="284" y="1714"/>
                    </a:lnTo>
                    <a:lnTo>
                      <a:pt x="284" y="1714"/>
                    </a:lnTo>
                    <a:lnTo>
                      <a:pt x="285" y="1715"/>
                    </a:lnTo>
                    <a:lnTo>
                      <a:pt x="285" y="1715"/>
                    </a:lnTo>
                    <a:lnTo>
                      <a:pt x="285" y="1716"/>
                    </a:lnTo>
                    <a:lnTo>
                      <a:pt x="285" y="1716"/>
                    </a:lnTo>
                    <a:lnTo>
                      <a:pt x="288" y="1719"/>
                    </a:lnTo>
                    <a:lnTo>
                      <a:pt x="288" y="1719"/>
                    </a:lnTo>
                    <a:lnTo>
                      <a:pt x="288" y="1719"/>
                    </a:lnTo>
                    <a:lnTo>
                      <a:pt x="288" y="1719"/>
                    </a:lnTo>
                    <a:lnTo>
                      <a:pt x="290" y="1721"/>
                    </a:lnTo>
                    <a:lnTo>
                      <a:pt x="290" y="1721"/>
                    </a:lnTo>
                    <a:lnTo>
                      <a:pt x="291" y="1722"/>
                    </a:lnTo>
                    <a:lnTo>
                      <a:pt x="291" y="1722"/>
                    </a:lnTo>
                    <a:lnTo>
                      <a:pt x="294" y="1725"/>
                    </a:lnTo>
                    <a:lnTo>
                      <a:pt x="294" y="1725"/>
                    </a:lnTo>
                    <a:lnTo>
                      <a:pt x="298" y="1727"/>
                    </a:lnTo>
                    <a:lnTo>
                      <a:pt x="298" y="1727"/>
                    </a:lnTo>
                    <a:lnTo>
                      <a:pt x="298" y="1729"/>
                    </a:lnTo>
                    <a:lnTo>
                      <a:pt x="298" y="1729"/>
                    </a:lnTo>
                    <a:lnTo>
                      <a:pt x="300" y="1731"/>
                    </a:lnTo>
                    <a:lnTo>
                      <a:pt x="300" y="1731"/>
                    </a:lnTo>
                    <a:lnTo>
                      <a:pt x="300" y="1731"/>
                    </a:lnTo>
                    <a:lnTo>
                      <a:pt x="300" y="1731"/>
                    </a:lnTo>
                    <a:lnTo>
                      <a:pt x="304" y="1734"/>
                    </a:lnTo>
                    <a:lnTo>
                      <a:pt x="304" y="1734"/>
                    </a:lnTo>
                    <a:lnTo>
                      <a:pt x="304" y="1734"/>
                    </a:lnTo>
                    <a:lnTo>
                      <a:pt x="304" y="1734"/>
                    </a:lnTo>
                    <a:lnTo>
                      <a:pt x="306" y="1735"/>
                    </a:lnTo>
                    <a:lnTo>
                      <a:pt x="306" y="1735"/>
                    </a:lnTo>
                    <a:lnTo>
                      <a:pt x="306" y="1736"/>
                    </a:lnTo>
                    <a:lnTo>
                      <a:pt x="306" y="1736"/>
                    </a:lnTo>
                    <a:lnTo>
                      <a:pt x="310" y="1736"/>
                    </a:lnTo>
                    <a:lnTo>
                      <a:pt x="310" y="1736"/>
                    </a:lnTo>
                    <a:lnTo>
                      <a:pt x="310" y="1736"/>
                    </a:lnTo>
                    <a:lnTo>
                      <a:pt x="310" y="1736"/>
                    </a:lnTo>
                    <a:lnTo>
                      <a:pt x="313" y="1738"/>
                    </a:lnTo>
                    <a:lnTo>
                      <a:pt x="313" y="1738"/>
                    </a:lnTo>
                    <a:lnTo>
                      <a:pt x="314" y="1738"/>
                    </a:lnTo>
                    <a:lnTo>
                      <a:pt x="314" y="1738"/>
                    </a:lnTo>
                    <a:lnTo>
                      <a:pt x="318" y="1736"/>
                    </a:lnTo>
                    <a:lnTo>
                      <a:pt x="318" y="1736"/>
                    </a:lnTo>
                    <a:lnTo>
                      <a:pt x="318" y="1736"/>
                    </a:lnTo>
                    <a:lnTo>
                      <a:pt x="318" y="1736"/>
                    </a:lnTo>
                    <a:lnTo>
                      <a:pt x="323" y="1736"/>
                    </a:lnTo>
                    <a:lnTo>
                      <a:pt x="323" y="1736"/>
                    </a:lnTo>
                    <a:lnTo>
                      <a:pt x="335" y="1731"/>
                    </a:lnTo>
                    <a:lnTo>
                      <a:pt x="352" y="1725"/>
                    </a:lnTo>
                    <a:lnTo>
                      <a:pt x="352" y="1725"/>
                    </a:lnTo>
                    <a:lnTo>
                      <a:pt x="372" y="1716"/>
                    </a:lnTo>
                    <a:lnTo>
                      <a:pt x="388" y="1706"/>
                    </a:lnTo>
                    <a:lnTo>
                      <a:pt x="402" y="1699"/>
                    </a:lnTo>
                    <a:lnTo>
                      <a:pt x="412" y="1691"/>
                    </a:lnTo>
                    <a:lnTo>
                      <a:pt x="412" y="1691"/>
                    </a:lnTo>
                    <a:lnTo>
                      <a:pt x="442" y="1717"/>
                    </a:lnTo>
                    <a:lnTo>
                      <a:pt x="442" y="1717"/>
                    </a:lnTo>
                    <a:lnTo>
                      <a:pt x="437" y="1727"/>
                    </a:lnTo>
                    <a:lnTo>
                      <a:pt x="431" y="1743"/>
                    </a:lnTo>
                    <a:lnTo>
                      <a:pt x="425" y="1760"/>
                    </a:lnTo>
                    <a:lnTo>
                      <a:pt x="420" y="1782"/>
                    </a:lnTo>
                    <a:lnTo>
                      <a:pt x="420" y="1782"/>
                    </a:lnTo>
                    <a:lnTo>
                      <a:pt x="416" y="1799"/>
                    </a:lnTo>
                    <a:lnTo>
                      <a:pt x="414" y="1812"/>
                    </a:lnTo>
                    <a:lnTo>
                      <a:pt x="414" y="1812"/>
                    </a:lnTo>
                    <a:lnTo>
                      <a:pt x="414" y="1812"/>
                    </a:lnTo>
                    <a:lnTo>
                      <a:pt x="414" y="1812"/>
                    </a:lnTo>
                    <a:lnTo>
                      <a:pt x="414" y="1817"/>
                    </a:lnTo>
                    <a:lnTo>
                      <a:pt x="414" y="1817"/>
                    </a:lnTo>
                    <a:lnTo>
                      <a:pt x="414" y="1818"/>
                    </a:lnTo>
                    <a:lnTo>
                      <a:pt x="414" y="1818"/>
                    </a:lnTo>
                    <a:lnTo>
                      <a:pt x="414" y="1821"/>
                    </a:lnTo>
                    <a:lnTo>
                      <a:pt x="414" y="1821"/>
                    </a:lnTo>
                    <a:lnTo>
                      <a:pt x="414" y="1822"/>
                    </a:lnTo>
                    <a:lnTo>
                      <a:pt x="414" y="1822"/>
                    </a:lnTo>
                    <a:lnTo>
                      <a:pt x="415" y="1826"/>
                    </a:lnTo>
                    <a:lnTo>
                      <a:pt x="415" y="1826"/>
                    </a:lnTo>
                    <a:lnTo>
                      <a:pt x="415" y="1826"/>
                    </a:lnTo>
                    <a:lnTo>
                      <a:pt x="415" y="1826"/>
                    </a:lnTo>
                    <a:lnTo>
                      <a:pt x="416" y="1828"/>
                    </a:lnTo>
                    <a:lnTo>
                      <a:pt x="416" y="1828"/>
                    </a:lnTo>
                    <a:lnTo>
                      <a:pt x="417" y="1828"/>
                    </a:lnTo>
                    <a:lnTo>
                      <a:pt x="417" y="1828"/>
                    </a:lnTo>
                    <a:lnTo>
                      <a:pt x="419" y="1831"/>
                    </a:lnTo>
                    <a:lnTo>
                      <a:pt x="419" y="1831"/>
                    </a:lnTo>
                    <a:lnTo>
                      <a:pt x="419" y="1831"/>
                    </a:lnTo>
                    <a:lnTo>
                      <a:pt x="419" y="1831"/>
                    </a:lnTo>
                    <a:lnTo>
                      <a:pt x="421" y="1833"/>
                    </a:lnTo>
                    <a:lnTo>
                      <a:pt x="421" y="1833"/>
                    </a:lnTo>
                    <a:lnTo>
                      <a:pt x="422" y="1833"/>
                    </a:lnTo>
                    <a:lnTo>
                      <a:pt x="422" y="1833"/>
                    </a:lnTo>
                    <a:lnTo>
                      <a:pt x="425" y="1836"/>
                    </a:lnTo>
                    <a:lnTo>
                      <a:pt x="425" y="1836"/>
                    </a:lnTo>
                    <a:lnTo>
                      <a:pt x="426" y="1836"/>
                    </a:lnTo>
                    <a:lnTo>
                      <a:pt x="426" y="1836"/>
                    </a:lnTo>
                    <a:lnTo>
                      <a:pt x="429" y="1838"/>
                    </a:lnTo>
                    <a:lnTo>
                      <a:pt x="429" y="1838"/>
                    </a:lnTo>
                    <a:lnTo>
                      <a:pt x="432" y="1841"/>
                    </a:lnTo>
                    <a:lnTo>
                      <a:pt x="432" y="1841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3"/>
                    </a:lnTo>
                    <a:lnTo>
                      <a:pt x="436" y="1843"/>
                    </a:lnTo>
                    <a:lnTo>
                      <a:pt x="437" y="1843"/>
                    </a:lnTo>
                    <a:lnTo>
                      <a:pt x="437" y="1843"/>
                    </a:lnTo>
                    <a:lnTo>
                      <a:pt x="440" y="1846"/>
                    </a:lnTo>
                    <a:lnTo>
                      <a:pt x="440" y="1846"/>
                    </a:lnTo>
                    <a:lnTo>
                      <a:pt x="440" y="1846"/>
                    </a:lnTo>
                    <a:lnTo>
                      <a:pt x="440" y="1846"/>
                    </a:lnTo>
                    <a:lnTo>
                      <a:pt x="442" y="1847"/>
                    </a:lnTo>
                    <a:lnTo>
                      <a:pt x="442" y="1847"/>
                    </a:lnTo>
                    <a:lnTo>
                      <a:pt x="444" y="1847"/>
                    </a:lnTo>
                    <a:lnTo>
                      <a:pt x="444" y="1847"/>
                    </a:lnTo>
                    <a:lnTo>
                      <a:pt x="446" y="1847"/>
                    </a:lnTo>
                    <a:lnTo>
                      <a:pt x="446" y="1847"/>
                    </a:lnTo>
                    <a:lnTo>
                      <a:pt x="446" y="1847"/>
                    </a:lnTo>
                    <a:lnTo>
                      <a:pt x="446" y="1847"/>
                    </a:lnTo>
                    <a:lnTo>
                      <a:pt x="450" y="1847"/>
                    </a:lnTo>
                    <a:lnTo>
                      <a:pt x="450" y="1847"/>
                    </a:lnTo>
                    <a:lnTo>
                      <a:pt x="451" y="1847"/>
                    </a:lnTo>
                    <a:lnTo>
                      <a:pt x="451" y="1847"/>
                    </a:lnTo>
                    <a:lnTo>
                      <a:pt x="454" y="1846"/>
                    </a:lnTo>
                    <a:lnTo>
                      <a:pt x="454" y="1846"/>
                    </a:lnTo>
                    <a:lnTo>
                      <a:pt x="455" y="1846"/>
                    </a:lnTo>
                    <a:lnTo>
                      <a:pt x="455" y="1846"/>
                    </a:lnTo>
                    <a:lnTo>
                      <a:pt x="459" y="1845"/>
                    </a:lnTo>
                    <a:lnTo>
                      <a:pt x="459" y="1845"/>
                    </a:lnTo>
                    <a:lnTo>
                      <a:pt x="459" y="1845"/>
                    </a:lnTo>
                    <a:lnTo>
                      <a:pt x="459" y="1845"/>
                    </a:lnTo>
                    <a:lnTo>
                      <a:pt x="470" y="1838"/>
                    </a:lnTo>
                    <a:lnTo>
                      <a:pt x="485" y="1828"/>
                    </a:lnTo>
                    <a:lnTo>
                      <a:pt x="485" y="1828"/>
                    </a:lnTo>
                    <a:lnTo>
                      <a:pt x="504" y="1816"/>
                    </a:lnTo>
                    <a:lnTo>
                      <a:pt x="519" y="1804"/>
                    </a:lnTo>
                    <a:lnTo>
                      <a:pt x="531" y="1793"/>
                    </a:lnTo>
                    <a:lnTo>
                      <a:pt x="540" y="1785"/>
                    </a:lnTo>
                    <a:lnTo>
                      <a:pt x="540" y="1785"/>
                    </a:lnTo>
                    <a:lnTo>
                      <a:pt x="574" y="1804"/>
                    </a:lnTo>
                    <a:lnTo>
                      <a:pt x="574" y="1804"/>
                    </a:lnTo>
                    <a:lnTo>
                      <a:pt x="570" y="1817"/>
                    </a:lnTo>
                    <a:lnTo>
                      <a:pt x="567" y="1832"/>
                    </a:lnTo>
                    <a:lnTo>
                      <a:pt x="565" y="1851"/>
                    </a:lnTo>
                    <a:lnTo>
                      <a:pt x="562" y="1872"/>
                    </a:lnTo>
                    <a:lnTo>
                      <a:pt x="562" y="1872"/>
                    </a:lnTo>
                    <a:lnTo>
                      <a:pt x="562" y="1891"/>
                    </a:lnTo>
                    <a:lnTo>
                      <a:pt x="562" y="1904"/>
                    </a:lnTo>
                    <a:lnTo>
                      <a:pt x="562" y="1904"/>
                    </a:lnTo>
                    <a:lnTo>
                      <a:pt x="562" y="1904"/>
                    </a:lnTo>
                    <a:lnTo>
                      <a:pt x="562" y="1904"/>
                    </a:lnTo>
                    <a:lnTo>
                      <a:pt x="563" y="1909"/>
                    </a:lnTo>
                    <a:lnTo>
                      <a:pt x="563" y="1909"/>
                    </a:lnTo>
                    <a:lnTo>
                      <a:pt x="563" y="1909"/>
                    </a:lnTo>
                    <a:lnTo>
                      <a:pt x="563" y="1909"/>
                    </a:lnTo>
                    <a:lnTo>
                      <a:pt x="563" y="1913"/>
                    </a:lnTo>
                    <a:lnTo>
                      <a:pt x="563" y="1913"/>
                    </a:lnTo>
                    <a:lnTo>
                      <a:pt x="565" y="1913"/>
                    </a:lnTo>
                    <a:lnTo>
                      <a:pt x="565" y="1913"/>
                    </a:lnTo>
                    <a:lnTo>
                      <a:pt x="566" y="1916"/>
                    </a:lnTo>
                    <a:lnTo>
                      <a:pt x="566" y="1916"/>
                    </a:lnTo>
                    <a:lnTo>
                      <a:pt x="566" y="1916"/>
                    </a:lnTo>
                    <a:lnTo>
                      <a:pt x="566" y="1916"/>
                    </a:lnTo>
                    <a:lnTo>
                      <a:pt x="567" y="1919"/>
                    </a:lnTo>
                    <a:lnTo>
                      <a:pt x="567" y="1919"/>
                    </a:lnTo>
                    <a:lnTo>
                      <a:pt x="568" y="1919"/>
                    </a:lnTo>
                    <a:lnTo>
                      <a:pt x="568" y="1919"/>
                    </a:lnTo>
                    <a:lnTo>
                      <a:pt x="571" y="1920"/>
                    </a:lnTo>
                    <a:lnTo>
                      <a:pt x="571" y="1920"/>
                    </a:lnTo>
                    <a:lnTo>
                      <a:pt x="571" y="1921"/>
                    </a:lnTo>
                    <a:lnTo>
                      <a:pt x="571" y="1921"/>
                    </a:lnTo>
                    <a:lnTo>
                      <a:pt x="574" y="1923"/>
                    </a:lnTo>
                    <a:lnTo>
                      <a:pt x="574" y="1923"/>
                    </a:lnTo>
                    <a:lnTo>
                      <a:pt x="575" y="1923"/>
                    </a:lnTo>
                    <a:lnTo>
                      <a:pt x="575" y="1923"/>
                    </a:lnTo>
                    <a:lnTo>
                      <a:pt x="577" y="1924"/>
                    </a:lnTo>
                    <a:lnTo>
                      <a:pt x="577" y="1924"/>
                    </a:lnTo>
                    <a:lnTo>
                      <a:pt x="579" y="1925"/>
                    </a:lnTo>
                    <a:lnTo>
                      <a:pt x="579" y="1925"/>
                    </a:lnTo>
                    <a:lnTo>
                      <a:pt x="582" y="1926"/>
                    </a:lnTo>
                    <a:lnTo>
                      <a:pt x="582" y="1926"/>
                    </a:lnTo>
                    <a:lnTo>
                      <a:pt x="586" y="1929"/>
                    </a:lnTo>
                    <a:lnTo>
                      <a:pt x="586" y="1929"/>
                    </a:lnTo>
                    <a:lnTo>
                      <a:pt x="587" y="1929"/>
                    </a:lnTo>
                    <a:lnTo>
                      <a:pt x="587" y="1929"/>
                    </a:lnTo>
                    <a:lnTo>
                      <a:pt x="590" y="1930"/>
                    </a:lnTo>
                    <a:lnTo>
                      <a:pt x="590" y="1930"/>
                    </a:lnTo>
                    <a:lnTo>
                      <a:pt x="591" y="1930"/>
                    </a:lnTo>
                    <a:lnTo>
                      <a:pt x="591" y="1930"/>
                    </a:lnTo>
                    <a:lnTo>
                      <a:pt x="594" y="1932"/>
                    </a:lnTo>
                    <a:lnTo>
                      <a:pt x="594" y="1932"/>
                    </a:lnTo>
                    <a:lnTo>
                      <a:pt x="594" y="1932"/>
                    </a:lnTo>
                    <a:lnTo>
                      <a:pt x="594" y="1932"/>
                    </a:lnTo>
                    <a:lnTo>
                      <a:pt x="597" y="1933"/>
                    </a:lnTo>
                    <a:lnTo>
                      <a:pt x="597" y="1933"/>
                    </a:lnTo>
                    <a:lnTo>
                      <a:pt x="597" y="1933"/>
                    </a:lnTo>
                    <a:lnTo>
                      <a:pt x="597" y="1933"/>
                    </a:lnTo>
                    <a:lnTo>
                      <a:pt x="600" y="1933"/>
                    </a:lnTo>
                    <a:lnTo>
                      <a:pt x="600" y="1933"/>
                    </a:lnTo>
                    <a:lnTo>
                      <a:pt x="601" y="1933"/>
                    </a:lnTo>
                    <a:lnTo>
                      <a:pt x="601" y="1933"/>
                    </a:lnTo>
                    <a:lnTo>
                      <a:pt x="604" y="1932"/>
                    </a:lnTo>
                    <a:lnTo>
                      <a:pt x="604" y="1932"/>
                    </a:lnTo>
                    <a:lnTo>
                      <a:pt x="605" y="1932"/>
                    </a:lnTo>
                    <a:lnTo>
                      <a:pt x="605" y="1932"/>
                    </a:lnTo>
                    <a:lnTo>
                      <a:pt x="608" y="1930"/>
                    </a:lnTo>
                    <a:lnTo>
                      <a:pt x="608" y="1930"/>
                    </a:lnTo>
                    <a:lnTo>
                      <a:pt x="609" y="1929"/>
                    </a:lnTo>
                    <a:lnTo>
                      <a:pt x="609" y="1929"/>
                    </a:lnTo>
                    <a:lnTo>
                      <a:pt x="613" y="1926"/>
                    </a:lnTo>
                    <a:lnTo>
                      <a:pt x="613" y="1926"/>
                    </a:lnTo>
                    <a:lnTo>
                      <a:pt x="613" y="1926"/>
                    </a:lnTo>
                    <a:lnTo>
                      <a:pt x="613" y="1926"/>
                    </a:lnTo>
                    <a:lnTo>
                      <a:pt x="613" y="1926"/>
                    </a:lnTo>
                    <a:lnTo>
                      <a:pt x="623" y="1919"/>
                    </a:lnTo>
                    <a:lnTo>
                      <a:pt x="637" y="1908"/>
                    </a:lnTo>
                    <a:lnTo>
                      <a:pt x="637" y="1908"/>
                    </a:lnTo>
                    <a:lnTo>
                      <a:pt x="652" y="1891"/>
                    </a:lnTo>
                    <a:lnTo>
                      <a:pt x="664" y="1877"/>
                    </a:lnTo>
                    <a:lnTo>
                      <a:pt x="674" y="1865"/>
                    </a:lnTo>
                    <a:lnTo>
                      <a:pt x="681" y="1855"/>
                    </a:lnTo>
                    <a:lnTo>
                      <a:pt x="681" y="1855"/>
                    </a:lnTo>
                    <a:lnTo>
                      <a:pt x="718" y="1869"/>
                    </a:lnTo>
                    <a:lnTo>
                      <a:pt x="718" y="1869"/>
                    </a:lnTo>
                    <a:lnTo>
                      <a:pt x="717" y="1881"/>
                    </a:lnTo>
                    <a:lnTo>
                      <a:pt x="717" y="1896"/>
                    </a:lnTo>
                    <a:lnTo>
                      <a:pt x="717" y="1915"/>
                    </a:lnTo>
                    <a:lnTo>
                      <a:pt x="720" y="1938"/>
                    </a:lnTo>
                    <a:lnTo>
                      <a:pt x="720" y="1938"/>
                    </a:lnTo>
                    <a:lnTo>
                      <a:pt x="722" y="1955"/>
                    </a:lnTo>
                    <a:lnTo>
                      <a:pt x="725" y="1968"/>
                    </a:lnTo>
                    <a:lnTo>
                      <a:pt x="725" y="1968"/>
                    </a:lnTo>
                    <a:lnTo>
                      <a:pt x="725" y="1968"/>
                    </a:lnTo>
                    <a:lnTo>
                      <a:pt x="725" y="1968"/>
                    </a:lnTo>
                    <a:lnTo>
                      <a:pt x="726" y="1972"/>
                    </a:lnTo>
                    <a:lnTo>
                      <a:pt x="726" y="1972"/>
                    </a:lnTo>
                    <a:lnTo>
                      <a:pt x="726" y="1973"/>
                    </a:lnTo>
                    <a:lnTo>
                      <a:pt x="726" y="1973"/>
                    </a:lnTo>
                    <a:lnTo>
                      <a:pt x="727" y="1976"/>
                    </a:lnTo>
                    <a:lnTo>
                      <a:pt x="727" y="1976"/>
                    </a:lnTo>
                    <a:lnTo>
                      <a:pt x="728" y="1977"/>
                    </a:lnTo>
                    <a:lnTo>
                      <a:pt x="728" y="1977"/>
                    </a:lnTo>
                    <a:lnTo>
                      <a:pt x="730" y="1979"/>
                    </a:lnTo>
                    <a:lnTo>
                      <a:pt x="730" y="1979"/>
                    </a:lnTo>
                    <a:lnTo>
                      <a:pt x="730" y="1979"/>
                    </a:lnTo>
                    <a:lnTo>
                      <a:pt x="730" y="1979"/>
                    </a:lnTo>
                    <a:lnTo>
                      <a:pt x="732" y="1982"/>
                    </a:lnTo>
                    <a:lnTo>
                      <a:pt x="732" y="1982"/>
                    </a:lnTo>
                    <a:lnTo>
                      <a:pt x="734" y="1982"/>
                    </a:lnTo>
                    <a:lnTo>
                      <a:pt x="734" y="1982"/>
                    </a:lnTo>
                    <a:lnTo>
                      <a:pt x="735" y="1983"/>
                    </a:lnTo>
                    <a:lnTo>
                      <a:pt x="735" y="1983"/>
                    </a:lnTo>
                    <a:lnTo>
                      <a:pt x="736" y="1983"/>
                    </a:lnTo>
                    <a:lnTo>
                      <a:pt x="736" y="1983"/>
                    </a:lnTo>
                    <a:lnTo>
                      <a:pt x="739" y="1984"/>
                    </a:lnTo>
                    <a:lnTo>
                      <a:pt x="739" y="1984"/>
                    </a:lnTo>
                    <a:lnTo>
                      <a:pt x="740" y="1984"/>
                    </a:lnTo>
                    <a:lnTo>
                      <a:pt x="740" y="1984"/>
                    </a:lnTo>
                    <a:lnTo>
                      <a:pt x="742" y="1986"/>
                    </a:lnTo>
                    <a:lnTo>
                      <a:pt x="742" y="1986"/>
                    </a:lnTo>
                    <a:lnTo>
                      <a:pt x="745" y="1986"/>
                    </a:lnTo>
                    <a:lnTo>
                      <a:pt x="745" y="1986"/>
                    </a:lnTo>
                    <a:lnTo>
                      <a:pt x="747" y="1987"/>
                    </a:lnTo>
                    <a:lnTo>
                      <a:pt x="747" y="1987"/>
                    </a:lnTo>
                    <a:lnTo>
                      <a:pt x="751" y="1988"/>
                    </a:lnTo>
                    <a:lnTo>
                      <a:pt x="751" y="1988"/>
                    </a:lnTo>
                    <a:lnTo>
                      <a:pt x="754" y="1988"/>
                    </a:lnTo>
                    <a:lnTo>
                      <a:pt x="754" y="1988"/>
                    </a:lnTo>
                    <a:lnTo>
                      <a:pt x="756" y="1989"/>
                    </a:lnTo>
                    <a:lnTo>
                      <a:pt x="756" y="1989"/>
                    </a:lnTo>
                    <a:lnTo>
                      <a:pt x="757" y="1989"/>
                    </a:lnTo>
                    <a:lnTo>
                      <a:pt x="757" y="1989"/>
                    </a:lnTo>
                    <a:lnTo>
                      <a:pt x="760" y="1989"/>
                    </a:lnTo>
                    <a:lnTo>
                      <a:pt x="760" y="1989"/>
                    </a:lnTo>
                    <a:lnTo>
                      <a:pt x="761" y="1989"/>
                    </a:lnTo>
                    <a:lnTo>
                      <a:pt x="761" y="1989"/>
                    </a:lnTo>
                    <a:lnTo>
                      <a:pt x="764" y="1989"/>
                    </a:lnTo>
                    <a:lnTo>
                      <a:pt x="764" y="1989"/>
                    </a:lnTo>
                    <a:lnTo>
                      <a:pt x="764" y="1989"/>
                    </a:lnTo>
                    <a:lnTo>
                      <a:pt x="764" y="1989"/>
                    </a:lnTo>
                    <a:lnTo>
                      <a:pt x="768" y="1989"/>
                    </a:lnTo>
                    <a:lnTo>
                      <a:pt x="768" y="1989"/>
                    </a:lnTo>
                    <a:lnTo>
                      <a:pt x="768" y="1989"/>
                    </a:lnTo>
                    <a:lnTo>
                      <a:pt x="768" y="1989"/>
                    </a:lnTo>
                    <a:lnTo>
                      <a:pt x="770" y="1988"/>
                    </a:lnTo>
                    <a:lnTo>
                      <a:pt x="770" y="1988"/>
                    </a:lnTo>
                    <a:lnTo>
                      <a:pt x="771" y="1988"/>
                    </a:lnTo>
                    <a:lnTo>
                      <a:pt x="771" y="1988"/>
                    </a:lnTo>
                    <a:lnTo>
                      <a:pt x="774" y="1986"/>
                    </a:lnTo>
                    <a:lnTo>
                      <a:pt x="774" y="1986"/>
                    </a:lnTo>
                    <a:lnTo>
                      <a:pt x="775" y="1986"/>
                    </a:lnTo>
                    <a:lnTo>
                      <a:pt x="775" y="1986"/>
                    </a:lnTo>
                    <a:lnTo>
                      <a:pt x="778" y="1982"/>
                    </a:lnTo>
                    <a:lnTo>
                      <a:pt x="778" y="1982"/>
                    </a:lnTo>
                    <a:lnTo>
                      <a:pt x="786" y="1973"/>
                    </a:lnTo>
                    <a:lnTo>
                      <a:pt x="798" y="1958"/>
                    </a:lnTo>
                    <a:lnTo>
                      <a:pt x="798" y="1958"/>
                    </a:lnTo>
                    <a:lnTo>
                      <a:pt x="810" y="1940"/>
                    </a:lnTo>
                    <a:lnTo>
                      <a:pt x="820" y="1924"/>
                    </a:lnTo>
                    <a:lnTo>
                      <a:pt x="828" y="1910"/>
                    </a:lnTo>
                    <a:lnTo>
                      <a:pt x="833" y="1899"/>
                    </a:lnTo>
                    <a:lnTo>
                      <a:pt x="833" y="1899"/>
                    </a:lnTo>
                    <a:lnTo>
                      <a:pt x="872" y="1906"/>
                    </a:lnTo>
                    <a:lnTo>
                      <a:pt x="872" y="1906"/>
                    </a:lnTo>
                    <a:lnTo>
                      <a:pt x="873" y="1919"/>
                    </a:lnTo>
                    <a:lnTo>
                      <a:pt x="876" y="1934"/>
                    </a:lnTo>
                    <a:lnTo>
                      <a:pt x="880" y="1952"/>
                    </a:lnTo>
                    <a:lnTo>
                      <a:pt x="885" y="1974"/>
                    </a:lnTo>
                    <a:lnTo>
                      <a:pt x="885" y="1974"/>
                    </a:lnTo>
                    <a:lnTo>
                      <a:pt x="891" y="1991"/>
                    </a:lnTo>
                    <a:lnTo>
                      <a:pt x="895" y="2003"/>
                    </a:lnTo>
                    <a:lnTo>
                      <a:pt x="895" y="2003"/>
                    </a:lnTo>
                    <a:lnTo>
                      <a:pt x="895" y="2003"/>
                    </a:lnTo>
                    <a:lnTo>
                      <a:pt x="895" y="2003"/>
                    </a:lnTo>
                    <a:lnTo>
                      <a:pt x="897" y="2007"/>
                    </a:lnTo>
                    <a:lnTo>
                      <a:pt x="897" y="2007"/>
                    </a:lnTo>
                    <a:lnTo>
                      <a:pt x="899" y="2008"/>
                    </a:lnTo>
                    <a:lnTo>
                      <a:pt x="899" y="2008"/>
                    </a:lnTo>
                    <a:lnTo>
                      <a:pt x="900" y="2011"/>
                    </a:lnTo>
                    <a:lnTo>
                      <a:pt x="900" y="2011"/>
                    </a:lnTo>
                    <a:lnTo>
                      <a:pt x="901" y="2011"/>
                    </a:lnTo>
                    <a:lnTo>
                      <a:pt x="901" y="2011"/>
                    </a:lnTo>
                    <a:lnTo>
                      <a:pt x="902" y="2013"/>
                    </a:lnTo>
                    <a:lnTo>
                      <a:pt x="902" y="2013"/>
                    </a:lnTo>
                    <a:lnTo>
                      <a:pt x="904" y="2013"/>
                    </a:lnTo>
                    <a:lnTo>
                      <a:pt x="904" y="2013"/>
                    </a:lnTo>
                    <a:lnTo>
                      <a:pt x="905" y="2015"/>
                    </a:lnTo>
                    <a:lnTo>
                      <a:pt x="905" y="2015"/>
                    </a:lnTo>
                    <a:lnTo>
                      <a:pt x="906" y="2015"/>
                    </a:lnTo>
                    <a:lnTo>
                      <a:pt x="906" y="2015"/>
                    </a:lnTo>
                    <a:lnTo>
                      <a:pt x="909" y="2016"/>
                    </a:lnTo>
                    <a:lnTo>
                      <a:pt x="909" y="2016"/>
                    </a:lnTo>
                    <a:lnTo>
                      <a:pt x="909" y="2016"/>
                    </a:lnTo>
                    <a:lnTo>
                      <a:pt x="909" y="2016"/>
                    </a:lnTo>
                    <a:lnTo>
                      <a:pt x="912" y="2017"/>
                    </a:lnTo>
                    <a:lnTo>
                      <a:pt x="912" y="2017"/>
                    </a:lnTo>
                    <a:lnTo>
                      <a:pt x="914" y="2017"/>
                    </a:lnTo>
                    <a:lnTo>
                      <a:pt x="914" y="2017"/>
                    </a:lnTo>
                    <a:lnTo>
                      <a:pt x="916" y="2017"/>
                    </a:lnTo>
                    <a:lnTo>
                      <a:pt x="916" y="2017"/>
                    </a:lnTo>
                    <a:lnTo>
                      <a:pt x="917" y="2017"/>
                    </a:lnTo>
                    <a:lnTo>
                      <a:pt x="917" y="2017"/>
                    </a:lnTo>
                    <a:lnTo>
                      <a:pt x="921" y="2017"/>
                    </a:lnTo>
                    <a:lnTo>
                      <a:pt x="921" y="2017"/>
                    </a:lnTo>
                    <a:lnTo>
                      <a:pt x="925" y="2018"/>
                    </a:lnTo>
                    <a:lnTo>
                      <a:pt x="925" y="2018"/>
                    </a:lnTo>
                    <a:lnTo>
                      <a:pt x="928" y="2018"/>
                    </a:lnTo>
                    <a:lnTo>
                      <a:pt x="928" y="2018"/>
                    </a:lnTo>
                    <a:lnTo>
                      <a:pt x="930" y="2018"/>
                    </a:lnTo>
                    <a:lnTo>
                      <a:pt x="930" y="2018"/>
                    </a:lnTo>
                    <a:lnTo>
                      <a:pt x="931" y="2018"/>
                    </a:lnTo>
                    <a:lnTo>
                      <a:pt x="931" y="2018"/>
                    </a:lnTo>
                    <a:lnTo>
                      <a:pt x="934" y="2018"/>
                    </a:lnTo>
                    <a:lnTo>
                      <a:pt x="934" y="2018"/>
                    </a:lnTo>
                    <a:lnTo>
                      <a:pt x="935" y="2018"/>
                    </a:lnTo>
                    <a:lnTo>
                      <a:pt x="935" y="2018"/>
                    </a:lnTo>
                    <a:lnTo>
                      <a:pt x="938" y="2018"/>
                    </a:lnTo>
                    <a:lnTo>
                      <a:pt x="938" y="2018"/>
                    </a:lnTo>
                    <a:lnTo>
                      <a:pt x="939" y="2017"/>
                    </a:lnTo>
                    <a:lnTo>
                      <a:pt x="939" y="2017"/>
                    </a:lnTo>
                    <a:lnTo>
                      <a:pt x="940" y="2017"/>
                    </a:lnTo>
                    <a:lnTo>
                      <a:pt x="940" y="2017"/>
                    </a:lnTo>
                    <a:lnTo>
                      <a:pt x="941" y="2017"/>
                    </a:lnTo>
                    <a:lnTo>
                      <a:pt x="941" y="2017"/>
                    </a:lnTo>
                    <a:lnTo>
                      <a:pt x="944" y="2015"/>
                    </a:lnTo>
                    <a:lnTo>
                      <a:pt x="944" y="2015"/>
                    </a:lnTo>
                    <a:lnTo>
                      <a:pt x="945" y="2015"/>
                    </a:lnTo>
                    <a:lnTo>
                      <a:pt x="945" y="2015"/>
                    </a:lnTo>
                    <a:lnTo>
                      <a:pt x="946" y="2012"/>
                    </a:lnTo>
                    <a:lnTo>
                      <a:pt x="946" y="2012"/>
                    </a:lnTo>
                    <a:lnTo>
                      <a:pt x="948" y="2011"/>
                    </a:lnTo>
                    <a:lnTo>
                      <a:pt x="948" y="2011"/>
                    </a:lnTo>
                    <a:lnTo>
                      <a:pt x="950" y="2008"/>
                    </a:lnTo>
                    <a:lnTo>
                      <a:pt x="950" y="2008"/>
                    </a:lnTo>
                    <a:lnTo>
                      <a:pt x="950" y="2008"/>
                    </a:lnTo>
                    <a:lnTo>
                      <a:pt x="950" y="2008"/>
                    </a:lnTo>
                    <a:lnTo>
                      <a:pt x="958" y="1997"/>
                    </a:lnTo>
                    <a:lnTo>
                      <a:pt x="965" y="1981"/>
                    </a:lnTo>
                    <a:lnTo>
                      <a:pt x="965" y="1981"/>
                    </a:lnTo>
                    <a:lnTo>
                      <a:pt x="975" y="1961"/>
                    </a:lnTo>
                    <a:lnTo>
                      <a:pt x="982" y="1943"/>
                    </a:lnTo>
                    <a:lnTo>
                      <a:pt x="987" y="1929"/>
                    </a:lnTo>
                    <a:lnTo>
                      <a:pt x="991" y="1916"/>
                    </a:lnTo>
                    <a:lnTo>
                      <a:pt x="991" y="1916"/>
                    </a:lnTo>
                    <a:lnTo>
                      <a:pt x="1030" y="1916"/>
                    </a:lnTo>
                    <a:lnTo>
                      <a:pt x="1030" y="1916"/>
                    </a:lnTo>
                    <a:lnTo>
                      <a:pt x="1033" y="1929"/>
                    </a:lnTo>
                    <a:lnTo>
                      <a:pt x="1038" y="1943"/>
                    </a:lnTo>
                    <a:lnTo>
                      <a:pt x="1045" y="1961"/>
                    </a:lnTo>
                    <a:lnTo>
                      <a:pt x="1055" y="1981"/>
                    </a:lnTo>
                    <a:lnTo>
                      <a:pt x="1055" y="1981"/>
                    </a:lnTo>
                    <a:lnTo>
                      <a:pt x="1064" y="1997"/>
                    </a:lnTo>
                    <a:lnTo>
                      <a:pt x="1070" y="2008"/>
                    </a:lnTo>
                    <a:lnTo>
                      <a:pt x="1070" y="2008"/>
                    </a:lnTo>
                    <a:lnTo>
                      <a:pt x="1070" y="2008"/>
                    </a:lnTo>
                    <a:lnTo>
                      <a:pt x="1070" y="2008"/>
                    </a:lnTo>
                    <a:lnTo>
                      <a:pt x="1070" y="2008"/>
                    </a:lnTo>
                    <a:lnTo>
                      <a:pt x="1072" y="2011"/>
                    </a:lnTo>
                    <a:lnTo>
                      <a:pt x="1072" y="2011"/>
                    </a:lnTo>
                    <a:lnTo>
                      <a:pt x="1074" y="2012"/>
                    </a:lnTo>
                    <a:lnTo>
                      <a:pt x="1074" y="2012"/>
                    </a:lnTo>
                    <a:lnTo>
                      <a:pt x="1076" y="2015"/>
                    </a:lnTo>
                    <a:lnTo>
                      <a:pt x="1076" y="2015"/>
                    </a:lnTo>
                    <a:lnTo>
                      <a:pt x="1076" y="2015"/>
                    </a:lnTo>
                    <a:lnTo>
                      <a:pt x="1076" y="2015"/>
                    </a:lnTo>
                    <a:lnTo>
                      <a:pt x="1079" y="2017"/>
                    </a:lnTo>
                    <a:lnTo>
                      <a:pt x="1079" y="2017"/>
                    </a:lnTo>
                    <a:lnTo>
                      <a:pt x="1080" y="2017"/>
                    </a:lnTo>
                    <a:lnTo>
                      <a:pt x="1080" y="2017"/>
                    </a:lnTo>
                    <a:lnTo>
                      <a:pt x="1081" y="2017"/>
                    </a:lnTo>
                    <a:lnTo>
                      <a:pt x="1081" y="2017"/>
                    </a:lnTo>
                    <a:lnTo>
                      <a:pt x="1083" y="2018"/>
                    </a:lnTo>
                    <a:lnTo>
                      <a:pt x="1083" y="2018"/>
                    </a:lnTo>
                    <a:lnTo>
                      <a:pt x="1085" y="2018"/>
                    </a:lnTo>
                    <a:lnTo>
                      <a:pt x="1085" y="2018"/>
                    </a:lnTo>
                    <a:lnTo>
                      <a:pt x="1085" y="2018"/>
                    </a:lnTo>
                    <a:lnTo>
                      <a:pt x="1085" y="2018"/>
                    </a:lnTo>
                    <a:lnTo>
                      <a:pt x="1089" y="2018"/>
                    </a:lnTo>
                    <a:lnTo>
                      <a:pt x="1089" y="2018"/>
                    </a:lnTo>
                    <a:lnTo>
                      <a:pt x="1090" y="2018"/>
                    </a:lnTo>
                    <a:lnTo>
                      <a:pt x="1090" y="2018"/>
                    </a:lnTo>
                    <a:lnTo>
                      <a:pt x="1093" y="2018"/>
                    </a:lnTo>
                    <a:lnTo>
                      <a:pt x="1093" y="2018"/>
                    </a:lnTo>
                    <a:lnTo>
                      <a:pt x="1094" y="2018"/>
                    </a:lnTo>
                    <a:lnTo>
                      <a:pt x="1094" y="2018"/>
                    </a:lnTo>
                    <a:lnTo>
                      <a:pt x="1099" y="2017"/>
                    </a:lnTo>
                    <a:lnTo>
                      <a:pt x="1099" y="2017"/>
                    </a:lnTo>
                    <a:lnTo>
                      <a:pt x="1103" y="2017"/>
                    </a:lnTo>
                    <a:lnTo>
                      <a:pt x="1103" y="2017"/>
                    </a:lnTo>
                    <a:lnTo>
                      <a:pt x="1104" y="2017"/>
                    </a:lnTo>
                    <a:lnTo>
                      <a:pt x="1104" y="2017"/>
                    </a:lnTo>
                    <a:lnTo>
                      <a:pt x="1106" y="2017"/>
                    </a:lnTo>
                    <a:lnTo>
                      <a:pt x="1106" y="2017"/>
                    </a:lnTo>
                    <a:lnTo>
                      <a:pt x="1108" y="2017"/>
                    </a:lnTo>
                    <a:lnTo>
                      <a:pt x="1108" y="2017"/>
                    </a:lnTo>
                    <a:lnTo>
                      <a:pt x="1111" y="2016"/>
                    </a:lnTo>
                    <a:lnTo>
                      <a:pt x="1111" y="2016"/>
                    </a:lnTo>
                    <a:lnTo>
                      <a:pt x="1111" y="2016"/>
                    </a:lnTo>
                    <a:lnTo>
                      <a:pt x="1111" y="2016"/>
                    </a:lnTo>
                    <a:lnTo>
                      <a:pt x="1114" y="2015"/>
                    </a:lnTo>
                    <a:lnTo>
                      <a:pt x="1114" y="2015"/>
                    </a:lnTo>
                    <a:lnTo>
                      <a:pt x="1114" y="2015"/>
                    </a:lnTo>
                    <a:lnTo>
                      <a:pt x="1114" y="2015"/>
                    </a:lnTo>
                    <a:lnTo>
                      <a:pt x="1117" y="2013"/>
                    </a:lnTo>
                    <a:lnTo>
                      <a:pt x="1117" y="2013"/>
                    </a:lnTo>
                    <a:lnTo>
                      <a:pt x="1118" y="2013"/>
                    </a:lnTo>
                    <a:lnTo>
                      <a:pt x="1118" y="2013"/>
                    </a:lnTo>
                    <a:lnTo>
                      <a:pt x="1119" y="2011"/>
                    </a:lnTo>
                    <a:lnTo>
                      <a:pt x="1119" y="2011"/>
                    </a:lnTo>
                    <a:lnTo>
                      <a:pt x="1120" y="2011"/>
                    </a:lnTo>
                    <a:lnTo>
                      <a:pt x="1120" y="2011"/>
                    </a:lnTo>
                    <a:lnTo>
                      <a:pt x="1122" y="2008"/>
                    </a:lnTo>
                    <a:lnTo>
                      <a:pt x="1122" y="2008"/>
                    </a:lnTo>
                    <a:lnTo>
                      <a:pt x="1123" y="2007"/>
                    </a:lnTo>
                    <a:lnTo>
                      <a:pt x="1123" y="2007"/>
                    </a:lnTo>
                    <a:lnTo>
                      <a:pt x="1124" y="2003"/>
                    </a:lnTo>
                    <a:lnTo>
                      <a:pt x="1124" y="2003"/>
                    </a:lnTo>
                    <a:lnTo>
                      <a:pt x="1124" y="2003"/>
                    </a:lnTo>
                    <a:lnTo>
                      <a:pt x="1124" y="2003"/>
                    </a:lnTo>
                    <a:lnTo>
                      <a:pt x="1124" y="2003"/>
                    </a:lnTo>
                    <a:lnTo>
                      <a:pt x="1124" y="2003"/>
                    </a:lnTo>
                    <a:lnTo>
                      <a:pt x="1129" y="1991"/>
                    </a:lnTo>
                    <a:lnTo>
                      <a:pt x="1135" y="1974"/>
                    </a:lnTo>
                    <a:lnTo>
                      <a:pt x="1135" y="1974"/>
                    </a:lnTo>
                    <a:lnTo>
                      <a:pt x="1140" y="1953"/>
                    </a:lnTo>
                    <a:lnTo>
                      <a:pt x="1144" y="1934"/>
                    </a:lnTo>
                    <a:lnTo>
                      <a:pt x="1147" y="1919"/>
                    </a:lnTo>
                    <a:lnTo>
                      <a:pt x="1148" y="1906"/>
                    </a:lnTo>
                    <a:lnTo>
                      <a:pt x="1148" y="1906"/>
                    </a:lnTo>
                    <a:lnTo>
                      <a:pt x="1187" y="1900"/>
                    </a:lnTo>
                    <a:lnTo>
                      <a:pt x="1187" y="1900"/>
                    </a:lnTo>
                    <a:lnTo>
                      <a:pt x="1192" y="1910"/>
                    </a:lnTo>
                    <a:lnTo>
                      <a:pt x="1200" y="1924"/>
                    </a:lnTo>
                    <a:lnTo>
                      <a:pt x="1210" y="1940"/>
                    </a:lnTo>
                    <a:lnTo>
                      <a:pt x="1222" y="1958"/>
                    </a:lnTo>
                    <a:lnTo>
                      <a:pt x="1222" y="1958"/>
                    </a:lnTo>
                    <a:lnTo>
                      <a:pt x="1234" y="1973"/>
                    </a:lnTo>
                    <a:lnTo>
                      <a:pt x="1243" y="1982"/>
                    </a:lnTo>
                    <a:lnTo>
                      <a:pt x="1243" y="1982"/>
                    </a:lnTo>
                    <a:lnTo>
                      <a:pt x="1243" y="1982"/>
                    </a:lnTo>
                    <a:lnTo>
                      <a:pt x="1243" y="1983"/>
                    </a:lnTo>
                    <a:lnTo>
                      <a:pt x="1243" y="1983"/>
                    </a:lnTo>
                    <a:lnTo>
                      <a:pt x="1246" y="1986"/>
                    </a:lnTo>
                    <a:lnTo>
                      <a:pt x="1246" y="1986"/>
                    </a:lnTo>
                    <a:lnTo>
                      <a:pt x="1246" y="1986"/>
                    </a:lnTo>
                    <a:lnTo>
                      <a:pt x="1246" y="1986"/>
                    </a:lnTo>
                    <a:lnTo>
                      <a:pt x="1249" y="1988"/>
                    </a:lnTo>
                    <a:lnTo>
                      <a:pt x="1249" y="1988"/>
                    </a:lnTo>
                    <a:lnTo>
                      <a:pt x="1250" y="1988"/>
                    </a:lnTo>
                    <a:lnTo>
                      <a:pt x="1250" y="1988"/>
                    </a:lnTo>
                    <a:lnTo>
                      <a:pt x="1253" y="1989"/>
                    </a:lnTo>
                    <a:lnTo>
                      <a:pt x="1253" y="1989"/>
                    </a:lnTo>
                    <a:lnTo>
                      <a:pt x="1254" y="1989"/>
                    </a:lnTo>
                    <a:lnTo>
                      <a:pt x="1254" y="1989"/>
                    </a:lnTo>
                    <a:lnTo>
                      <a:pt x="1256" y="1989"/>
                    </a:lnTo>
                    <a:lnTo>
                      <a:pt x="1256" y="1989"/>
                    </a:lnTo>
                    <a:lnTo>
                      <a:pt x="1256" y="1989"/>
                    </a:lnTo>
                    <a:lnTo>
                      <a:pt x="1256" y="1989"/>
                    </a:lnTo>
                    <a:lnTo>
                      <a:pt x="1259" y="1989"/>
                    </a:lnTo>
                    <a:lnTo>
                      <a:pt x="1259" y="1989"/>
                    </a:lnTo>
                    <a:lnTo>
                      <a:pt x="1260" y="1989"/>
                    </a:lnTo>
                    <a:lnTo>
                      <a:pt x="1260" y="1989"/>
                    </a:lnTo>
                    <a:lnTo>
                      <a:pt x="1263" y="1989"/>
                    </a:lnTo>
                    <a:lnTo>
                      <a:pt x="1263" y="1989"/>
                    </a:lnTo>
                    <a:lnTo>
                      <a:pt x="1264" y="1989"/>
                    </a:lnTo>
                    <a:lnTo>
                      <a:pt x="1264" y="1989"/>
                    </a:lnTo>
                    <a:lnTo>
                      <a:pt x="1266" y="1988"/>
                    </a:lnTo>
                    <a:lnTo>
                      <a:pt x="1266" y="1988"/>
                    </a:lnTo>
                    <a:lnTo>
                      <a:pt x="1269" y="1988"/>
                    </a:lnTo>
                    <a:lnTo>
                      <a:pt x="1269" y="1988"/>
                    </a:lnTo>
                    <a:lnTo>
                      <a:pt x="1273" y="1987"/>
                    </a:lnTo>
                    <a:lnTo>
                      <a:pt x="1273" y="1987"/>
                    </a:lnTo>
                    <a:lnTo>
                      <a:pt x="1277" y="1986"/>
                    </a:lnTo>
                    <a:lnTo>
                      <a:pt x="1277" y="1986"/>
                    </a:lnTo>
                    <a:lnTo>
                      <a:pt x="1278" y="1986"/>
                    </a:lnTo>
                    <a:lnTo>
                      <a:pt x="1278" y="1986"/>
                    </a:lnTo>
                    <a:lnTo>
                      <a:pt x="1280" y="1984"/>
                    </a:lnTo>
                    <a:lnTo>
                      <a:pt x="1280" y="1984"/>
                    </a:lnTo>
                    <a:lnTo>
                      <a:pt x="1282" y="1984"/>
                    </a:lnTo>
                    <a:lnTo>
                      <a:pt x="1282" y="1984"/>
                    </a:lnTo>
                    <a:lnTo>
                      <a:pt x="1284" y="1983"/>
                    </a:lnTo>
                    <a:lnTo>
                      <a:pt x="1284" y="1983"/>
                    </a:lnTo>
                    <a:lnTo>
                      <a:pt x="1284" y="1983"/>
                    </a:lnTo>
                    <a:lnTo>
                      <a:pt x="1284" y="1983"/>
                    </a:lnTo>
                    <a:lnTo>
                      <a:pt x="1287" y="1982"/>
                    </a:lnTo>
                    <a:lnTo>
                      <a:pt x="1287" y="1982"/>
                    </a:lnTo>
                    <a:lnTo>
                      <a:pt x="1288" y="1982"/>
                    </a:lnTo>
                    <a:lnTo>
                      <a:pt x="1288" y="1982"/>
                    </a:lnTo>
                    <a:lnTo>
                      <a:pt x="1289" y="1979"/>
                    </a:lnTo>
                    <a:lnTo>
                      <a:pt x="1289" y="1979"/>
                    </a:lnTo>
                    <a:lnTo>
                      <a:pt x="1290" y="1979"/>
                    </a:lnTo>
                    <a:lnTo>
                      <a:pt x="1290" y="1979"/>
                    </a:lnTo>
                    <a:lnTo>
                      <a:pt x="1292" y="1977"/>
                    </a:lnTo>
                    <a:lnTo>
                      <a:pt x="1292" y="1977"/>
                    </a:lnTo>
                    <a:lnTo>
                      <a:pt x="1293" y="1976"/>
                    </a:lnTo>
                    <a:lnTo>
                      <a:pt x="1293" y="1976"/>
                    </a:lnTo>
                    <a:lnTo>
                      <a:pt x="1294" y="1973"/>
                    </a:lnTo>
                    <a:lnTo>
                      <a:pt x="1294" y="1973"/>
                    </a:lnTo>
                    <a:lnTo>
                      <a:pt x="1294" y="1972"/>
                    </a:lnTo>
                    <a:lnTo>
                      <a:pt x="1294" y="1972"/>
                    </a:lnTo>
                    <a:lnTo>
                      <a:pt x="1295" y="1968"/>
                    </a:lnTo>
                    <a:lnTo>
                      <a:pt x="1295" y="1968"/>
                    </a:lnTo>
                    <a:lnTo>
                      <a:pt x="1295" y="1968"/>
                    </a:lnTo>
                    <a:lnTo>
                      <a:pt x="1295" y="1968"/>
                    </a:lnTo>
                    <a:lnTo>
                      <a:pt x="1298" y="1955"/>
                    </a:lnTo>
                    <a:lnTo>
                      <a:pt x="1300" y="1938"/>
                    </a:lnTo>
                    <a:lnTo>
                      <a:pt x="1300" y="1938"/>
                    </a:lnTo>
                    <a:lnTo>
                      <a:pt x="1303" y="1915"/>
                    </a:lnTo>
                    <a:lnTo>
                      <a:pt x="1303" y="1896"/>
                    </a:lnTo>
                    <a:lnTo>
                      <a:pt x="1303" y="1881"/>
                    </a:lnTo>
                    <a:lnTo>
                      <a:pt x="1302" y="1869"/>
                    </a:lnTo>
                    <a:lnTo>
                      <a:pt x="1302" y="1869"/>
                    </a:lnTo>
                    <a:lnTo>
                      <a:pt x="1340" y="1855"/>
                    </a:lnTo>
                    <a:lnTo>
                      <a:pt x="1340" y="1855"/>
                    </a:lnTo>
                    <a:lnTo>
                      <a:pt x="1346" y="1865"/>
                    </a:lnTo>
                    <a:lnTo>
                      <a:pt x="1356" y="1877"/>
                    </a:lnTo>
                    <a:lnTo>
                      <a:pt x="1369" y="1891"/>
                    </a:lnTo>
                    <a:lnTo>
                      <a:pt x="1384" y="1908"/>
                    </a:lnTo>
                    <a:lnTo>
                      <a:pt x="1384" y="1908"/>
                    </a:lnTo>
                    <a:lnTo>
                      <a:pt x="1400" y="1921"/>
                    </a:lnTo>
                    <a:lnTo>
                      <a:pt x="1411" y="1930"/>
                    </a:lnTo>
                    <a:lnTo>
                      <a:pt x="1411" y="1930"/>
                    </a:lnTo>
                    <a:lnTo>
                      <a:pt x="1413" y="1930"/>
                    </a:lnTo>
                    <a:lnTo>
                      <a:pt x="1413" y="1930"/>
                    </a:lnTo>
                    <a:lnTo>
                      <a:pt x="1415" y="1932"/>
                    </a:lnTo>
                    <a:lnTo>
                      <a:pt x="1415" y="1932"/>
                    </a:lnTo>
                    <a:lnTo>
                      <a:pt x="1416" y="1932"/>
                    </a:lnTo>
                    <a:lnTo>
                      <a:pt x="1416" y="1932"/>
                    </a:lnTo>
                    <a:lnTo>
                      <a:pt x="1419" y="1933"/>
                    </a:lnTo>
                    <a:lnTo>
                      <a:pt x="1419" y="1933"/>
                    </a:lnTo>
                    <a:lnTo>
                      <a:pt x="1420" y="1933"/>
                    </a:lnTo>
                    <a:lnTo>
                      <a:pt x="1420" y="1933"/>
                    </a:lnTo>
                    <a:lnTo>
                      <a:pt x="1423" y="1933"/>
                    </a:lnTo>
                    <a:lnTo>
                      <a:pt x="1423" y="1933"/>
                    </a:lnTo>
                    <a:lnTo>
                      <a:pt x="1423" y="1933"/>
                    </a:lnTo>
                    <a:lnTo>
                      <a:pt x="1423" y="1933"/>
                    </a:lnTo>
                    <a:lnTo>
                      <a:pt x="1426" y="1932"/>
                    </a:lnTo>
                    <a:lnTo>
                      <a:pt x="1426" y="1932"/>
                    </a:lnTo>
                    <a:lnTo>
                      <a:pt x="1426" y="1932"/>
                    </a:lnTo>
                    <a:lnTo>
                      <a:pt x="1426" y="1932"/>
                    </a:lnTo>
                    <a:lnTo>
                      <a:pt x="1429" y="1930"/>
                    </a:lnTo>
                    <a:lnTo>
                      <a:pt x="1429" y="1930"/>
                    </a:lnTo>
                    <a:lnTo>
                      <a:pt x="1430" y="1930"/>
                    </a:lnTo>
                    <a:lnTo>
                      <a:pt x="1430" y="1930"/>
                    </a:lnTo>
                    <a:lnTo>
                      <a:pt x="1433" y="1929"/>
                    </a:lnTo>
                    <a:lnTo>
                      <a:pt x="1433" y="1929"/>
                    </a:lnTo>
                    <a:lnTo>
                      <a:pt x="1434" y="1929"/>
                    </a:lnTo>
                    <a:lnTo>
                      <a:pt x="1434" y="1929"/>
                    </a:lnTo>
                    <a:lnTo>
                      <a:pt x="1438" y="1926"/>
                    </a:lnTo>
                    <a:lnTo>
                      <a:pt x="1438" y="1926"/>
                    </a:lnTo>
                    <a:lnTo>
                      <a:pt x="1442" y="1925"/>
                    </a:lnTo>
                    <a:lnTo>
                      <a:pt x="1442" y="1925"/>
                    </a:lnTo>
                    <a:lnTo>
                      <a:pt x="1443" y="1924"/>
                    </a:lnTo>
                    <a:lnTo>
                      <a:pt x="1443" y="1924"/>
                    </a:lnTo>
                    <a:lnTo>
                      <a:pt x="1445" y="1923"/>
                    </a:lnTo>
                    <a:lnTo>
                      <a:pt x="1445" y="1923"/>
                    </a:lnTo>
                    <a:lnTo>
                      <a:pt x="1447" y="1923"/>
                    </a:lnTo>
                    <a:lnTo>
                      <a:pt x="1447" y="1923"/>
                    </a:lnTo>
                    <a:lnTo>
                      <a:pt x="1449" y="1921"/>
                    </a:lnTo>
                    <a:lnTo>
                      <a:pt x="1449" y="1921"/>
                    </a:lnTo>
                    <a:lnTo>
                      <a:pt x="1449" y="1920"/>
                    </a:lnTo>
                    <a:lnTo>
                      <a:pt x="1449" y="1920"/>
                    </a:lnTo>
                    <a:lnTo>
                      <a:pt x="1452" y="1919"/>
                    </a:lnTo>
                    <a:lnTo>
                      <a:pt x="1452" y="1919"/>
                    </a:lnTo>
                    <a:lnTo>
                      <a:pt x="1452" y="1919"/>
                    </a:lnTo>
                    <a:lnTo>
                      <a:pt x="1452" y="1919"/>
                    </a:lnTo>
                    <a:lnTo>
                      <a:pt x="1454" y="1916"/>
                    </a:lnTo>
                    <a:lnTo>
                      <a:pt x="1454" y="1916"/>
                    </a:lnTo>
                    <a:lnTo>
                      <a:pt x="1454" y="1916"/>
                    </a:lnTo>
                    <a:lnTo>
                      <a:pt x="1454" y="1916"/>
                    </a:lnTo>
                    <a:lnTo>
                      <a:pt x="1455" y="1913"/>
                    </a:lnTo>
                    <a:lnTo>
                      <a:pt x="1455" y="1913"/>
                    </a:lnTo>
                    <a:lnTo>
                      <a:pt x="1455" y="1913"/>
                    </a:lnTo>
                    <a:lnTo>
                      <a:pt x="1455" y="1913"/>
                    </a:lnTo>
                    <a:lnTo>
                      <a:pt x="1457" y="1910"/>
                    </a:lnTo>
                    <a:lnTo>
                      <a:pt x="1457" y="1910"/>
                    </a:lnTo>
                    <a:lnTo>
                      <a:pt x="1457" y="1909"/>
                    </a:lnTo>
                    <a:lnTo>
                      <a:pt x="1457" y="1909"/>
                    </a:lnTo>
                    <a:lnTo>
                      <a:pt x="1458" y="1904"/>
                    </a:lnTo>
                    <a:lnTo>
                      <a:pt x="1458" y="1904"/>
                    </a:lnTo>
                    <a:lnTo>
                      <a:pt x="1458" y="1904"/>
                    </a:lnTo>
                    <a:lnTo>
                      <a:pt x="1458" y="1904"/>
                    </a:lnTo>
                    <a:lnTo>
                      <a:pt x="1458" y="1891"/>
                    </a:lnTo>
                    <a:lnTo>
                      <a:pt x="1458" y="1872"/>
                    </a:lnTo>
                    <a:lnTo>
                      <a:pt x="1458" y="1872"/>
                    </a:lnTo>
                    <a:lnTo>
                      <a:pt x="1455" y="1851"/>
                    </a:lnTo>
                    <a:lnTo>
                      <a:pt x="1453" y="1832"/>
                    </a:lnTo>
                    <a:lnTo>
                      <a:pt x="1450" y="1817"/>
                    </a:lnTo>
                    <a:lnTo>
                      <a:pt x="1447" y="1806"/>
                    </a:lnTo>
                    <a:lnTo>
                      <a:pt x="1447" y="1806"/>
                    </a:lnTo>
                    <a:lnTo>
                      <a:pt x="1481" y="1785"/>
                    </a:lnTo>
                    <a:lnTo>
                      <a:pt x="1481" y="1785"/>
                    </a:lnTo>
                    <a:lnTo>
                      <a:pt x="1489" y="1794"/>
                    </a:lnTo>
                    <a:lnTo>
                      <a:pt x="1501" y="1804"/>
                    </a:lnTo>
                    <a:lnTo>
                      <a:pt x="1516" y="1816"/>
                    </a:lnTo>
                    <a:lnTo>
                      <a:pt x="1535" y="1828"/>
                    </a:lnTo>
                    <a:lnTo>
                      <a:pt x="1535" y="1828"/>
                    </a:lnTo>
                    <a:lnTo>
                      <a:pt x="1552" y="1840"/>
                    </a:lnTo>
                    <a:lnTo>
                      <a:pt x="1565" y="1846"/>
                    </a:lnTo>
                    <a:lnTo>
                      <a:pt x="1565" y="1846"/>
                    </a:lnTo>
                    <a:lnTo>
                      <a:pt x="1566" y="1846"/>
                    </a:lnTo>
                    <a:lnTo>
                      <a:pt x="1566" y="1846"/>
                    </a:lnTo>
                    <a:lnTo>
                      <a:pt x="1570" y="1847"/>
                    </a:lnTo>
                    <a:lnTo>
                      <a:pt x="1570" y="1847"/>
                    </a:lnTo>
                    <a:lnTo>
                      <a:pt x="1570" y="1847"/>
                    </a:lnTo>
                    <a:lnTo>
                      <a:pt x="1570" y="1847"/>
                    </a:lnTo>
                    <a:lnTo>
                      <a:pt x="1574" y="1847"/>
                    </a:lnTo>
                    <a:lnTo>
                      <a:pt x="1574" y="1847"/>
                    </a:lnTo>
                    <a:lnTo>
                      <a:pt x="1574" y="1847"/>
                    </a:lnTo>
                    <a:lnTo>
                      <a:pt x="1574" y="1847"/>
                    </a:lnTo>
                    <a:lnTo>
                      <a:pt x="1576" y="1847"/>
                    </a:lnTo>
                    <a:lnTo>
                      <a:pt x="1576" y="1847"/>
                    </a:lnTo>
                    <a:lnTo>
                      <a:pt x="1578" y="1847"/>
                    </a:lnTo>
                    <a:lnTo>
                      <a:pt x="1578" y="1847"/>
                    </a:lnTo>
                    <a:lnTo>
                      <a:pt x="1580" y="1846"/>
                    </a:lnTo>
                    <a:lnTo>
                      <a:pt x="1580" y="1846"/>
                    </a:lnTo>
                    <a:lnTo>
                      <a:pt x="1580" y="1846"/>
                    </a:lnTo>
                    <a:lnTo>
                      <a:pt x="1580" y="1846"/>
                    </a:lnTo>
                    <a:lnTo>
                      <a:pt x="1583" y="1843"/>
                    </a:lnTo>
                    <a:lnTo>
                      <a:pt x="1583" y="1843"/>
                    </a:lnTo>
                    <a:lnTo>
                      <a:pt x="1584" y="1843"/>
                    </a:lnTo>
                    <a:lnTo>
                      <a:pt x="1584" y="1843"/>
                    </a:lnTo>
                    <a:lnTo>
                      <a:pt x="1586" y="1842"/>
                    </a:lnTo>
                    <a:lnTo>
                      <a:pt x="1586" y="1842"/>
                    </a:lnTo>
                    <a:lnTo>
                      <a:pt x="1588" y="1841"/>
                    </a:lnTo>
                    <a:lnTo>
                      <a:pt x="1588" y="1841"/>
                    </a:lnTo>
                    <a:lnTo>
                      <a:pt x="1590" y="1838"/>
                    </a:lnTo>
                    <a:lnTo>
                      <a:pt x="1590" y="1838"/>
                    </a:lnTo>
                    <a:lnTo>
                      <a:pt x="1594" y="1836"/>
                    </a:lnTo>
                    <a:lnTo>
                      <a:pt x="1594" y="1836"/>
                    </a:lnTo>
                    <a:lnTo>
                      <a:pt x="1595" y="1836"/>
                    </a:lnTo>
                    <a:lnTo>
                      <a:pt x="1595" y="1836"/>
                    </a:lnTo>
                    <a:lnTo>
                      <a:pt x="1598" y="1833"/>
                    </a:lnTo>
                    <a:lnTo>
                      <a:pt x="1598" y="1833"/>
                    </a:lnTo>
                    <a:lnTo>
                      <a:pt x="1599" y="1833"/>
                    </a:lnTo>
                    <a:lnTo>
                      <a:pt x="1599" y="1833"/>
                    </a:lnTo>
                    <a:lnTo>
                      <a:pt x="1602" y="1831"/>
                    </a:lnTo>
                    <a:lnTo>
                      <a:pt x="1602" y="1831"/>
                    </a:lnTo>
                    <a:lnTo>
                      <a:pt x="1602" y="1831"/>
                    </a:lnTo>
                    <a:lnTo>
                      <a:pt x="1602" y="1831"/>
                    </a:lnTo>
                    <a:lnTo>
                      <a:pt x="1603" y="1828"/>
                    </a:lnTo>
                    <a:lnTo>
                      <a:pt x="1603" y="1828"/>
                    </a:lnTo>
                    <a:lnTo>
                      <a:pt x="1604" y="1828"/>
                    </a:lnTo>
                    <a:lnTo>
                      <a:pt x="1604" y="1828"/>
                    </a:lnTo>
                    <a:lnTo>
                      <a:pt x="1605" y="1826"/>
                    </a:lnTo>
                    <a:lnTo>
                      <a:pt x="1605" y="1826"/>
                    </a:lnTo>
                    <a:lnTo>
                      <a:pt x="1605" y="1826"/>
                    </a:lnTo>
                    <a:lnTo>
                      <a:pt x="1605" y="1826"/>
                    </a:lnTo>
                    <a:lnTo>
                      <a:pt x="1605" y="1822"/>
                    </a:lnTo>
                    <a:lnTo>
                      <a:pt x="1605" y="1822"/>
                    </a:lnTo>
                    <a:lnTo>
                      <a:pt x="1607" y="1821"/>
                    </a:lnTo>
                    <a:lnTo>
                      <a:pt x="1607" y="1821"/>
                    </a:lnTo>
                    <a:lnTo>
                      <a:pt x="1607" y="1818"/>
                    </a:lnTo>
                    <a:lnTo>
                      <a:pt x="1607" y="1818"/>
                    </a:lnTo>
                    <a:lnTo>
                      <a:pt x="1607" y="1817"/>
                    </a:lnTo>
                    <a:lnTo>
                      <a:pt x="1607" y="1817"/>
                    </a:lnTo>
                    <a:lnTo>
                      <a:pt x="1607" y="1813"/>
                    </a:lnTo>
                    <a:lnTo>
                      <a:pt x="1607" y="1813"/>
                    </a:lnTo>
                    <a:lnTo>
                      <a:pt x="1607" y="1813"/>
                    </a:lnTo>
                    <a:lnTo>
                      <a:pt x="1607" y="1813"/>
                    </a:lnTo>
                    <a:lnTo>
                      <a:pt x="1604" y="1801"/>
                    </a:lnTo>
                    <a:lnTo>
                      <a:pt x="1600" y="1782"/>
                    </a:lnTo>
                    <a:lnTo>
                      <a:pt x="1600" y="1782"/>
                    </a:lnTo>
                    <a:lnTo>
                      <a:pt x="1595" y="1760"/>
                    </a:lnTo>
                    <a:lnTo>
                      <a:pt x="1589" y="1743"/>
                    </a:lnTo>
                    <a:lnTo>
                      <a:pt x="1584" y="1729"/>
                    </a:lnTo>
                    <a:lnTo>
                      <a:pt x="1579" y="1717"/>
                    </a:lnTo>
                    <a:lnTo>
                      <a:pt x="1579" y="1717"/>
                    </a:lnTo>
                    <a:lnTo>
                      <a:pt x="1609" y="1692"/>
                    </a:lnTo>
                    <a:lnTo>
                      <a:pt x="1609" y="1692"/>
                    </a:lnTo>
                    <a:lnTo>
                      <a:pt x="1619" y="1699"/>
                    </a:lnTo>
                    <a:lnTo>
                      <a:pt x="1632" y="1707"/>
                    </a:lnTo>
                    <a:lnTo>
                      <a:pt x="1648" y="1716"/>
                    </a:lnTo>
                    <a:lnTo>
                      <a:pt x="1668" y="1725"/>
                    </a:lnTo>
                    <a:lnTo>
                      <a:pt x="1668" y="1725"/>
                    </a:lnTo>
                    <a:lnTo>
                      <a:pt x="1686" y="1733"/>
                    </a:lnTo>
                    <a:lnTo>
                      <a:pt x="1697" y="1736"/>
                    </a:lnTo>
                    <a:lnTo>
                      <a:pt x="1697" y="1736"/>
                    </a:lnTo>
                    <a:lnTo>
                      <a:pt x="1697" y="1736"/>
                    </a:lnTo>
                    <a:lnTo>
                      <a:pt x="1702" y="1736"/>
                    </a:lnTo>
                    <a:lnTo>
                      <a:pt x="1702" y="1736"/>
                    </a:lnTo>
                    <a:lnTo>
                      <a:pt x="1704" y="1738"/>
                    </a:lnTo>
                    <a:lnTo>
                      <a:pt x="1704" y="1738"/>
                    </a:lnTo>
                    <a:lnTo>
                      <a:pt x="1706" y="1738"/>
                    </a:lnTo>
                    <a:lnTo>
                      <a:pt x="1706" y="1738"/>
                    </a:lnTo>
                    <a:lnTo>
                      <a:pt x="1707" y="1738"/>
                    </a:lnTo>
                    <a:lnTo>
                      <a:pt x="1707" y="1738"/>
                    </a:lnTo>
                    <a:lnTo>
                      <a:pt x="1710" y="1736"/>
                    </a:lnTo>
                    <a:lnTo>
                      <a:pt x="1710" y="1736"/>
                    </a:lnTo>
                    <a:lnTo>
                      <a:pt x="1711" y="1736"/>
                    </a:lnTo>
                    <a:lnTo>
                      <a:pt x="1711" y="1736"/>
                    </a:lnTo>
                    <a:lnTo>
                      <a:pt x="1714" y="1735"/>
                    </a:lnTo>
                    <a:lnTo>
                      <a:pt x="1714" y="1735"/>
                    </a:lnTo>
                    <a:lnTo>
                      <a:pt x="1714" y="1735"/>
                    </a:lnTo>
                    <a:lnTo>
                      <a:pt x="1714" y="1735"/>
                    </a:lnTo>
                    <a:lnTo>
                      <a:pt x="1716" y="1734"/>
                    </a:lnTo>
                    <a:lnTo>
                      <a:pt x="1716" y="1734"/>
                    </a:lnTo>
                    <a:lnTo>
                      <a:pt x="1716" y="1734"/>
                    </a:lnTo>
                    <a:lnTo>
                      <a:pt x="1716" y="1734"/>
                    </a:lnTo>
                    <a:lnTo>
                      <a:pt x="1720" y="1731"/>
                    </a:lnTo>
                    <a:lnTo>
                      <a:pt x="1720" y="1731"/>
                    </a:lnTo>
                    <a:lnTo>
                      <a:pt x="1720" y="1731"/>
                    </a:lnTo>
                    <a:lnTo>
                      <a:pt x="1720" y="1731"/>
                    </a:lnTo>
                    <a:lnTo>
                      <a:pt x="1723" y="1729"/>
                    </a:lnTo>
                    <a:lnTo>
                      <a:pt x="1723" y="1729"/>
                    </a:lnTo>
                    <a:lnTo>
                      <a:pt x="1724" y="1727"/>
                    </a:lnTo>
                    <a:lnTo>
                      <a:pt x="1724" y="1727"/>
                    </a:lnTo>
                    <a:lnTo>
                      <a:pt x="1726" y="1725"/>
                    </a:lnTo>
                    <a:lnTo>
                      <a:pt x="1726" y="1725"/>
                    </a:lnTo>
                    <a:lnTo>
                      <a:pt x="1729" y="1722"/>
                    </a:lnTo>
                    <a:lnTo>
                      <a:pt x="1729" y="1722"/>
                    </a:lnTo>
                    <a:lnTo>
                      <a:pt x="1730" y="1721"/>
                    </a:lnTo>
                    <a:lnTo>
                      <a:pt x="1730" y="1721"/>
                    </a:lnTo>
                    <a:lnTo>
                      <a:pt x="1731" y="1719"/>
                    </a:lnTo>
                    <a:lnTo>
                      <a:pt x="1731" y="1719"/>
                    </a:lnTo>
                    <a:lnTo>
                      <a:pt x="1733" y="1719"/>
                    </a:lnTo>
                    <a:lnTo>
                      <a:pt x="1733" y="1719"/>
                    </a:lnTo>
                    <a:lnTo>
                      <a:pt x="1735" y="1716"/>
                    </a:lnTo>
                    <a:lnTo>
                      <a:pt x="1735" y="1716"/>
                    </a:lnTo>
                    <a:lnTo>
                      <a:pt x="1735" y="1716"/>
                    </a:lnTo>
                    <a:lnTo>
                      <a:pt x="1735" y="1716"/>
                    </a:lnTo>
                    <a:lnTo>
                      <a:pt x="1736" y="1714"/>
                    </a:lnTo>
                    <a:lnTo>
                      <a:pt x="1736" y="1714"/>
                    </a:lnTo>
                    <a:lnTo>
                      <a:pt x="1736" y="1712"/>
                    </a:lnTo>
                    <a:lnTo>
                      <a:pt x="1736" y="1712"/>
                    </a:lnTo>
                    <a:lnTo>
                      <a:pt x="1738" y="1710"/>
                    </a:lnTo>
                    <a:lnTo>
                      <a:pt x="1738" y="1710"/>
                    </a:lnTo>
                    <a:lnTo>
                      <a:pt x="1738" y="1710"/>
                    </a:lnTo>
                    <a:lnTo>
                      <a:pt x="1738" y="1710"/>
                    </a:lnTo>
                    <a:lnTo>
                      <a:pt x="1738" y="1706"/>
                    </a:lnTo>
                    <a:lnTo>
                      <a:pt x="1738" y="1706"/>
                    </a:lnTo>
                    <a:lnTo>
                      <a:pt x="1738" y="1706"/>
                    </a:lnTo>
                    <a:lnTo>
                      <a:pt x="1738" y="1706"/>
                    </a:lnTo>
                    <a:lnTo>
                      <a:pt x="1738" y="1702"/>
                    </a:lnTo>
                    <a:lnTo>
                      <a:pt x="1738" y="1702"/>
                    </a:lnTo>
                    <a:lnTo>
                      <a:pt x="1738" y="1701"/>
                    </a:lnTo>
                    <a:lnTo>
                      <a:pt x="1738" y="1701"/>
                    </a:lnTo>
                    <a:lnTo>
                      <a:pt x="1734" y="1688"/>
                    </a:lnTo>
                    <a:lnTo>
                      <a:pt x="1726" y="1668"/>
                    </a:lnTo>
                    <a:lnTo>
                      <a:pt x="1726" y="1668"/>
                    </a:lnTo>
                    <a:lnTo>
                      <a:pt x="1716" y="1648"/>
                    </a:lnTo>
                    <a:lnTo>
                      <a:pt x="1707" y="1630"/>
                    </a:lnTo>
                    <a:lnTo>
                      <a:pt x="1700" y="1618"/>
                    </a:lnTo>
                    <a:lnTo>
                      <a:pt x="1692" y="1608"/>
                    </a:lnTo>
                    <a:lnTo>
                      <a:pt x="1692" y="1608"/>
                    </a:lnTo>
                    <a:lnTo>
                      <a:pt x="1719" y="1578"/>
                    </a:lnTo>
                    <a:lnTo>
                      <a:pt x="1719" y="1578"/>
                    </a:lnTo>
                    <a:lnTo>
                      <a:pt x="1729" y="1583"/>
                    </a:lnTo>
                    <a:lnTo>
                      <a:pt x="1744" y="1588"/>
                    </a:lnTo>
                    <a:lnTo>
                      <a:pt x="1762" y="1594"/>
                    </a:lnTo>
                    <a:lnTo>
                      <a:pt x="1783" y="1600"/>
                    </a:lnTo>
                    <a:lnTo>
                      <a:pt x="1783" y="1600"/>
                    </a:lnTo>
                    <a:lnTo>
                      <a:pt x="1801" y="1604"/>
                    </a:lnTo>
                    <a:lnTo>
                      <a:pt x="1813" y="1605"/>
                    </a:lnTo>
                    <a:lnTo>
                      <a:pt x="1813" y="1605"/>
                    </a:lnTo>
                    <a:lnTo>
                      <a:pt x="1815" y="1605"/>
                    </a:lnTo>
                    <a:lnTo>
                      <a:pt x="1815" y="1605"/>
                    </a:lnTo>
                    <a:lnTo>
                      <a:pt x="1818" y="1605"/>
                    </a:lnTo>
                    <a:lnTo>
                      <a:pt x="1818" y="1605"/>
                    </a:lnTo>
                    <a:lnTo>
                      <a:pt x="1820" y="1605"/>
                    </a:lnTo>
                    <a:lnTo>
                      <a:pt x="1820" y="1605"/>
                    </a:lnTo>
                    <a:lnTo>
                      <a:pt x="1822" y="1605"/>
                    </a:lnTo>
                    <a:lnTo>
                      <a:pt x="1822" y="1605"/>
                    </a:lnTo>
                    <a:lnTo>
                      <a:pt x="1823" y="1605"/>
                    </a:lnTo>
                    <a:lnTo>
                      <a:pt x="1823" y="1605"/>
                    </a:lnTo>
                    <a:lnTo>
                      <a:pt x="1826" y="1604"/>
                    </a:lnTo>
                    <a:lnTo>
                      <a:pt x="1826" y="1604"/>
                    </a:lnTo>
                    <a:lnTo>
                      <a:pt x="1827" y="1604"/>
                    </a:lnTo>
                    <a:lnTo>
                      <a:pt x="1827" y="1604"/>
                    </a:lnTo>
                    <a:lnTo>
                      <a:pt x="1828" y="1603"/>
                    </a:lnTo>
                    <a:lnTo>
                      <a:pt x="1828" y="1603"/>
                    </a:lnTo>
                    <a:lnTo>
                      <a:pt x="1830" y="1602"/>
                    </a:lnTo>
                    <a:lnTo>
                      <a:pt x="1830" y="1602"/>
                    </a:lnTo>
                    <a:lnTo>
                      <a:pt x="1832" y="1600"/>
                    </a:lnTo>
                    <a:lnTo>
                      <a:pt x="1832" y="1600"/>
                    </a:lnTo>
                    <a:lnTo>
                      <a:pt x="1832" y="1600"/>
                    </a:lnTo>
                    <a:lnTo>
                      <a:pt x="1832" y="1600"/>
                    </a:lnTo>
                    <a:lnTo>
                      <a:pt x="1835" y="1598"/>
                    </a:lnTo>
                    <a:lnTo>
                      <a:pt x="1835" y="1598"/>
                    </a:lnTo>
                    <a:lnTo>
                      <a:pt x="1835" y="1596"/>
                    </a:lnTo>
                    <a:lnTo>
                      <a:pt x="1835" y="1596"/>
                    </a:lnTo>
                    <a:lnTo>
                      <a:pt x="1836" y="1594"/>
                    </a:lnTo>
                    <a:lnTo>
                      <a:pt x="1836" y="1594"/>
                    </a:lnTo>
                    <a:lnTo>
                      <a:pt x="1837" y="1593"/>
                    </a:lnTo>
                    <a:lnTo>
                      <a:pt x="1837" y="1593"/>
                    </a:lnTo>
                    <a:lnTo>
                      <a:pt x="1840" y="1590"/>
                    </a:lnTo>
                    <a:lnTo>
                      <a:pt x="1840" y="1590"/>
                    </a:lnTo>
                    <a:lnTo>
                      <a:pt x="1842" y="1586"/>
                    </a:lnTo>
                    <a:lnTo>
                      <a:pt x="1842" y="1586"/>
                    </a:lnTo>
                    <a:lnTo>
                      <a:pt x="1842" y="1585"/>
                    </a:lnTo>
                    <a:lnTo>
                      <a:pt x="1842" y="1585"/>
                    </a:lnTo>
                    <a:lnTo>
                      <a:pt x="1845" y="1583"/>
                    </a:lnTo>
                    <a:lnTo>
                      <a:pt x="1845" y="1583"/>
                    </a:lnTo>
                    <a:lnTo>
                      <a:pt x="1845" y="1583"/>
                    </a:lnTo>
                    <a:lnTo>
                      <a:pt x="1845" y="1583"/>
                    </a:lnTo>
                    <a:lnTo>
                      <a:pt x="1846" y="1579"/>
                    </a:lnTo>
                    <a:lnTo>
                      <a:pt x="1846" y="1579"/>
                    </a:lnTo>
                    <a:lnTo>
                      <a:pt x="1846" y="1579"/>
                    </a:lnTo>
                    <a:lnTo>
                      <a:pt x="1846" y="1579"/>
                    </a:lnTo>
                    <a:lnTo>
                      <a:pt x="1847" y="1576"/>
                    </a:lnTo>
                    <a:lnTo>
                      <a:pt x="1847" y="1576"/>
                    </a:lnTo>
                    <a:lnTo>
                      <a:pt x="1847" y="1575"/>
                    </a:lnTo>
                    <a:lnTo>
                      <a:pt x="1847" y="1575"/>
                    </a:lnTo>
                    <a:lnTo>
                      <a:pt x="1849" y="1573"/>
                    </a:lnTo>
                    <a:lnTo>
                      <a:pt x="1849" y="1573"/>
                    </a:lnTo>
                    <a:lnTo>
                      <a:pt x="1849" y="1573"/>
                    </a:lnTo>
                    <a:lnTo>
                      <a:pt x="1849" y="1573"/>
                    </a:lnTo>
                    <a:lnTo>
                      <a:pt x="1849" y="1569"/>
                    </a:lnTo>
                    <a:lnTo>
                      <a:pt x="1849" y="1569"/>
                    </a:lnTo>
                    <a:lnTo>
                      <a:pt x="1849" y="1569"/>
                    </a:lnTo>
                    <a:lnTo>
                      <a:pt x="1849" y="1569"/>
                    </a:lnTo>
                    <a:lnTo>
                      <a:pt x="1847" y="1565"/>
                    </a:lnTo>
                    <a:lnTo>
                      <a:pt x="1847" y="1565"/>
                    </a:lnTo>
                    <a:lnTo>
                      <a:pt x="1847" y="1565"/>
                    </a:lnTo>
                    <a:lnTo>
                      <a:pt x="1847" y="1565"/>
                    </a:lnTo>
                    <a:lnTo>
                      <a:pt x="1846" y="1560"/>
                    </a:lnTo>
                    <a:lnTo>
                      <a:pt x="1846" y="1560"/>
                    </a:lnTo>
                    <a:lnTo>
                      <a:pt x="1845" y="1560"/>
                    </a:lnTo>
                    <a:lnTo>
                      <a:pt x="1845" y="1560"/>
                    </a:lnTo>
                    <a:lnTo>
                      <a:pt x="1840" y="1549"/>
                    </a:lnTo>
                    <a:lnTo>
                      <a:pt x="1830" y="1533"/>
                    </a:lnTo>
                    <a:lnTo>
                      <a:pt x="1830" y="1533"/>
                    </a:lnTo>
                    <a:lnTo>
                      <a:pt x="1817" y="1516"/>
                    </a:lnTo>
                    <a:lnTo>
                      <a:pt x="1806" y="1501"/>
                    </a:lnTo>
                    <a:lnTo>
                      <a:pt x="1794" y="1489"/>
                    </a:lnTo>
                    <a:lnTo>
                      <a:pt x="1787" y="1481"/>
                    </a:lnTo>
                    <a:lnTo>
                      <a:pt x="1787" y="1481"/>
                    </a:lnTo>
                    <a:lnTo>
                      <a:pt x="1806" y="1445"/>
                    </a:lnTo>
                    <a:lnTo>
                      <a:pt x="1806" y="1445"/>
                    </a:lnTo>
                    <a:lnTo>
                      <a:pt x="1818" y="1449"/>
                    </a:lnTo>
                    <a:lnTo>
                      <a:pt x="1833" y="1452"/>
                    </a:lnTo>
                    <a:lnTo>
                      <a:pt x="1852" y="1454"/>
                    </a:lnTo>
                    <a:lnTo>
                      <a:pt x="1874" y="1457"/>
                    </a:lnTo>
                    <a:lnTo>
                      <a:pt x="1874" y="1457"/>
                    </a:lnTo>
                    <a:lnTo>
                      <a:pt x="1893" y="1458"/>
                    </a:lnTo>
                    <a:lnTo>
                      <a:pt x="1905" y="1457"/>
                    </a:lnTo>
                    <a:lnTo>
                      <a:pt x="1905" y="1457"/>
                    </a:lnTo>
                    <a:lnTo>
                      <a:pt x="1905" y="1457"/>
                    </a:lnTo>
                    <a:lnTo>
                      <a:pt x="1905" y="1457"/>
                    </a:lnTo>
                    <a:lnTo>
                      <a:pt x="1909" y="1457"/>
                    </a:lnTo>
                    <a:lnTo>
                      <a:pt x="1909" y="1457"/>
                    </a:lnTo>
                    <a:lnTo>
                      <a:pt x="1910" y="1455"/>
                    </a:lnTo>
                    <a:lnTo>
                      <a:pt x="1910" y="1455"/>
                    </a:lnTo>
                    <a:lnTo>
                      <a:pt x="1914" y="1455"/>
                    </a:lnTo>
                    <a:lnTo>
                      <a:pt x="1914" y="1455"/>
                    </a:lnTo>
                    <a:lnTo>
                      <a:pt x="1914" y="1455"/>
                    </a:lnTo>
                    <a:lnTo>
                      <a:pt x="1914" y="1455"/>
                    </a:lnTo>
                    <a:lnTo>
                      <a:pt x="1917" y="1453"/>
                    </a:lnTo>
                    <a:lnTo>
                      <a:pt x="1917" y="1453"/>
                    </a:lnTo>
                    <a:lnTo>
                      <a:pt x="1918" y="1453"/>
                    </a:lnTo>
                    <a:lnTo>
                      <a:pt x="1918" y="1453"/>
                    </a:lnTo>
                    <a:lnTo>
                      <a:pt x="1919" y="1452"/>
                    </a:lnTo>
                    <a:lnTo>
                      <a:pt x="1919" y="1452"/>
                    </a:lnTo>
                    <a:lnTo>
                      <a:pt x="1920" y="1450"/>
                    </a:lnTo>
                    <a:lnTo>
                      <a:pt x="1920" y="1450"/>
                    </a:lnTo>
                    <a:lnTo>
                      <a:pt x="1922" y="1449"/>
                    </a:lnTo>
                    <a:lnTo>
                      <a:pt x="1922" y="1449"/>
                    </a:lnTo>
                    <a:lnTo>
                      <a:pt x="1922" y="1448"/>
                    </a:lnTo>
                    <a:lnTo>
                      <a:pt x="1922" y="1448"/>
                    </a:lnTo>
                    <a:lnTo>
                      <a:pt x="1924" y="1445"/>
                    </a:lnTo>
                    <a:lnTo>
                      <a:pt x="1924" y="1445"/>
                    </a:lnTo>
                    <a:lnTo>
                      <a:pt x="1924" y="1444"/>
                    </a:lnTo>
                    <a:lnTo>
                      <a:pt x="1924" y="1444"/>
                    </a:lnTo>
                    <a:lnTo>
                      <a:pt x="1925" y="1442"/>
                    </a:lnTo>
                    <a:lnTo>
                      <a:pt x="1925" y="1442"/>
                    </a:lnTo>
                    <a:lnTo>
                      <a:pt x="1927" y="1440"/>
                    </a:lnTo>
                    <a:lnTo>
                      <a:pt x="1927" y="1440"/>
                    </a:lnTo>
                    <a:lnTo>
                      <a:pt x="1928" y="1436"/>
                    </a:lnTo>
                    <a:lnTo>
                      <a:pt x="1928" y="1436"/>
                    </a:lnTo>
                    <a:lnTo>
                      <a:pt x="1929" y="1434"/>
                    </a:lnTo>
                    <a:lnTo>
                      <a:pt x="1929" y="1434"/>
                    </a:lnTo>
                    <a:lnTo>
                      <a:pt x="1930" y="1433"/>
                    </a:lnTo>
                    <a:lnTo>
                      <a:pt x="1930" y="1433"/>
                    </a:lnTo>
                    <a:lnTo>
                      <a:pt x="1930" y="1430"/>
                    </a:lnTo>
                    <a:lnTo>
                      <a:pt x="1930" y="1430"/>
                    </a:lnTo>
                    <a:lnTo>
                      <a:pt x="1930" y="1430"/>
                    </a:lnTo>
                    <a:lnTo>
                      <a:pt x="1930" y="1430"/>
                    </a:lnTo>
                    <a:lnTo>
                      <a:pt x="1932" y="1428"/>
                    </a:lnTo>
                    <a:lnTo>
                      <a:pt x="1932" y="1428"/>
                    </a:lnTo>
                    <a:lnTo>
                      <a:pt x="1932" y="1428"/>
                    </a:lnTo>
                    <a:lnTo>
                      <a:pt x="1932" y="1428"/>
                    </a:lnTo>
                    <a:lnTo>
                      <a:pt x="1932" y="1425"/>
                    </a:lnTo>
                    <a:lnTo>
                      <a:pt x="1932" y="1425"/>
                    </a:lnTo>
                    <a:lnTo>
                      <a:pt x="1932" y="1425"/>
                    </a:lnTo>
                    <a:lnTo>
                      <a:pt x="1932" y="1425"/>
                    </a:lnTo>
                    <a:lnTo>
                      <a:pt x="1932" y="1421"/>
                    </a:lnTo>
                    <a:lnTo>
                      <a:pt x="1932" y="1421"/>
                    </a:lnTo>
                    <a:lnTo>
                      <a:pt x="1933" y="1421"/>
                    </a:lnTo>
                    <a:lnTo>
                      <a:pt x="1933" y="1421"/>
                    </a:lnTo>
                    <a:lnTo>
                      <a:pt x="1933" y="1420"/>
                    </a:lnTo>
                    <a:lnTo>
                      <a:pt x="1933" y="1420"/>
                    </a:lnTo>
                    <a:lnTo>
                      <a:pt x="1933" y="1420"/>
                    </a:lnTo>
                    <a:lnTo>
                      <a:pt x="1933" y="1420"/>
                    </a:lnTo>
                    <a:lnTo>
                      <a:pt x="1933" y="1420"/>
                    </a:lnTo>
                    <a:lnTo>
                      <a:pt x="1933" y="1420"/>
                    </a:lnTo>
                    <a:lnTo>
                      <a:pt x="1933" y="1419"/>
                    </a:lnTo>
                    <a:lnTo>
                      <a:pt x="1933" y="1419"/>
                    </a:lnTo>
                    <a:lnTo>
                      <a:pt x="1933" y="1419"/>
                    </a:lnTo>
                    <a:lnTo>
                      <a:pt x="1933" y="1419"/>
                    </a:lnTo>
                    <a:lnTo>
                      <a:pt x="1933" y="1415"/>
                    </a:lnTo>
                    <a:lnTo>
                      <a:pt x="1933" y="1415"/>
                    </a:lnTo>
                    <a:lnTo>
                      <a:pt x="1933" y="1414"/>
                    </a:lnTo>
                    <a:lnTo>
                      <a:pt x="1933" y="1414"/>
                    </a:lnTo>
                    <a:lnTo>
                      <a:pt x="1932" y="1411"/>
                    </a:lnTo>
                    <a:lnTo>
                      <a:pt x="1932" y="1411"/>
                    </a:lnTo>
                    <a:lnTo>
                      <a:pt x="1930" y="1410"/>
                    </a:lnTo>
                    <a:lnTo>
                      <a:pt x="1930" y="1410"/>
                    </a:lnTo>
                    <a:lnTo>
                      <a:pt x="1928" y="1408"/>
                    </a:lnTo>
                    <a:lnTo>
                      <a:pt x="1928" y="1408"/>
                    </a:lnTo>
                    <a:lnTo>
                      <a:pt x="1928" y="1406"/>
                    </a:lnTo>
                    <a:lnTo>
                      <a:pt x="1928" y="1406"/>
                    </a:lnTo>
                    <a:lnTo>
                      <a:pt x="1920" y="1396"/>
                    </a:lnTo>
                    <a:lnTo>
                      <a:pt x="1908" y="1384"/>
                    </a:lnTo>
                    <a:lnTo>
                      <a:pt x="1908" y="1384"/>
                    </a:lnTo>
                    <a:lnTo>
                      <a:pt x="1893" y="1367"/>
                    </a:lnTo>
                    <a:lnTo>
                      <a:pt x="1879" y="1355"/>
                    </a:lnTo>
                    <a:lnTo>
                      <a:pt x="1866" y="1346"/>
                    </a:lnTo>
                    <a:lnTo>
                      <a:pt x="1856" y="1338"/>
                    </a:lnTo>
                    <a:lnTo>
                      <a:pt x="1856" y="1338"/>
                    </a:lnTo>
                    <a:lnTo>
                      <a:pt x="1870" y="1300"/>
                    </a:lnTo>
                    <a:lnTo>
                      <a:pt x="1870" y="1300"/>
                    </a:lnTo>
                    <a:lnTo>
                      <a:pt x="1881" y="1302"/>
                    </a:lnTo>
                    <a:lnTo>
                      <a:pt x="1898" y="1303"/>
                    </a:lnTo>
                    <a:lnTo>
                      <a:pt x="1917" y="1302"/>
                    </a:lnTo>
                    <a:lnTo>
                      <a:pt x="1938" y="1300"/>
                    </a:lnTo>
                    <a:lnTo>
                      <a:pt x="1938" y="1300"/>
                    </a:lnTo>
                    <a:lnTo>
                      <a:pt x="1957" y="1298"/>
                    </a:lnTo>
                    <a:lnTo>
                      <a:pt x="1968" y="1295"/>
                    </a:lnTo>
                    <a:lnTo>
                      <a:pt x="1968" y="1295"/>
                    </a:lnTo>
                    <a:lnTo>
                      <a:pt x="1969" y="1295"/>
                    </a:lnTo>
                    <a:lnTo>
                      <a:pt x="1969" y="1295"/>
                    </a:lnTo>
                    <a:lnTo>
                      <a:pt x="1973" y="1293"/>
                    </a:lnTo>
                    <a:lnTo>
                      <a:pt x="1973" y="1293"/>
                    </a:lnTo>
                    <a:lnTo>
                      <a:pt x="1975" y="1293"/>
                    </a:lnTo>
                    <a:lnTo>
                      <a:pt x="1975" y="1293"/>
                    </a:lnTo>
                    <a:lnTo>
                      <a:pt x="1977" y="1292"/>
                    </a:lnTo>
                    <a:lnTo>
                      <a:pt x="1977" y="1292"/>
                    </a:lnTo>
                    <a:lnTo>
                      <a:pt x="1978" y="1292"/>
                    </a:lnTo>
                    <a:lnTo>
                      <a:pt x="1978" y="1292"/>
                    </a:lnTo>
                    <a:lnTo>
                      <a:pt x="1981" y="1289"/>
                    </a:lnTo>
                    <a:lnTo>
                      <a:pt x="1981" y="1289"/>
                    </a:lnTo>
                    <a:lnTo>
                      <a:pt x="1981" y="1289"/>
                    </a:lnTo>
                    <a:lnTo>
                      <a:pt x="1981" y="1289"/>
                    </a:lnTo>
                    <a:lnTo>
                      <a:pt x="1982" y="1287"/>
                    </a:lnTo>
                    <a:lnTo>
                      <a:pt x="1982" y="1287"/>
                    </a:lnTo>
                    <a:lnTo>
                      <a:pt x="1983" y="1287"/>
                    </a:lnTo>
                    <a:lnTo>
                      <a:pt x="1983" y="1287"/>
                    </a:lnTo>
                    <a:lnTo>
                      <a:pt x="1985" y="1284"/>
                    </a:lnTo>
                    <a:lnTo>
                      <a:pt x="1985" y="1284"/>
                    </a:lnTo>
                    <a:lnTo>
                      <a:pt x="1985" y="1283"/>
                    </a:lnTo>
                    <a:lnTo>
                      <a:pt x="1985" y="1283"/>
                    </a:lnTo>
                    <a:lnTo>
                      <a:pt x="1986" y="1280"/>
                    </a:lnTo>
                    <a:lnTo>
                      <a:pt x="1986" y="1280"/>
                    </a:lnTo>
                    <a:lnTo>
                      <a:pt x="1986" y="1279"/>
                    </a:lnTo>
                    <a:lnTo>
                      <a:pt x="1986" y="1279"/>
                    </a:lnTo>
                    <a:lnTo>
                      <a:pt x="1987" y="1277"/>
                    </a:lnTo>
                    <a:lnTo>
                      <a:pt x="1987" y="1277"/>
                    </a:lnTo>
                    <a:lnTo>
                      <a:pt x="1987" y="1275"/>
                    </a:lnTo>
                    <a:lnTo>
                      <a:pt x="1987" y="1275"/>
                    </a:lnTo>
                    <a:lnTo>
                      <a:pt x="1988" y="1271"/>
                    </a:lnTo>
                    <a:lnTo>
                      <a:pt x="1988" y="1271"/>
                    </a:lnTo>
                    <a:lnTo>
                      <a:pt x="1990" y="1268"/>
                    </a:lnTo>
                    <a:lnTo>
                      <a:pt x="1990" y="1268"/>
                    </a:lnTo>
                    <a:lnTo>
                      <a:pt x="1990" y="1266"/>
                    </a:lnTo>
                    <a:lnTo>
                      <a:pt x="1990" y="1266"/>
                    </a:lnTo>
                    <a:lnTo>
                      <a:pt x="1991" y="1263"/>
                    </a:lnTo>
                    <a:lnTo>
                      <a:pt x="1991" y="1263"/>
                    </a:lnTo>
                    <a:lnTo>
                      <a:pt x="1991" y="1263"/>
                    </a:lnTo>
                    <a:lnTo>
                      <a:pt x="1991" y="1263"/>
                    </a:lnTo>
                    <a:lnTo>
                      <a:pt x="1991" y="1259"/>
                    </a:lnTo>
                    <a:lnTo>
                      <a:pt x="1991" y="1259"/>
                    </a:lnTo>
                    <a:lnTo>
                      <a:pt x="1991" y="1259"/>
                    </a:lnTo>
                    <a:lnTo>
                      <a:pt x="1991" y="1259"/>
                    </a:lnTo>
                    <a:lnTo>
                      <a:pt x="1991" y="1255"/>
                    </a:lnTo>
                    <a:lnTo>
                      <a:pt x="1991" y="1255"/>
                    </a:lnTo>
                    <a:lnTo>
                      <a:pt x="1991" y="1255"/>
                    </a:lnTo>
                    <a:lnTo>
                      <a:pt x="1991" y="1255"/>
                    </a:lnTo>
                    <a:lnTo>
                      <a:pt x="1991" y="1253"/>
                    </a:lnTo>
                    <a:lnTo>
                      <a:pt x="1991" y="1253"/>
                    </a:lnTo>
                    <a:lnTo>
                      <a:pt x="1991" y="1251"/>
                    </a:lnTo>
                    <a:lnTo>
                      <a:pt x="1991" y="1251"/>
                    </a:lnTo>
                    <a:lnTo>
                      <a:pt x="1990" y="1249"/>
                    </a:lnTo>
                    <a:lnTo>
                      <a:pt x="1990" y="1249"/>
                    </a:lnTo>
                    <a:lnTo>
                      <a:pt x="1988" y="1248"/>
                    </a:lnTo>
                    <a:lnTo>
                      <a:pt x="1988" y="1248"/>
                    </a:lnTo>
                    <a:lnTo>
                      <a:pt x="1987" y="1245"/>
                    </a:lnTo>
                    <a:lnTo>
                      <a:pt x="1987" y="1245"/>
                    </a:lnTo>
                    <a:lnTo>
                      <a:pt x="1986" y="1245"/>
                    </a:lnTo>
                    <a:lnTo>
                      <a:pt x="1986" y="1245"/>
                    </a:lnTo>
                    <a:lnTo>
                      <a:pt x="1983" y="1241"/>
                    </a:lnTo>
                    <a:lnTo>
                      <a:pt x="1983" y="1241"/>
                    </a:lnTo>
                    <a:lnTo>
                      <a:pt x="1983" y="1241"/>
                    </a:lnTo>
                    <a:lnTo>
                      <a:pt x="1983" y="1241"/>
                    </a:lnTo>
                    <a:lnTo>
                      <a:pt x="1983" y="1241"/>
                    </a:lnTo>
                    <a:lnTo>
                      <a:pt x="1973" y="1232"/>
                    </a:lnTo>
                    <a:lnTo>
                      <a:pt x="1959" y="1221"/>
                    </a:lnTo>
                    <a:lnTo>
                      <a:pt x="1959" y="1221"/>
                    </a:lnTo>
                    <a:lnTo>
                      <a:pt x="1942" y="1208"/>
                    </a:lnTo>
                    <a:lnTo>
                      <a:pt x="1925" y="1198"/>
                    </a:lnTo>
                    <a:lnTo>
                      <a:pt x="1912" y="1191"/>
                    </a:lnTo>
                    <a:lnTo>
                      <a:pt x="1900" y="1186"/>
                    </a:lnTo>
                    <a:lnTo>
                      <a:pt x="1900" y="1186"/>
                    </a:lnTo>
                    <a:lnTo>
                      <a:pt x="1908" y="1147"/>
                    </a:lnTo>
                    <a:lnTo>
                      <a:pt x="1908" y="1147"/>
                    </a:lnTo>
                    <a:lnTo>
                      <a:pt x="1919" y="1146"/>
                    </a:lnTo>
                    <a:lnTo>
                      <a:pt x="1934" y="1144"/>
                    </a:lnTo>
                    <a:lnTo>
                      <a:pt x="1953" y="1140"/>
                    </a:lnTo>
                    <a:lnTo>
                      <a:pt x="1975" y="1134"/>
                    </a:lnTo>
                    <a:lnTo>
                      <a:pt x="1975" y="1134"/>
                    </a:lnTo>
                    <a:lnTo>
                      <a:pt x="1992" y="1129"/>
                    </a:lnTo>
                    <a:lnTo>
                      <a:pt x="2003" y="1124"/>
                    </a:lnTo>
                    <a:lnTo>
                      <a:pt x="2003" y="1124"/>
                    </a:lnTo>
                    <a:lnTo>
                      <a:pt x="2003" y="1124"/>
                    </a:lnTo>
                    <a:lnTo>
                      <a:pt x="2003" y="1124"/>
                    </a:lnTo>
                    <a:lnTo>
                      <a:pt x="2009" y="1122"/>
                    </a:lnTo>
                    <a:lnTo>
                      <a:pt x="2009" y="1122"/>
                    </a:lnTo>
                    <a:lnTo>
                      <a:pt x="2009" y="1122"/>
                    </a:lnTo>
                    <a:lnTo>
                      <a:pt x="2009" y="1122"/>
                    </a:lnTo>
                    <a:lnTo>
                      <a:pt x="2011" y="1119"/>
                    </a:lnTo>
                    <a:lnTo>
                      <a:pt x="2011" y="1119"/>
                    </a:lnTo>
                    <a:lnTo>
                      <a:pt x="2012" y="1119"/>
                    </a:lnTo>
                    <a:lnTo>
                      <a:pt x="2012" y="1119"/>
                    </a:lnTo>
                    <a:lnTo>
                      <a:pt x="2015" y="1117"/>
                    </a:lnTo>
                    <a:lnTo>
                      <a:pt x="2015" y="1117"/>
                    </a:lnTo>
                    <a:lnTo>
                      <a:pt x="2015" y="1117"/>
                    </a:lnTo>
                    <a:lnTo>
                      <a:pt x="2015" y="1117"/>
                    </a:lnTo>
                    <a:lnTo>
                      <a:pt x="2016" y="1114"/>
                    </a:lnTo>
                    <a:lnTo>
                      <a:pt x="2016" y="1114"/>
                    </a:lnTo>
                    <a:lnTo>
                      <a:pt x="2016" y="1113"/>
                    </a:lnTo>
                    <a:lnTo>
                      <a:pt x="2016" y="1113"/>
                    </a:lnTo>
                    <a:lnTo>
                      <a:pt x="2017" y="1110"/>
                    </a:lnTo>
                    <a:lnTo>
                      <a:pt x="2017" y="1110"/>
                    </a:lnTo>
                    <a:lnTo>
                      <a:pt x="2017" y="1110"/>
                    </a:lnTo>
                    <a:lnTo>
                      <a:pt x="2017" y="1110"/>
                    </a:lnTo>
                    <a:lnTo>
                      <a:pt x="2017" y="1106"/>
                    </a:lnTo>
                    <a:lnTo>
                      <a:pt x="2017" y="1106"/>
                    </a:lnTo>
                    <a:lnTo>
                      <a:pt x="2019" y="1105"/>
                    </a:lnTo>
                    <a:lnTo>
                      <a:pt x="2019" y="1105"/>
                    </a:lnTo>
                    <a:lnTo>
                      <a:pt x="2019" y="1103"/>
                    </a:lnTo>
                    <a:lnTo>
                      <a:pt x="2019" y="1103"/>
                    </a:lnTo>
                    <a:lnTo>
                      <a:pt x="2019" y="1101"/>
                    </a:lnTo>
                    <a:lnTo>
                      <a:pt x="2019" y="1101"/>
                    </a:lnTo>
                    <a:lnTo>
                      <a:pt x="2019" y="1098"/>
                    </a:lnTo>
                    <a:lnTo>
                      <a:pt x="2019" y="1098"/>
                    </a:lnTo>
                    <a:lnTo>
                      <a:pt x="2019" y="1094"/>
                    </a:lnTo>
                    <a:lnTo>
                      <a:pt x="2019" y="1094"/>
                    </a:lnTo>
                    <a:lnTo>
                      <a:pt x="2020" y="1091"/>
                    </a:lnTo>
                    <a:lnTo>
                      <a:pt x="2020" y="1091"/>
                    </a:lnTo>
                    <a:lnTo>
                      <a:pt x="2020" y="1089"/>
                    </a:lnTo>
                    <a:lnTo>
                      <a:pt x="2020" y="1089"/>
                    </a:lnTo>
                    <a:lnTo>
                      <a:pt x="2020" y="1088"/>
                    </a:lnTo>
                    <a:lnTo>
                      <a:pt x="2020" y="1088"/>
                    </a:lnTo>
                    <a:lnTo>
                      <a:pt x="2020" y="1085"/>
                    </a:lnTo>
                    <a:lnTo>
                      <a:pt x="2020" y="1085"/>
                    </a:lnTo>
                    <a:lnTo>
                      <a:pt x="2020" y="1084"/>
                    </a:lnTo>
                    <a:lnTo>
                      <a:pt x="2020" y="1084"/>
                    </a:lnTo>
                    <a:lnTo>
                      <a:pt x="2019" y="1081"/>
                    </a:lnTo>
                    <a:lnTo>
                      <a:pt x="2019" y="1081"/>
                    </a:lnTo>
                    <a:lnTo>
                      <a:pt x="2019" y="1081"/>
                    </a:lnTo>
                    <a:lnTo>
                      <a:pt x="2019" y="1081"/>
                    </a:lnTo>
                    <a:lnTo>
                      <a:pt x="2017" y="1079"/>
                    </a:lnTo>
                    <a:lnTo>
                      <a:pt x="2017" y="1079"/>
                    </a:lnTo>
                    <a:lnTo>
                      <a:pt x="2017" y="1077"/>
                    </a:lnTo>
                    <a:lnTo>
                      <a:pt x="2017" y="1077"/>
                    </a:lnTo>
                    <a:lnTo>
                      <a:pt x="2016" y="1075"/>
                    </a:lnTo>
                    <a:lnTo>
                      <a:pt x="2016" y="1075"/>
                    </a:lnTo>
                    <a:lnTo>
                      <a:pt x="2015" y="1075"/>
                    </a:lnTo>
                    <a:lnTo>
                      <a:pt x="2015" y="1075"/>
                    </a:lnTo>
                    <a:lnTo>
                      <a:pt x="2014" y="1072"/>
                    </a:lnTo>
                    <a:lnTo>
                      <a:pt x="2014" y="1072"/>
                    </a:lnTo>
                    <a:lnTo>
                      <a:pt x="2012" y="1071"/>
                    </a:lnTo>
                    <a:lnTo>
                      <a:pt x="2012" y="1071"/>
                    </a:lnTo>
                    <a:lnTo>
                      <a:pt x="2009" y="1069"/>
                    </a:lnTo>
                    <a:lnTo>
                      <a:pt x="2009" y="1069"/>
                    </a:lnTo>
                    <a:lnTo>
                      <a:pt x="2009" y="1069"/>
                    </a:lnTo>
                    <a:lnTo>
                      <a:pt x="2009" y="1069"/>
                    </a:lnTo>
                    <a:lnTo>
                      <a:pt x="1998" y="1062"/>
                    </a:lnTo>
                    <a:lnTo>
                      <a:pt x="1982" y="1054"/>
                    </a:lnTo>
                    <a:lnTo>
                      <a:pt x="1982" y="1054"/>
                    </a:lnTo>
                    <a:lnTo>
                      <a:pt x="1962" y="1043"/>
                    </a:lnTo>
                    <a:lnTo>
                      <a:pt x="1944" y="1037"/>
                    </a:lnTo>
                    <a:lnTo>
                      <a:pt x="1929" y="1032"/>
                    </a:lnTo>
                    <a:lnTo>
                      <a:pt x="1918" y="1030"/>
                    </a:lnTo>
                    <a:lnTo>
                      <a:pt x="1918" y="1030"/>
                    </a:lnTo>
                    <a:lnTo>
                      <a:pt x="1918" y="989"/>
                    </a:lnTo>
                    <a:lnTo>
                      <a:pt x="1918" y="989"/>
                    </a:lnTo>
                    <a:lnTo>
                      <a:pt x="1929" y="987"/>
                    </a:lnTo>
                    <a:lnTo>
                      <a:pt x="1944" y="982"/>
                    </a:lnTo>
                    <a:lnTo>
                      <a:pt x="1962" y="974"/>
                    </a:lnTo>
                    <a:lnTo>
                      <a:pt x="1982" y="965"/>
                    </a:lnTo>
                    <a:lnTo>
                      <a:pt x="1982" y="965"/>
                    </a:lnTo>
                    <a:lnTo>
                      <a:pt x="1998" y="957"/>
                    </a:lnTo>
                    <a:lnTo>
                      <a:pt x="2009" y="950"/>
                    </a:lnTo>
                    <a:lnTo>
                      <a:pt x="2009" y="950"/>
                    </a:lnTo>
                    <a:lnTo>
                      <a:pt x="2009" y="950"/>
                    </a:lnTo>
                    <a:lnTo>
                      <a:pt x="2009" y="950"/>
                    </a:lnTo>
                    <a:lnTo>
                      <a:pt x="2012" y="946"/>
                    </a:lnTo>
                    <a:lnTo>
                      <a:pt x="2012" y="946"/>
                    </a:lnTo>
                    <a:lnTo>
                      <a:pt x="2014" y="946"/>
                    </a:lnTo>
                    <a:lnTo>
                      <a:pt x="2014" y="946"/>
                    </a:lnTo>
                    <a:lnTo>
                      <a:pt x="2015" y="944"/>
                    </a:lnTo>
                    <a:lnTo>
                      <a:pt x="2015" y="944"/>
                    </a:lnTo>
                    <a:lnTo>
                      <a:pt x="2016" y="943"/>
                    </a:lnTo>
                    <a:lnTo>
                      <a:pt x="2016" y="943"/>
                    </a:lnTo>
                    <a:lnTo>
                      <a:pt x="2017" y="940"/>
                    </a:lnTo>
                    <a:lnTo>
                      <a:pt x="2017" y="940"/>
                    </a:lnTo>
                    <a:lnTo>
                      <a:pt x="2017" y="940"/>
                    </a:lnTo>
                    <a:lnTo>
                      <a:pt x="2017" y="940"/>
                    </a:lnTo>
                    <a:lnTo>
                      <a:pt x="2019" y="938"/>
                    </a:lnTo>
                    <a:lnTo>
                      <a:pt x="2019" y="938"/>
                    </a:lnTo>
                    <a:lnTo>
                      <a:pt x="2019" y="936"/>
                    </a:lnTo>
                    <a:lnTo>
                      <a:pt x="2019" y="936"/>
                    </a:lnTo>
                    <a:lnTo>
                      <a:pt x="2020" y="934"/>
                    </a:lnTo>
                    <a:lnTo>
                      <a:pt x="2020" y="934"/>
                    </a:lnTo>
                    <a:lnTo>
                      <a:pt x="2020" y="934"/>
                    </a:lnTo>
                    <a:lnTo>
                      <a:pt x="2020" y="934"/>
                    </a:lnTo>
                    <a:lnTo>
                      <a:pt x="2020" y="930"/>
                    </a:lnTo>
                    <a:lnTo>
                      <a:pt x="2020" y="930"/>
                    </a:lnTo>
                    <a:lnTo>
                      <a:pt x="2020" y="929"/>
                    </a:lnTo>
                    <a:lnTo>
                      <a:pt x="2020" y="929"/>
                    </a:lnTo>
                    <a:lnTo>
                      <a:pt x="2020" y="926"/>
                    </a:lnTo>
                    <a:lnTo>
                      <a:pt x="2020" y="926"/>
                    </a:lnTo>
                    <a:lnTo>
                      <a:pt x="2019" y="925"/>
                    </a:lnTo>
                    <a:lnTo>
                      <a:pt x="2019" y="925"/>
                    </a:lnTo>
                    <a:lnTo>
                      <a:pt x="2019" y="921"/>
                    </a:lnTo>
                    <a:lnTo>
                      <a:pt x="2019" y="921"/>
                    </a:lnTo>
                    <a:lnTo>
                      <a:pt x="2019" y="918"/>
                    </a:lnTo>
                    <a:lnTo>
                      <a:pt x="2019" y="918"/>
                    </a:lnTo>
                    <a:lnTo>
                      <a:pt x="2019" y="915"/>
                    </a:lnTo>
                    <a:lnTo>
                      <a:pt x="2019" y="915"/>
                    </a:lnTo>
                    <a:lnTo>
                      <a:pt x="2019" y="912"/>
                    </a:lnTo>
                    <a:lnTo>
                      <a:pt x="2019" y="912"/>
                    </a:lnTo>
                    <a:lnTo>
                      <a:pt x="2017" y="911"/>
                    </a:lnTo>
                    <a:lnTo>
                      <a:pt x="2017" y="911"/>
                    </a:lnTo>
                    <a:lnTo>
                      <a:pt x="2017" y="909"/>
                    </a:lnTo>
                    <a:lnTo>
                      <a:pt x="2017" y="909"/>
                    </a:lnTo>
                    <a:lnTo>
                      <a:pt x="2017" y="907"/>
                    </a:lnTo>
                    <a:lnTo>
                      <a:pt x="2017" y="907"/>
                    </a:lnTo>
                    <a:lnTo>
                      <a:pt x="2016" y="905"/>
                    </a:lnTo>
                    <a:lnTo>
                      <a:pt x="2016" y="905"/>
                    </a:lnTo>
                    <a:lnTo>
                      <a:pt x="2016" y="905"/>
                    </a:lnTo>
                    <a:lnTo>
                      <a:pt x="2016" y="905"/>
                    </a:lnTo>
                    <a:lnTo>
                      <a:pt x="2015" y="902"/>
                    </a:lnTo>
                    <a:lnTo>
                      <a:pt x="2015" y="902"/>
                    </a:lnTo>
                    <a:lnTo>
                      <a:pt x="2015" y="902"/>
                    </a:lnTo>
                    <a:lnTo>
                      <a:pt x="2015" y="902"/>
                    </a:lnTo>
                    <a:lnTo>
                      <a:pt x="2012" y="900"/>
                    </a:lnTo>
                    <a:lnTo>
                      <a:pt x="2012" y="900"/>
                    </a:lnTo>
                    <a:lnTo>
                      <a:pt x="2011" y="899"/>
                    </a:lnTo>
                    <a:lnTo>
                      <a:pt x="2011" y="899"/>
                    </a:lnTo>
                    <a:lnTo>
                      <a:pt x="2009" y="897"/>
                    </a:lnTo>
                    <a:lnTo>
                      <a:pt x="2009" y="897"/>
                    </a:lnTo>
                    <a:lnTo>
                      <a:pt x="2009" y="896"/>
                    </a:lnTo>
                    <a:lnTo>
                      <a:pt x="2009" y="896"/>
                    </a:lnTo>
                    <a:lnTo>
                      <a:pt x="2003" y="895"/>
                    </a:lnTo>
                    <a:lnTo>
                      <a:pt x="2003" y="895"/>
                    </a:lnTo>
                    <a:lnTo>
                      <a:pt x="2003" y="895"/>
                    </a:lnTo>
                    <a:lnTo>
                      <a:pt x="2003" y="895"/>
                    </a:lnTo>
                    <a:lnTo>
                      <a:pt x="1992" y="890"/>
                    </a:lnTo>
                    <a:lnTo>
                      <a:pt x="1975" y="885"/>
                    </a:lnTo>
                    <a:lnTo>
                      <a:pt x="1975" y="885"/>
                    </a:lnTo>
                    <a:lnTo>
                      <a:pt x="1953" y="878"/>
                    </a:lnTo>
                    <a:lnTo>
                      <a:pt x="1934" y="875"/>
                    </a:lnTo>
                    <a:lnTo>
                      <a:pt x="1919" y="872"/>
                    </a:lnTo>
                    <a:lnTo>
                      <a:pt x="1906" y="871"/>
                    </a:lnTo>
                    <a:lnTo>
                      <a:pt x="1906" y="871"/>
                    </a:lnTo>
                    <a:lnTo>
                      <a:pt x="1900" y="832"/>
                    </a:lnTo>
                    <a:lnTo>
                      <a:pt x="1900" y="832"/>
                    </a:lnTo>
                    <a:lnTo>
                      <a:pt x="1912" y="827"/>
                    </a:lnTo>
                    <a:lnTo>
                      <a:pt x="1925" y="819"/>
                    </a:lnTo>
                    <a:lnTo>
                      <a:pt x="1940" y="809"/>
                    </a:lnTo>
                    <a:lnTo>
                      <a:pt x="1959" y="797"/>
                    </a:lnTo>
                    <a:lnTo>
                      <a:pt x="1959" y="797"/>
                    </a:lnTo>
                    <a:lnTo>
                      <a:pt x="1973" y="785"/>
                    </a:lnTo>
                    <a:lnTo>
                      <a:pt x="1983" y="778"/>
                    </a:lnTo>
                    <a:lnTo>
                      <a:pt x="1983" y="778"/>
                    </a:lnTo>
                    <a:lnTo>
                      <a:pt x="1983" y="778"/>
                    </a:lnTo>
                    <a:lnTo>
                      <a:pt x="1983" y="778"/>
                    </a:lnTo>
                    <a:lnTo>
                      <a:pt x="1986" y="774"/>
                    </a:lnTo>
                    <a:lnTo>
                      <a:pt x="1986" y="774"/>
                    </a:lnTo>
                    <a:lnTo>
                      <a:pt x="1987" y="773"/>
                    </a:lnTo>
                    <a:lnTo>
                      <a:pt x="1987" y="773"/>
                    </a:lnTo>
                    <a:lnTo>
                      <a:pt x="1988" y="770"/>
                    </a:lnTo>
                    <a:lnTo>
                      <a:pt x="1988" y="770"/>
                    </a:lnTo>
                    <a:lnTo>
                      <a:pt x="1990" y="770"/>
                    </a:lnTo>
                    <a:lnTo>
                      <a:pt x="1990" y="770"/>
                    </a:lnTo>
                    <a:lnTo>
                      <a:pt x="1991" y="766"/>
                    </a:lnTo>
                    <a:lnTo>
                      <a:pt x="1991" y="766"/>
                    </a:lnTo>
                    <a:lnTo>
                      <a:pt x="1991" y="766"/>
                    </a:lnTo>
                    <a:lnTo>
                      <a:pt x="1991" y="766"/>
                    </a:lnTo>
                    <a:lnTo>
                      <a:pt x="1991" y="764"/>
                    </a:lnTo>
                    <a:lnTo>
                      <a:pt x="1991" y="764"/>
                    </a:lnTo>
                    <a:lnTo>
                      <a:pt x="1991" y="763"/>
                    </a:lnTo>
                    <a:lnTo>
                      <a:pt x="1991" y="763"/>
                    </a:lnTo>
                    <a:lnTo>
                      <a:pt x="1991" y="760"/>
                    </a:lnTo>
                    <a:lnTo>
                      <a:pt x="1991" y="760"/>
                    </a:lnTo>
                    <a:lnTo>
                      <a:pt x="1991" y="760"/>
                    </a:lnTo>
                    <a:lnTo>
                      <a:pt x="1991" y="760"/>
                    </a:lnTo>
                    <a:lnTo>
                      <a:pt x="1991" y="756"/>
                    </a:lnTo>
                    <a:lnTo>
                      <a:pt x="1991" y="756"/>
                    </a:lnTo>
                    <a:lnTo>
                      <a:pt x="1991" y="755"/>
                    </a:lnTo>
                    <a:lnTo>
                      <a:pt x="1991" y="755"/>
                    </a:lnTo>
                    <a:lnTo>
                      <a:pt x="1990" y="752"/>
                    </a:lnTo>
                    <a:lnTo>
                      <a:pt x="1990" y="752"/>
                    </a:lnTo>
                    <a:lnTo>
                      <a:pt x="1990" y="751"/>
                    </a:lnTo>
                    <a:lnTo>
                      <a:pt x="1990" y="751"/>
                    </a:lnTo>
                    <a:lnTo>
                      <a:pt x="1988" y="747"/>
                    </a:lnTo>
                    <a:lnTo>
                      <a:pt x="1988" y="747"/>
                    </a:lnTo>
                    <a:lnTo>
                      <a:pt x="1987" y="744"/>
                    </a:lnTo>
                    <a:lnTo>
                      <a:pt x="1987" y="744"/>
                    </a:lnTo>
                    <a:lnTo>
                      <a:pt x="1987" y="742"/>
                    </a:lnTo>
                    <a:lnTo>
                      <a:pt x="1987" y="742"/>
                    </a:lnTo>
                    <a:lnTo>
                      <a:pt x="1986" y="739"/>
                    </a:lnTo>
                    <a:lnTo>
                      <a:pt x="1986" y="739"/>
                    </a:lnTo>
                    <a:lnTo>
                      <a:pt x="1986" y="739"/>
                    </a:lnTo>
                    <a:lnTo>
                      <a:pt x="1986" y="739"/>
                    </a:lnTo>
                    <a:lnTo>
                      <a:pt x="1985" y="735"/>
                    </a:lnTo>
                    <a:lnTo>
                      <a:pt x="1985" y="735"/>
                    </a:lnTo>
                    <a:lnTo>
                      <a:pt x="1985" y="735"/>
                    </a:lnTo>
                    <a:lnTo>
                      <a:pt x="1985" y="735"/>
                    </a:lnTo>
                    <a:lnTo>
                      <a:pt x="1983" y="732"/>
                    </a:lnTo>
                    <a:lnTo>
                      <a:pt x="1983" y="732"/>
                    </a:lnTo>
                    <a:lnTo>
                      <a:pt x="1982" y="731"/>
                    </a:lnTo>
                    <a:lnTo>
                      <a:pt x="1982" y="731"/>
                    </a:lnTo>
                    <a:lnTo>
                      <a:pt x="1981" y="730"/>
                    </a:lnTo>
                    <a:lnTo>
                      <a:pt x="1981" y="730"/>
                    </a:lnTo>
                    <a:lnTo>
                      <a:pt x="1981" y="729"/>
                    </a:lnTo>
                    <a:lnTo>
                      <a:pt x="1981" y="729"/>
                    </a:lnTo>
                    <a:lnTo>
                      <a:pt x="1978" y="727"/>
                    </a:lnTo>
                    <a:lnTo>
                      <a:pt x="1978" y="727"/>
                    </a:lnTo>
                    <a:lnTo>
                      <a:pt x="1977" y="727"/>
                    </a:lnTo>
                    <a:lnTo>
                      <a:pt x="1977" y="727"/>
                    </a:lnTo>
                    <a:lnTo>
                      <a:pt x="1975" y="725"/>
                    </a:lnTo>
                    <a:lnTo>
                      <a:pt x="1975" y="725"/>
                    </a:lnTo>
                    <a:lnTo>
                      <a:pt x="1973" y="725"/>
                    </a:lnTo>
                    <a:lnTo>
                      <a:pt x="1973" y="725"/>
                    </a:lnTo>
                    <a:lnTo>
                      <a:pt x="1968" y="724"/>
                    </a:lnTo>
                    <a:lnTo>
                      <a:pt x="1968" y="724"/>
                    </a:lnTo>
                    <a:lnTo>
                      <a:pt x="1968" y="724"/>
                    </a:lnTo>
                    <a:lnTo>
                      <a:pt x="1968" y="724"/>
                    </a:lnTo>
                    <a:lnTo>
                      <a:pt x="1968" y="724"/>
                    </a:lnTo>
                    <a:lnTo>
                      <a:pt x="1956" y="721"/>
                    </a:lnTo>
                    <a:lnTo>
                      <a:pt x="1938" y="718"/>
                    </a:lnTo>
                    <a:lnTo>
                      <a:pt x="1938" y="718"/>
                    </a:lnTo>
                    <a:lnTo>
                      <a:pt x="1917" y="716"/>
                    </a:lnTo>
                    <a:lnTo>
                      <a:pt x="1896" y="716"/>
                    </a:lnTo>
                    <a:lnTo>
                      <a:pt x="1881" y="716"/>
                    </a:lnTo>
                    <a:lnTo>
                      <a:pt x="1870" y="717"/>
                    </a:lnTo>
                    <a:lnTo>
                      <a:pt x="1870" y="717"/>
                    </a:lnTo>
                    <a:lnTo>
                      <a:pt x="1856" y="681"/>
                    </a:lnTo>
                    <a:lnTo>
                      <a:pt x="1856" y="681"/>
                    </a:lnTo>
                    <a:lnTo>
                      <a:pt x="1866" y="673"/>
                    </a:lnTo>
                    <a:lnTo>
                      <a:pt x="1877" y="664"/>
                    </a:lnTo>
                    <a:lnTo>
                      <a:pt x="1893" y="652"/>
                    </a:lnTo>
                    <a:lnTo>
                      <a:pt x="1908" y="635"/>
                    </a:lnTo>
                    <a:lnTo>
                      <a:pt x="1908" y="635"/>
                    </a:lnTo>
                    <a:lnTo>
                      <a:pt x="1920" y="623"/>
                    </a:lnTo>
                    <a:lnTo>
                      <a:pt x="1928" y="613"/>
                    </a:lnTo>
                    <a:lnTo>
                      <a:pt x="1928" y="613"/>
                    </a:lnTo>
                    <a:lnTo>
                      <a:pt x="1928" y="613"/>
                    </a:lnTo>
                    <a:lnTo>
                      <a:pt x="1928" y="613"/>
                    </a:lnTo>
                    <a:lnTo>
                      <a:pt x="1930" y="608"/>
                    </a:lnTo>
                    <a:lnTo>
                      <a:pt x="1930" y="608"/>
                    </a:lnTo>
                    <a:lnTo>
                      <a:pt x="1930" y="608"/>
                    </a:lnTo>
                    <a:lnTo>
                      <a:pt x="1930" y="608"/>
                    </a:lnTo>
                    <a:lnTo>
                      <a:pt x="1932" y="604"/>
                    </a:lnTo>
                    <a:lnTo>
                      <a:pt x="1932" y="604"/>
                    </a:lnTo>
                    <a:lnTo>
                      <a:pt x="1933" y="604"/>
                    </a:lnTo>
                    <a:lnTo>
                      <a:pt x="1933" y="604"/>
                    </a:lnTo>
                    <a:lnTo>
                      <a:pt x="1933" y="598"/>
                    </a:lnTo>
                    <a:lnTo>
                      <a:pt x="1933" y="598"/>
                    </a:lnTo>
                    <a:lnTo>
                      <a:pt x="1933" y="596"/>
                    </a:lnTo>
                    <a:lnTo>
                      <a:pt x="1933" y="596"/>
                    </a:lnTo>
                    <a:lnTo>
                      <a:pt x="1933" y="594"/>
                    </a:lnTo>
                    <a:lnTo>
                      <a:pt x="1933" y="594"/>
                    </a:lnTo>
                    <a:lnTo>
                      <a:pt x="1933" y="593"/>
                    </a:lnTo>
                    <a:lnTo>
                      <a:pt x="1933" y="593"/>
                    </a:lnTo>
                    <a:lnTo>
                      <a:pt x="1932" y="590"/>
                    </a:lnTo>
                    <a:lnTo>
                      <a:pt x="1932" y="590"/>
                    </a:lnTo>
                    <a:lnTo>
                      <a:pt x="1932" y="589"/>
                    </a:lnTo>
                    <a:lnTo>
                      <a:pt x="1932" y="589"/>
                    </a:lnTo>
                    <a:lnTo>
                      <a:pt x="1930" y="586"/>
                    </a:lnTo>
                    <a:lnTo>
                      <a:pt x="1930" y="586"/>
                    </a:lnTo>
                    <a:lnTo>
                      <a:pt x="1929" y="585"/>
                    </a:lnTo>
                    <a:lnTo>
                      <a:pt x="1929" y="585"/>
                    </a:lnTo>
                    <a:lnTo>
                      <a:pt x="1928" y="581"/>
                    </a:lnTo>
                    <a:lnTo>
                      <a:pt x="1928" y="581"/>
                    </a:lnTo>
                    <a:lnTo>
                      <a:pt x="1925" y="577"/>
                    </a:lnTo>
                    <a:lnTo>
                      <a:pt x="1925" y="577"/>
                    </a:lnTo>
                    <a:lnTo>
                      <a:pt x="1925" y="576"/>
                    </a:lnTo>
                    <a:lnTo>
                      <a:pt x="1925" y="576"/>
                    </a:lnTo>
                    <a:lnTo>
                      <a:pt x="1924" y="574"/>
                    </a:lnTo>
                    <a:lnTo>
                      <a:pt x="1924" y="574"/>
                    </a:lnTo>
                    <a:lnTo>
                      <a:pt x="1924" y="572"/>
                    </a:lnTo>
                    <a:lnTo>
                      <a:pt x="1924" y="572"/>
                    </a:lnTo>
                    <a:lnTo>
                      <a:pt x="1922" y="570"/>
                    </a:lnTo>
                    <a:lnTo>
                      <a:pt x="1922" y="570"/>
                    </a:lnTo>
                    <a:lnTo>
                      <a:pt x="1922" y="570"/>
                    </a:lnTo>
                    <a:lnTo>
                      <a:pt x="1922" y="570"/>
                    </a:lnTo>
                    <a:lnTo>
                      <a:pt x="1920" y="567"/>
                    </a:lnTo>
                    <a:lnTo>
                      <a:pt x="1920" y="567"/>
                    </a:lnTo>
                    <a:lnTo>
                      <a:pt x="1919" y="567"/>
                    </a:lnTo>
                    <a:lnTo>
                      <a:pt x="1919" y="567"/>
                    </a:lnTo>
                    <a:lnTo>
                      <a:pt x="1917" y="565"/>
                    </a:lnTo>
                    <a:lnTo>
                      <a:pt x="1914" y="564"/>
                    </a:lnTo>
                    <a:lnTo>
                      <a:pt x="1914" y="564"/>
                    </a:lnTo>
                    <a:lnTo>
                      <a:pt x="1913" y="564"/>
                    </a:lnTo>
                    <a:lnTo>
                      <a:pt x="1913" y="564"/>
                    </a:lnTo>
                    <a:lnTo>
                      <a:pt x="1909" y="562"/>
                    </a:lnTo>
                    <a:lnTo>
                      <a:pt x="1909" y="562"/>
                    </a:lnTo>
                    <a:lnTo>
                      <a:pt x="1909" y="562"/>
                    </a:lnTo>
                    <a:lnTo>
                      <a:pt x="1909" y="562"/>
                    </a:lnTo>
                    <a:lnTo>
                      <a:pt x="1904" y="561"/>
                    </a:lnTo>
                    <a:lnTo>
                      <a:pt x="1904" y="561"/>
                    </a:lnTo>
                    <a:lnTo>
                      <a:pt x="1904" y="561"/>
                    </a:lnTo>
                    <a:lnTo>
                      <a:pt x="1904" y="561"/>
                    </a:lnTo>
                    <a:lnTo>
                      <a:pt x="1904" y="561"/>
                    </a:lnTo>
                    <a:lnTo>
                      <a:pt x="1904" y="561"/>
                    </a:lnTo>
                    <a:lnTo>
                      <a:pt x="1891" y="561"/>
                    </a:lnTo>
                    <a:lnTo>
                      <a:pt x="1874" y="562"/>
                    </a:lnTo>
                    <a:lnTo>
                      <a:pt x="1874" y="562"/>
                    </a:lnTo>
                    <a:lnTo>
                      <a:pt x="1851" y="564"/>
                    </a:lnTo>
                    <a:lnTo>
                      <a:pt x="1832" y="566"/>
                    </a:lnTo>
                    <a:lnTo>
                      <a:pt x="1817" y="570"/>
                    </a:lnTo>
                    <a:lnTo>
                      <a:pt x="1806" y="572"/>
                    </a:lnTo>
                    <a:lnTo>
                      <a:pt x="1806" y="572"/>
                    </a:lnTo>
                    <a:lnTo>
                      <a:pt x="1786" y="538"/>
                    </a:lnTo>
                    <a:lnTo>
                      <a:pt x="1786" y="538"/>
                    </a:lnTo>
                    <a:lnTo>
                      <a:pt x="1794" y="531"/>
                    </a:lnTo>
                    <a:lnTo>
                      <a:pt x="1804" y="518"/>
                    </a:lnTo>
                    <a:lnTo>
                      <a:pt x="1817" y="503"/>
                    </a:lnTo>
                    <a:lnTo>
                      <a:pt x="1830" y="485"/>
                    </a:lnTo>
                    <a:lnTo>
                      <a:pt x="1830" y="485"/>
                    </a:lnTo>
                    <a:lnTo>
                      <a:pt x="1838" y="470"/>
                    </a:lnTo>
                    <a:lnTo>
                      <a:pt x="1845" y="459"/>
                    </a:lnTo>
                    <a:lnTo>
                      <a:pt x="1845" y="459"/>
                    </a:lnTo>
                    <a:lnTo>
                      <a:pt x="1845" y="459"/>
                    </a:lnTo>
                    <a:lnTo>
                      <a:pt x="1845" y="459"/>
                    </a:lnTo>
                    <a:lnTo>
                      <a:pt x="1847" y="454"/>
                    </a:lnTo>
                    <a:lnTo>
                      <a:pt x="1847" y="454"/>
                    </a:lnTo>
                    <a:lnTo>
                      <a:pt x="1847" y="454"/>
                    </a:lnTo>
                    <a:lnTo>
                      <a:pt x="1847" y="454"/>
                    </a:lnTo>
                    <a:lnTo>
                      <a:pt x="1849" y="450"/>
                    </a:lnTo>
                    <a:lnTo>
                      <a:pt x="1849" y="450"/>
                    </a:lnTo>
                    <a:lnTo>
                      <a:pt x="1849" y="450"/>
                    </a:lnTo>
                    <a:lnTo>
                      <a:pt x="1849" y="450"/>
                    </a:lnTo>
                    <a:lnTo>
                      <a:pt x="1847" y="443"/>
                    </a:lnTo>
                    <a:lnTo>
                      <a:pt x="1847" y="443"/>
                    </a:lnTo>
                    <a:lnTo>
                      <a:pt x="1847" y="443"/>
                    </a:lnTo>
                    <a:lnTo>
                      <a:pt x="1847" y="443"/>
                    </a:lnTo>
                    <a:lnTo>
                      <a:pt x="1847" y="440"/>
                    </a:lnTo>
                    <a:lnTo>
                      <a:pt x="1847" y="440"/>
                    </a:lnTo>
                    <a:lnTo>
                      <a:pt x="1846" y="439"/>
                    </a:lnTo>
                    <a:lnTo>
                      <a:pt x="1846" y="439"/>
                    </a:lnTo>
                    <a:lnTo>
                      <a:pt x="1845" y="436"/>
                    </a:lnTo>
                    <a:lnTo>
                      <a:pt x="1845" y="436"/>
                    </a:lnTo>
                    <a:lnTo>
                      <a:pt x="1845" y="435"/>
                    </a:lnTo>
                    <a:lnTo>
                      <a:pt x="1845" y="435"/>
                    </a:lnTo>
                    <a:lnTo>
                      <a:pt x="1842" y="433"/>
                    </a:lnTo>
                    <a:lnTo>
                      <a:pt x="1842" y="433"/>
                    </a:lnTo>
                    <a:lnTo>
                      <a:pt x="1842" y="431"/>
                    </a:lnTo>
                    <a:lnTo>
                      <a:pt x="1842" y="431"/>
                    </a:lnTo>
                    <a:lnTo>
                      <a:pt x="1840" y="429"/>
                    </a:lnTo>
                    <a:lnTo>
                      <a:pt x="1840" y="429"/>
                    </a:lnTo>
                    <a:lnTo>
                      <a:pt x="1837" y="425"/>
                    </a:lnTo>
                    <a:lnTo>
                      <a:pt x="1837" y="425"/>
                    </a:lnTo>
                    <a:lnTo>
                      <a:pt x="1836" y="424"/>
                    </a:lnTo>
                    <a:lnTo>
                      <a:pt x="1836" y="424"/>
                    </a:lnTo>
                    <a:lnTo>
                      <a:pt x="1835" y="421"/>
                    </a:lnTo>
                    <a:lnTo>
                      <a:pt x="1835" y="421"/>
                    </a:lnTo>
                    <a:lnTo>
                      <a:pt x="1835" y="421"/>
                    </a:lnTo>
                    <a:lnTo>
                      <a:pt x="1835" y="421"/>
                    </a:lnTo>
                    <a:lnTo>
                      <a:pt x="1832" y="419"/>
                    </a:lnTo>
                    <a:lnTo>
                      <a:pt x="1832" y="419"/>
                    </a:lnTo>
                    <a:lnTo>
                      <a:pt x="1831" y="417"/>
                    </a:lnTo>
                    <a:lnTo>
                      <a:pt x="1831" y="417"/>
                    </a:lnTo>
                    <a:lnTo>
                      <a:pt x="1830" y="416"/>
                    </a:lnTo>
                    <a:lnTo>
                      <a:pt x="1830" y="416"/>
                    </a:lnTo>
                    <a:lnTo>
                      <a:pt x="1828" y="416"/>
                    </a:lnTo>
                    <a:lnTo>
                      <a:pt x="1828" y="416"/>
                    </a:lnTo>
                    <a:lnTo>
                      <a:pt x="1822" y="414"/>
                    </a:lnTo>
                    <a:lnTo>
                      <a:pt x="1822" y="414"/>
                    </a:lnTo>
                    <a:lnTo>
                      <a:pt x="1822" y="414"/>
                    </a:lnTo>
                    <a:lnTo>
                      <a:pt x="1822" y="414"/>
                    </a:lnTo>
                    <a:lnTo>
                      <a:pt x="1818" y="412"/>
                    </a:lnTo>
                    <a:lnTo>
                      <a:pt x="1818" y="412"/>
                    </a:lnTo>
                    <a:lnTo>
                      <a:pt x="1818" y="412"/>
                    </a:lnTo>
                    <a:lnTo>
                      <a:pt x="1818" y="412"/>
                    </a:lnTo>
                    <a:lnTo>
                      <a:pt x="1812" y="412"/>
                    </a:lnTo>
                    <a:lnTo>
                      <a:pt x="1812" y="412"/>
                    </a:lnTo>
                    <a:lnTo>
                      <a:pt x="1812" y="412"/>
                    </a:lnTo>
                    <a:lnTo>
                      <a:pt x="1812" y="414"/>
                    </a:lnTo>
                    <a:lnTo>
                      <a:pt x="1812" y="414"/>
                    </a:lnTo>
                    <a:lnTo>
                      <a:pt x="1801" y="415"/>
                    </a:lnTo>
                    <a:lnTo>
                      <a:pt x="1783" y="419"/>
                    </a:lnTo>
                    <a:lnTo>
                      <a:pt x="1783" y="419"/>
                    </a:lnTo>
                    <a:lnTo>
                      <a:pt x="1762" y="425"/>
                    </a:lnTo>
                    <a:lnTo>
                      <a:pt x="1743" y="430"/>
                    </a:lnTo>
                    <a:lnTo>
                      <a:pt x="1729" y="436"/>
                    </a:lnTo>
                    <a:lnTo>
                      <a:pt x="1717" y="441"/>
                    </a:lnTo>
                    <a:lnTo>
                      <a:pt x="1717" y="441"/>
                    </a:lnTo>
                    <a:lnTo>
                      <a:pt x="1692" y="411"/>
                    </a:lnTo>
                    <a:lnTo>
                      <a:pt x="1692" y="411"/>
                    </a:lnTo>
                    <a:lnTo>
                      <a:pt x="1699" y="401"/>
                    </a:lnTo>
                    <a:lnTo>
                      <a:pt x="1707" y="388"/>
                    </a:lnTo>
                    <a:lnTo>
                      <a:pt x="1716" y="371"/>
                    </a:lnTo>
                    <a:lnTo>
                      <a:pt x="1726" y="351"/>
                    </a:lnTo>
                    <a:lnTo>
                      <a:pt x="1726" y="351"/>
                    </a:lnTo>
                    <a:lnTo>
                      <a:pt x="1733" y="334"/>
                    </a:lnTo>
                    <a:lnTo>
                      <a:pt x="1736" y="323"/>
                    </a:lnTo>
                    <a:lnTo>
                      <a:pt x="1736" y="323"/>
                    </a:lnTo>
                    <a:lnTo>
                      <a:pt x="1736" y="323"/>
                    </a:lnTo>
                    <a:lnTo>
                      <a:pt x="1736" y="323"/>
                    </a:lnTo>
                    <a:lnTo>
                      <a:pt x="1736" y="323"/>
                    </a:lnTo>
                    <a:lnTo>
                      <a:pt x="1736" y="323"/>
                    </a:lnTo>
                    <a:lnTo>
                      <a:pt x="1738" y="318"/>
                    </a:lnTo>
                    <a:lnTo>
                      <a:pt x="1738" y="318"/>
                    </a:lnTo>
                    <a:lnTo>
                      <a:pt x="1738" y="317"/>
                    </a:lnTo>
                    <a:lnTo>
                      <a:pt x="1738" y="317"/>
                    </a:lnTo>
                    <a:lnTo>
                      <a:pt x="1738" y="314"/>
                    </a:lnTo>
                    <a:lnTo>
                      <a:pt x="1738" y="314"/>
                    </a:lnTo>
                    <a:lnTo>
                      <a:pt x="1738" y="313"/>
                    </a:lnTo>
                    <a:lnTo>
                      <a:pt x="1738" y="313"/>
                    </a:lnTo>
                    <a:lnTo>
                      <a:pt x="1738" y="309"/>
                    </a:lnTo>
                    <a:lnTo>
                      <a:pt x="1738" y="309"/>
                    </a:lnTo>
                    <a:lnTo>
                      <a:pt x="1738" y="309"/>
                    </a:lnTo>
                    <a:lnTo>
                      <a:pt x="1738" y="309"/>
                    </a:lnTo>
                    <a:lnTo>
                      <a:pt x="1736" y="307"/>
                    </a:lnTo>
                    <a:lnTo>
                      <a:pt x="1736" y="307"/>
                    </a:lnTo>
                    <a:lnTo>
                      <a:pt x="1736" y="305"/>
                    </a:lnTo>
                    <a:lnTo>
                      <a:pt x="1736" y="305"/>
                    </a:lnTo>
                    <a:lnTo>
                      <a:pt x="1735" y="303"/>
                    </a:lnTo>
                    <a:lnTo>
                      <a:pt x="1735" y="303"/>
                    </a:lnTo>
                    <a:lnTo>
                      <a:pt x="1735" y="303"/>
                    </a:lnTo>
                    <a:lnTo>
                      <a:pt x="1735" y="303"/>
                    </a:lnTo>
                    <a:lnTo>
                      <a:pt x="1733" y="300"/>
                    </a:lnTo>
                    <a:lnTo>
                      <a:pt x="1733" y="300"/>
                    </a:lnTo>
                    <a:lnTo>
                      <a:pt x="1733" y="299"/>
                    </a:lnTo>
                    <a:lnTo>
                      <a:pt x="1733" y="299"/>
                    </a:lnTo>
                    <a:lnTo>
                      <a:pt x="1730" y="297"/>
                    </a:lnTo>
                    <a:lnTo>
                      <a:pt x="1730" y="297"/>
                    </a:lnTo>
                    <a:lnTo>
                      <a:pt x="1729" y="297"/>
                    </a:lnTo>
                    <a:lnTo>
                      <a:pt x="1729" y="297"/>
                    </a:lnTo>
                    <a:lnTo>
                      <a:pt x="1726" y="293"/>
                    </a:lnTo>
                    <a:lnTo>
                      <a:pt x="1726" y="293"/>
                    </a:lnTo>
                    <a:lnTo>
                      <a:pt x="1724" y="290"/>
                    </a:lnTo>
                    <a:lnTo>
                      <a:pt x="1724" y="290"/>
                    </a:lnTo>
                    <a:lnTo>
                      <a:pt x="1723" y="289"/>
                    </a:lnTo>
                    <a:lnTo>
                      <a:pt x="1723" y="289"/>
                    </a:lnTo>
                    <a:lnTo>
                      <a:pt x="1720" y="288"/>
                    </a:lnTo>
                    <a:lnTo>
                      <a:pt x="1720" y="288"/>
                    </a:lnTo>
                    <a:lnTo>
                      <a:pt x="1719" y="286"/>
                    </a:lnTo>
                    <a:lnTo>
                      <a:pt x="1719" y="286"/>
                    </a:lnTo>
                    <a:lnTo>
                      <a:pt x="1716" y="285"/>
                    </a:lnTo>
                    <a:lnTo>
                      <a:pt x="1716" y="285"/>
                    </a:lnTo>
                    <a:lnTo>
                      <a:pt x="1716" y="284"/>
                    </a:lnTo>
                    <a:lnTo>
                      <a:pt x="1716" y="284"/>
                    </a:lnTo>
                    <a:lnTo>
                      <a:pt x="1714" y="283"/>
                    </a:lnTo>
                    <a:lnTo>
                      <a:pt x="1714" y="283"/>
                    </a:lnTo>
                    <a:lnTo>
                      <a:pt x="1714" y="283"/>
                    </a:lnTo>
                    <a:lnTo>
                      <a:pt x="1714" y="283"/>
                    </a:lnTo>
                    <a:lnTo>
                      <a:pt x="1706" y="281"/>
                    </a:lnTo>
                    <a:lnTo>
                      <a:pt x="1706" y="281"/>
                    </a:lnTo>
                    <a:lnTo>
                      <a:pt x="1706" y="281"/>
                    </a:lnTo>
                    <a:lnTo>
                      <a:pt x="1706" y="281"/>
                    </a:lnTo>
                    <a:lnTo>
                      <a:pt x="1702" y="281"/>
                    </a:lnTo>
                    <a:lnTo>
                      <a:pt x="1702" y="281"/>
                    </a:lnTo>
                    <a:lnTo>
                      <a:pt x="1702" y="281"/>
                    </a:lnTo>
                    <a:lnTo>
                      <a:pt x="1702" y="281"/>
                    </a:lnTo>
                    <a:lnTo>
                      <a:pt x="1697" y="283"/>
                    </a:lnTo>
                    <a:lnTo>
                      <a:pt x="1697" y="283"/>
                    </a:lnTo>
                    <a:lnTo>
                      <a:pt x="1696" y="283"/>
                    </a:lnTo>
                    <a:lnTo>
                      <a:pt x="1696" y="283"/>
                    </a:lnTo>
                    <a:lnTo>
                      <a:pt x="1696" y="283"/>
                    </a:lnTo>
                    <a:lnTo>
                      <a:pt x="1685" y="286"/>
                    </a:lnTo>
                    <a:lnTo>
                      <a:pt x="1668" y="293"/>
                    </a:lnTo>
                    <a:lnTo>
                      <a:pt x="1668" y="293"/>
                    </a:lnTo>
                    <a:lnTo>
                      <a:pt x="1648" y="303"/>
                    </a:lnTo>
                    <a:lnTo>
                      <a:pt x="1631" y="312"/>
                    </a:lnTo>
                    <a:lnTo>
                      <a:pt x="1618" y="320"/>
                    </a:lnTo>
                    <a:lnTo>
                      <a:pt x="1608" y="327"/>
                    </a:lnTo>
                    <a:lnTo>
                      <a:pt x="1608" y="327"/>
                    </a:lnTo>
                    <a:lnTo>
                      <a:pt x="1578" y="303"/>
                    </a:lnTo>
                    <a:lnTo>
                      <a:pt x="1578" y="303"/>
                    </a:lnTo>
                    <a:lnTo>
                      <a:pt x="1583" y="291"/>
                    </a:lnTo>
                    <a:lnTo>
                      <a:pt x="1589" y="276"/>
                    </a:lnTo>
                    <a:lnTo>
                      <a:pt x="1595" y="259"/>
                    </a:lnTo>
                    <a:lnTo>
                      <a:pt x="1600" y="236"/>
                    </a:lnTo>
                    <a:lnTo>
                      <a:pt x="1600" y="236"/>
                    </a:lnTo>
                    <a:lnTo>
                      <a:pt x="1604" y="220"/>
                    </a:lnTo>
                    <a:lnTo>
                      <a:pt x="1607" y="207"/>
                    </a:lnTo>
                    <a:lnTo>
                      <a:pt x="1607" y="207"/>
                    </a:lnTo>
                    <a:lnTo>
                      <a:pt x="1607" y="207"/>
                    </a:lnTo>
                    <a:lnTo>
                      <a:pt x="1607" y="207"/>
                    </a:lnTo>
                    <a:lnTo>
                      <a:pt x="1607" y="207"/>
                    </a:lnTo>
                    <a:lnTo>
                      <a:pt x="1607" y="207"/>
                    </a:lnTo>
                    <a:lnTo>
                      <a:pt x="1607" y="202"/>
                    </a:lnTo>
                    <a:lnTo>
                      <a:pt x="1607" y="202"/>
                    </a:lnTo>
                    <a:lnTo>
                      <a:pt x="1607" y="201"/>
                    </a:lnTo>
                    <a:lnTo>
                      <a:pt x="1607" y="201"/>
                    </a:lnTo>
                    <a:lnTo>
                      <a:pt x="1607" y="198"/>
                    </a:lnTo>
                    <a:lnTo>
                      <a:pt x="1607" y="198"/>
                    </a:lnTo>
                    <a:lnTo>
                      <a:pt x="1607" y="197"/>
                    </a:lnTo>
                    <a:lnTo>
                      <a:pt x="1607" y="197"/>
                    </a:lnTo>
                    <a:lnTo>
                      <a:pt x="1605" y="193"/>
                    </a:lnTo>
                    <a:lnTo>
                      <a:pt x="1605" y="193"/>
                    </a:lnTo>
                    <a:lnTo>
                      <a:pt x="1605" y="193"/>
                    </a:lnTo>
                    <a:lnTo>
                      <a:pt x="1605" y="193"/>
                    </a:lnTo>
                    <a:lnTo>
                      <a:pt x="1604" y="191"/>
                    </a:lnTo>
                    <a:lnTo>
                      <a:pt x="1604" y="191"/>
                    </a:lnTo>
                    <a:lnTo>
                      <a:pt x="1603" y="189"/>
                    </a:lnTo>
                    <a:lnTo>
                      <a:pt x="1603" y="189"/>
                    </a:lnTo>
                    <a:lnTo>
                      <a:pt x="1602" y="188"/>
                    </a:lnTo>
                    <a:lnTo>
                      <a:pt x="1602" y="188"/>
                    </a:lnTo>
                    <a:lnTo>
                      <a:pt x="1602" y="188"/>
                    </a:lnTo>
                    <a:lnTo>
                      <a:pt x="1602" y="188"/>
                    </a:lnTo>
                    <a:lnTo>
                      <a:pt x="1599" y="186"/>
                    </a:lnTo>
                    <a:lnTo>
                      <a:pt x="1599" y="186"/>
                    </a:lnTo>
                    <a:lnTo>
                      <a:pt x="1598" y="184"/>
                    </a:lnTo>
                    <a:lnTo>
                      <a:pt x="1598" y="184"/>
                    </a:lnTo>
                    <a:lnTo>
                      <a:pt x="1595" y="183"/>
                    </a:lnTo>
                    <a:lnTo>
                      <a:pt x="1595" y="183"/>
                    </a:lnTo>
                    <a:lnTo>
                      <a:pt x="1594" y="182"/>
                    </a:lnTo>
                    <a:lnTo>
                      <a:pt x="1594" y="182"/>
                    </a:lnTo>
                    <a:lnTo>
                      <a:pt x="1590" y="179"/>
                    </a:lnTo>
                    <a:lnTo>
                      <a:pt x="1590" y="179"/>
                    </a:lnTo>
                    <a:lnTo>
                      <a:pt x="1588" y="178"/>
                    </a:lnTo>
                    <a:lnTo>
                      <a:pt x="1588" y="178"/>
                    </a:lnTo>
                    <a:lnTo>
                      <a:pt x="1586" y="177"/>
                    </a:lnTo>
                    <a:lnTo>
                      <a:pt x="1586" y="177"/>
                    </a:lnTo>
                    <a:lnTo>
                      <a:pt x="1584" y="176"/>
                    </a:lnTo>
                    <a:lnTo>
                      <a:pt x="1584" y="176"/>
                    </a:lnTo>
                    <a:lnTo>
                      <a:pt x="1583" y="174"/>
                    </a:lnTo>
                    <a:lnTo>
                      <a:pt x="1583" y="174"/>
                    </a:lnTo>
                    <a:lnTo>
                      <a:pt x="1580" y="173"/>
                    </a:lnTo>
                    <a:lnTo>
                      <a:pt x="1580" y="173"/>
                    </a:lnTo>
                    <a:lnTo>
                      <a:pt x="1579" y="173"/>
                    </a:lnTo>
                    <a:lnTo>
                      <a:pt x="1579" y="173"/>
                    </a:lnTo>
                    <a:lnTo>
                      <a:pt x="1576" y="172"/>
                    </a:lnTo>
                    <a:lnTo>
                      <a:pt x="1576" y="172"/>
                    </a:lnTo>
                    <a:lnTo>
                      <a:pt x="1576" y="172"/>
                    </a:lnTo>
                    <a:lnTo>
                      <a:pt x="1576" y="172"/>
                    </a:lnTo>
                    <a:lnTo>
                      <a:pt x="1573" y="171"/>
                    </a:lnTo>
                    <a:lnTo>
                      <a:pt x="1573" y="171"/>
                    </a:lnTo>
                    <a:lnTo>
                      <a:pt x="1570" y="172"/>
                    </a:lnTo>
                    <a:lnTo>
                      <a:pt x="1570" y="172"/>
                    </a:lnTo>
                    <a:lnTo>
                      <a:pt x="1569" y="172"/>
                    </a:lnTo>
                    <a:lnTo>
                      <a:pt x="1569" y="172"/>
                    </a:lnTo>
                    <a:lnTo>
                      <a:pt x="1565" y="173"/>
                    </a:lnTo>
                    <a:lnTo>
                      <a:pt x="1565" y="173"/>
                    </a:lnTo>
                    <a:lnTo>
                      <a:pt x="1565" y="173"/>
                    </a:lnTo>
                    <a:lnTo>
                      <a:pt x="1565" y="173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60" y="174"/>
                    </a:lnTo>
                    <a:lnTo>
                      <a:pt x="1549" y="181"/>
                    </a:lnTo>
                    <a:lnTo>
                      <a:pt x="1535" y="189"/>
                    </a:lnTo>
                    <a:lnTo>
                      <a:pt x="1535" y="189"/>
                    </a:lnTo>
                    <a:lnTo>
                      <a:pt x="1516" y="203"/>
                    </a:lnTo>
                    <a:lnTo>
                      <a:pt x="1501" y="215"/>
                    </a:lnTo>
                    <a:lnTo>
                      <a:pt x="1488" y="226"/>
                    </a:lnTo>
                    <a:lnTo>
                      <a:pt x="1481" y="234"/>
                    </a:lnTo>
                    <a:lnTo>
                      <a:pt x="1481" y="234"/>
                    </a:lnTo>
                    <a:lnTo>
                      <a:pt x="1447" y="215"/>
                    </a:lnTo>
                    <a:lnTo>
                      <a:pt x="1447" y="215"/>
                    </a:lnTo>
                    <a:lnTo>
                      <a:pt x="1449" y="203"/>
                    </a:lnTo>
                    <a:lnTo>
                      <a:pt x="1453" y="187"/>
                    </a:lnTo>
                    <a:lnTo>
                      <a:pt x="1455" y="168"/>
                    </a:lnTo>
                    <a:lnTo>
                      <a:pt x="1458" y="145"/>
                    </a:lnTo>
                    <a:lnTo>
                      <a:pt x="1458" y="145"/>
                    </a:lnTo>
                    <a:lnTo>
                      <a:pt x="1458" y="128"/>
                    </a:lnTo>
                    <a:lnTo>
                      <a:pt x="1458" y="116"/>
                    </a:lnTo>
                    <a:lnTo>
                      <a:pt x="1458" y="116"/>
                    </a:lnTo>
                    <a:lnTo>
                      <a:pt x="1458" y="116"/>
                    </a:lnTo>
                    <a:lnTo>
                      <a:pt x="1458" y="116"/>
                    </a:lnTo>
                    <a:lnTo>
                      <a:pt x="1458" y="115"/>
                    </a:lnTo>
                    <a:lnTo>
                      <a:pt x="1458" y="115"/>
                    </a:lnTo>
                    <a:lnTo>
                      <a:pt x="1457" y="110"/>
                    </a:lnTo>
                    <a:lnTo>
                      <a:pt x="1457" y="110"/>
                    </a:lnTo>
                    <a:lnTo>
                      <a:pt x="1457" y="110"/>
                    </a:lnTo>
                    <a:lnTo>
                      <a:pt x="1457" y="110"/>
                    </a:lnTo>
                    <a:lnTo>
                      <a:pt x="1457" y="106"/>
                    </a:lnTo>
                    <a:lnTo>
                      <a:pt x="1457" y="106"/>
                    </a:lnTo>
                    <a:lnTo>
                      <a:pt x="1455" y="105"/>
                    </a:lnTo>
                    <a:lnTo>
                      <a:pt x="1455" y="105"/>
                    </a:lnTo>
                    <a:lnTo>
                      <a:pt x="1454" y="103"/>
                    </a:lnTo>
                    <a:lnTo>
                      <a:pt x="1454" y="103"/>
                    </a:lnTo>
                    <a:lnTo>
                      <a:pt x="1454" y="103"/>
                    </a:lnTo>
                    <a:lnTo>
                      <a:pt x="1454" y="103"/>
                    </a:lnTo>
                    <a:lnTo>
                      <a:pt x="1453" y="100"/>
                    </a:lnTo>
                    <a:lnTo>
                      <a:pt x="1453" y="100"/>
                    </a:lnTo>
                    <a:lnTo>
                      <a:pt x="1452" y="100"/>
                    </a:lnTo>
                    <a:lnTo>
                      <a:pt x="1452" y="100"/>
                    </a:lnTo>
                    <a:lnTo>
                      <a:pt x="1450" y="97"/>
                    </a:lnTo>
                    <a:lnTo>
                      <a:pt x="1450" y="97"/>
                    </a:lnTo>
                    <a:lnTo>
                      <a:pt x="1449" y="97"/>
                    </a:lnTo>
                    <a:lnTo>
                      <a:pt x="1449" y="97"/>
                    </a:lnTo>
                    <a:lnTo>
                      <a:pt x="1447" y="96"/>
                    </a:lnTo>
                    <a:lnTo>
                      <a:pt x="1447" y="96"/>
                    </a:lnTo>
                    <a:lnTo>
                      <a:pt x="1445" y="95"/>
                    </a:lnTo>
                    <a:lnTo>
                      <a:pt x="1445" y="95"/>
                    </a:lnTo>
                    <a:lnTo>
                      <a:pt x="1443" y="94"/>
                    </a:lnTo>
                    <a:lnTo>
                      <a:pt x="1443" y="94"/>
                    </a:lnTo>
                    <a:lnTo>
                      <a:pt x="1442" y="94"/>
                    </a:lnTo>
                    <a:lnTo>
                      <a:pt x="1442" y="94"/>
                    </a:lnTo>
                    <a:lnTo>
                      <a:pt x="1438" y="91"/>
                    </a:lnTo>
                    <a:lnTo>
                      <a:pt x="1438" y="91"/>
                    </a:lnTo>
                    <a:lnTo>
                      <a:pt x="1434" y="90"/>
                    </a:lnTo>
                    <a:lnTo>
                      <a:pt x="1434" y="90"/>
                    </a:lnTo>
                    <a:lnTo>
                      <a:pt x="1433" y="90"/>
                    </a:lnTo>
                    <a:lnTo>
                      <a:pt x="1433" y="90"/>
                    </a:lnTo>
                    <a:lnTo>
                      <a:pt x="1430" y="87"/>
                    </a:lnTo>
                    <a:lnTo>
                      <a:pt x="1430" y="87"/>
                    </a:lnTo>
                    <a:lnTo>
                      <a:pt x="1429" y="87"/>
                    </a:lnTo>
                    <a:lnTo>
                      <a:pt x="1429" y="87"/>
                    </a:lnTo>
                    <a:lnTo>
                      <a:pt x="1426" y="86"/>
                    </a:lnTo>
                    <a:lnTo>
                      <a:pt x="1426" y="86"/>
                    </a:lnTo>
                    <a:lnTo>
                      <a:pt x="1425" y="86"/>
                    </a:lnTo>
                    <a:lnTo>
                      <a:pt x="1425" y="86"/>
                    </a:lnTo>
                    <a:lnTo>
                      <a:pt x="1423" y="86"/>
                    </a:lnTo>
                    <a:lnTo>
                      <a:pt x="1423" y="86"/>
                    </a:lnTo>
                    <a:lnTo>
                      <a:pt x="1423" y="86"/>
                    </a:lnTo>
                    <a:lnTo>
                      <a:pt x="1423" y="86"/>
                    </a:lnTo>
                    <a:lnTo>
                      <a:pt x="1419" y="86"/>
                    </a:lnTo>
                    <a:lnTo>
                      <a:pt x="1419" y="86"/>
                    </a:lnTo>
                    <a:lnTo>
                      <a:pt x="1419" y="86"/>
                    </a:lnTo>
                    <a:lnTo>
                      <a:pt x="1419" y="86"/>
                    </a:lnTo>
                    <a:lnTo>
                      <a:pt x="1415" y="87"/>
                    </a:lnTo>
                    <a:lnTo>
                      <a:pt x="1415" y="87"/>
                    </a:lnTo>
                    <a:lnTo>
                      <a:pt x="1415" y="87"/>
                    </a:lnTo>
                    <a:lnTo>
                      <a:pt x="1415" y="87"/>
                    </a:lnTo>
                    <a:lnTo>
                      <a:pt x="1411" y="89"/>
                    </a:lnTo>
                    <a:lnTo>
                      <a:pt x="1411" y="89"/>
                    </a:lnTo>
                    <a:lnTo>
                      <a:pt x="1411" y="89"/>
                    </a:lnTo>
                    <a:lnTo>
                      <a:pt x="1411" y="89"/>
                    </a:lnTo>
                    <a:lnTo>
                      <a:pt x="1406" y="92"/>
                    </a:lnTo>
                    <a:lnTo>
                      <a:pt x="1406" y="92"/>
                    </a:lnTo>
                    <a:lnTo>
                      <a:pt x="1406" y="92"/>
                    </a:lnTo>
                    <a:lnTo>
                      <a:pt x="1406" y="92"/>
                    </a:lnTo>
                    <a:lnTo>
                      <a:pt x="1406" y="92"/>
                    </a:lnTo>
                    <a:lnTo>
                      <a:pt x="1406" y="92"/>
                    </a:lnTo>
                    <a:lnTo>
                      <a:pt x="1396" y="100"/>
                    </a:lnTo>
                    <a:lnTo>
                      <a:pt x="1384" y="111"/>
                    </a:lnTo>
                    <a:lnTo>
                      <a:pt x="1384" y="111"/>
                    </a:lnTo>
                    <a:lnTo>
                      <a:pt x="1369" y="128"/>
                    </a:lnTo>
                    <a:lnTo>
                      <a:pt x="1355" y="142"/>
                    </a:lnTo>
                    <a:lnTo>
                      <a:pt x="1346" y="154"/>
                    </a:lnTo>
                    <a:lnTo>
                      <a:pt x="1338" y="164"/>
                    </a:lnTo>
                    <a:lnTo>
                      <a:pt x="1338" y="164"/>
                    </a:lnTo>
                    <a:lnTo>
                      <a:pt x="1302" y="152"/>
                    </a:lnTo>
                    <a:lnTo>
                      <a:pt x="1302" y="152"/>
                    </a:lnTo>
                    <a:lnTo>
                      <a:pt x="1303" y="139"/>
                    </a:lnTo>
                    <a:lnTo>
                      <a:pt x="1303" y="124"/>
                    </a:lnTo>
                    <a:lnTo>
                      <a:pt x="1303" y="104"/>
                    </a:lnTo>
                    <a:lnTo>
                      <a:pt x="1300" y="81"/>
                    </a:lnTo>
                    <a:lnTo>
                      <a:pt x="1300" y="81"/>
                    </a:lnTo>
                    <a:lnTo>
                      <a:pt x="1298" y="65"/>
                    </a:lnTo>
                    <a:lnTo>
                      <a:pt x="1297" y="52"/>
                    </a:lnTo>
                    <a:lnTo>
                      <a:pt x="1297" y="52"/>
                    </a:lnTo>
                    <a:lnTo>
                      <a:pt x="1297" y="52"/>
                    </a:lnTo>
                    <a:lnTo>
                      <a:pt x="1297" y="52"/>
                    </a:lnTo>
                    <a:lnTo>
                      <a:pt x="1295" y="52"/>
                    </a:lnTo>
                    <a:lnTo>
                      <a:pt x="1295" y="52"/>
                    </a:lnTo>
                    <a:lnTo>
                      <a:pt x="1294" y="47"/>
                    </a:lnTo>
                    <a:lnTo>
                      <a:pt x="1294" y="47"/>
                    </a:lnTo>
                    <a:lnTo>
                      <a:pt x="1293" y="43"/>
                    </a:lnTo>
                    <a:lnTo>
                      <a:pt x="1293" y="43"/>
                    </a:lnTo>
                    <a:lnTo>
                      <a:pt x="1293" y="42"/>
                    </a:lnTo>
                    <a:lnTo>
                      <a:pt x="1293" y="42"/>
                    </a:lnTo>
                    <a:lnTo>
                      <a:pt x="1290" y="40"/>
                    </a:lnTo>
                    <a:lnTo>
                      <a:pt x="1290" y="40"/>
                    </a:lnTo>
                    <a:lnTo>
                      <a:pt x="1290" y="40"/>
                    </a:lnTo>
                    <a:lnTo>
                      <a:pt x="1290" y="40"/>
                    </a:lnTo>
                    <a:lnTo>
                      <a:pt x="1288" y="37"/>
                    </a:lnTo>
                    <a:lnTo>
                      <a:pt x="1288" y="37"/>
                    </a:lnTo>
                    <a:lnTo>
                      <a:pt x="1288" y="37"/>
                    </a:lnTo>
                    <a:lnTo>
                      <a:pt x="1288" y="37"/>
                    </a:lnTo>
                    <a:lnTo>
                      <a:pt x="1285" y="36"/>
                    </a:lnTo>
                    <a:lnTo>
                      <a:pt x="1285" y="36"/>
                    </a:lnTo>
                    <a:lnTo>
                      <a:pt x="1284" y="34"/>
                    </a:lnTo>
                    <a:lnTo>
                      <a:pt x="1284" y="34"/>
                    </a:lnTo>
                    <a:lnTo>
                      <a:pt x="1282" y="33"/>
                    </a:lnTo>
                    <a:lnTo>
                      <a:pt x="1282" y="33"/>
                    </a:lnTo>
                    <a:lnTo>
                      <a:pt x="1280" y="33"/>
                    </a:lnTo>
                    <a:lnTo>
                      <a:pt x="1280" y="33"/>
                    </a:lnTo>
                    <a:lnTo>
                      <a:pt x="1278" y="33"/>
                    </a:lnTo>
                    <a:lnTo>
                      <a:pt x="1278" y="33"/>
                    </a:lnTo>
                    <a:lnTo>
                      <a:pt x="1277" y="32"/>
                    </a:lnTo>
                    <a:lnTo>
                      <a:pt x="1277" y="32"/>
                    </a:lnTo>
                    <a:lnTo>
                      <a:pt x="1273" y="31"/>
                    </a:lnTo>
                    <a:lnTo>
                      <a:pt x="1273" y="31"/>
                    </a:lnTo>
                    <a:lnTo>
                      <a:pt x="1268" y="31"/>
                    </a:lnTo>
                    <a:lnTo>
                      <a:pt x="1268" y="31"/>
                    </a:lnTo>
                    <a:lnTo>
                      <a:pt x="1266" y="29"/>
                    </a:lnTo>
                    <a:lnTo>
                      <a:pt x="1266" y="29"/>
                    </a:lnTo>
                    <a:lnTo>
                      <a:pt x="1264" y="29"/>
                    </a:lnTo>
                    <a:lnTo>
                      <a:pt x="1264" y="29"/>
                    </a:lnTo>
                    <a:lnTo>
                      <a:pt x="1263" y="29"/>
                    </a:lnTo>
                    <a:lnTo>
                      <a:pt x="1263" y="29"/>
                    </a:lnTo>
                    <a:lnTo>
                      <a:pt x="1259" y="28"/>
                    </a:lnTo>
                    <a:lnTo>
                      <a:pt x="1259" y="28"/>
                    </a:lnTo>
                    <a:lnTo>
                      <a:pt x="1259" y="28"/>
                    </a:lnTo>
                    <a:lnTo>
                      <a:pt x="1259" y="28"/>
                    </a:lnTo>
                    <a:lnTo>
                      <a:pt x="1256" y="28"/>
                    </a:lnTo>
                    <a:lnTo>
                      <a:pt x="1256" y="28"/>
                    </a:lnTo>
                    <a:lnTo>
                      <a:pt x="1255" y="28"/>
                    </a:lnTo>
                    <a:lnTo>
                      <a:pt x="1255" y="28"/>
                    </a:lnTo>
                    <a:lnTo>
                      <a:pt x="1253" y="29"/>
                    </a:lnTo>
                    <a:lnTo>
                      <a:pt x="1253" y="29"/>
                    </a:lnTo>
                    <a:lnTo>
                      <a:pt x="1251" y="29"/>
                    </a:lnTo>
                    <a:lnTo>
                      <a:pt x="1251" y="29"/>
                    </a:lnTo>
                    <a:lnTo>
                      <a:pt x="1249" y="31"/>
                    </a:lnTo>
                    <a:lnTo>
                      <a:pt x="1249" y="31"/>
                    </a:lnTo>
                    <a:lnTo>
                      <a:pt x="1249" y="31"/>
                    </a:lnTo>
                    <a:lnTo>
                      <a:pt x="1249" y="31"/>
                    </a:lnTo>
                    <a:lnTo>
                      <a:pt x="1241" y="37"/>
                    </a:lnTo>
                    <a:lnTo>
                      <a:pt x="1241" y="37"/>
                    </a:lnTo>
                    <a:lnTo>
                      <a:pt x="1241" y="37"/>
                    </a:lnTo>
                    <a:lnTo>
                      <a:pt x="1241" y="37"/>
                    </a:lnTo>
                    <a:lnTo>
                      <a:pt x="1241" y="37"/>
                    </a:lnTo>
                    <a:lnTo>
                      <a:pt x="1241" y="37"/>
                    </a:lnTo>
                    <a:lnTo>
                      <a:pt x="1232" y="47"/>
                    </a:lnTo>
                    <a:lnTo>
                      <a:pt x="1222" y="60"/>
                    </a:lnTo>
                    <a:lnTo>
                      <a:pt x="1222" y="60"/>
                    </a:lnTo>
                    <a:lnTo>
                      <a:pt x="1210" y="79"/>
                    </a:lnTo>
                    <a:lnTo>
                      <a:pt x="1200" y="95"/>
                    </a:lnTo>
                    <a:lnTo>
                      <a:pt x="1192" y="109"/>
                    </a:lnTo>
                    <a:lnTo>
                      <a:pt x="1187" y="120"/>
                    </a:lnTo>
                    <a:lnTo>
                      <a:pt x="1187" y="120"/>
                    </a:lnTo>
                    <a:lnTo>
                      <a:pt x="1148" y="114"/>
                    </a:lnTo>
                    <a:lnTo>
                      <a:pt x="1148" y="114"/>
                    </a:lnTo>
                    <a:lnTo>
                      <a:pt x="1147" y="101"/>
                    </a:lnTo>
                    <a:lnTo>
                      <a:pt x="1146" y="86"/>
                    </a:lnTo>
                    <a:lnTo>
                      <a:pt x="1142" y="67"/>
                    </a:lnTo>
                    <a:lnTo>
                      <a:pt x="1135" y="45"/>
                    </a:lnTo>
                    <a:lnTo>
                      <a:pt x="1135" y="45"/>
                    </a:lnTo>
                    <a:lnTo>
                      <a:pt x="1130" y="28"/>
                    </a:lnTo>
                    <a:lnTo>
                      <a:pt x="1125" y="17"/>
                    </a:lnTo>
                    <a:lnTo>
                      <a:pt x="1125" y="17"/>
                    </a:lnTo>
                    <a:lnTo>
                      <a:pt x="1125" y="17"/>
                    </a:lnTo>
                    <a:lnTo>
                      <a:pt x="1125" y="17"/>
                    </a:lnTo>
                    <a:lnTo>
                      <a:pt x="1125" y="17"/>
                    </a:lnTo>
                    <a:lnTo>
                      <a:pt x="1125" y="17"/>
                    </a:lnTo>
                    <a:lnTo>
                      <a:pt x="1120" y="8"/>
                    </a:lnTo>
                    <a:lnTo>
                      <a:pt x="1120" y="8"/>
                    </a:lnTo>
                    <a:lnTo>
                      <a:pt x="1120" y="8"/>
                    </a:lnTo>
                    <a:lnTo>
                      <a:pt x="1120" y="8"/>
                    </a:lnTo>
                    <a:lnTo>
                      <a:pt x="1118" y="6"/>
                    </a:lnTo>
                    <a:lnTo>
                      <a:pt x="1118" y="6"/>
                    </a:lnTo>
                    <a:lnTo>
                      <a:pt x="1118" y="6"/>
                    </a:lnTo>
                    <a:lnTo>
                      <a:pt x="1118" y="6"/>
                    </a:lnTo>
                    <a:lnTo>
                      <a:pt x="1115" y="4"/>
                    </a:lnTo>
                    <a:lnTo>
                      <a:pt x="1115" y="4"/>
                    </a:lnTo>
                    <a:lnTo>
                      <a:pt x="1114" y="3"/>
                    </a:lnTo>
                    <a:lnTo>
                      <a:pt x="1114" y="3"/>
                    </a:lnTo>
                    <a:lnTo>
                      <a:pt x="1111" y="3"/>
                    </a:lnTo>
                    <a:lnTo>
                      <a:pt x="1111" y="3"/>
                    </a:lnTo>
                    <a:lnTo>
                      <a:pt x="1111" y="2"/>
                    </a:lnTo>
                    <a:lnTo>
                      <a:pt x="1111" y="2"/>
                    </a:lnTo>
                    <a:lnTo>
                      <a:pt x="1108" y="2"/>
                    </a:lnTo>
                    <a:lnTo>
                      <a:pt x="1108" y="2"/>
                    </a:lnTo>
                    <a:lnTo>
                      <a:pt x="1108" y="2"/>
                    </a:lnTo>
                    <a:lnTo>
                      <a:pt x="1108" y="2"/>
                    </a:lnTo>
                    <a:lnTo>
                      <a:pt x="1104" y="0"/>
                    </a:lnTo>
                    <a:lnTo>
                      <a:pt x="1104" y="0"/>
                    </a:lnTo>
                    <a:lnTo>
                      <a:pt x="1103" y="0"/>
                    </a:lnTo>
                    <a:lnTo>
                      <a:pt x="1103" y="0"/>
                    </a:lnTo>
                    <a:lnTo>
                      <a:pt x="1099" y="0"/>
                    </a:lnTo>
                    <a:lnTo>
                      <a:pt x="1099" y="0"/>
                    </a:lnTo>
                    <a:lnTo>
                      <a:pt x="1094" y="0"/>
                    </a:lnTo>
                    <a:lnTo>
                      <a:pt x="1094" y="0"/>
                    </a:lnTo>
                    <a:lnTo>
                      <a:pt x="1093" y="0"/>
                    </a:lnTo>
                    <a:lnTo>
                      <a:pt x="1093" y="0"/>
                    </a:lnTo>
                    <a:lnTo>
                      <a:pt x="1090" y="0"/>
                    </a:lnTo>
                    <a:lnTo>
                      <a:pt x="1090" y="0"/>
                    </a:lnTo>
                    <a:lnTo>
                      <a:pt x="1089" y="0"/>
                    </a:lnTo>
                    <a:lnTo>
                      <a:pt x="1089" y="0"/>
                    </a:lnTo>
                    <a:lnTo>
                      <a:pt x="1085" y="0"/>
                    </a:lnTo>
                    <a:lnTo>
                      <a:pt x="1085" y="0"/>
                    </a:lnTo>
                    <a:lnTo>
                      <a:pt x="1085" y="0"/>
                    </a:lnTo>
                    <a:lnTo>
                      <a:pt x="1085" y="0"/>
                    </a:lnTo>
                    <a:lnTo>
                      <a:pt x="1083" y="0"/>
                    </a:lnTo>
                    <a:lnTo>
                      <a:pt x="1083" y="0"/>
                    </a:lnTo>
                    <a:lnTo>
                      <a:pt x="1081" y="0"/>
                    </a:lnTo>
                    <a:lnTo>
                      <a:pt x="1081" y="0"/>
                    </a:lnTo>
                    <a:lnTo>
                      <a:pt x="1079" y="2"/>
                    </a:lnTo>
                    <a:lnTo>
                      <a:pt x="1079" y="2"/>
                    </a:lnTo>
                    <a:lnTo>
                      <a:pt x="1079" y="2"/>
                    </a:lnTo>
                    <a:lnTo>
                      <a:pt x="1079" y="2"/>
                    </a:lnTo>
                    <a:lnTo>
                      <a:pt x="1076" y="4"/>
                    </a:lnTo>
                    <a:lnTo>
                      <a:pt x="1076" y="4"/>
                    </a:lnTo>
                    <a:lnTo>
                      <a:pt x="1075" y="4"/>
                    </a:lnTo>
                    <a:lnTo>
                      <a:pt x="1075" y="4"/>
                    </a:lnTo>
                    <a:lnTo>
                      <a:pt x="1072" y="8"/>
                    </a:lnTo>
                    <a:lnTo>
                      <a:pt x="1072" y="8"/>
                    </a:lnTo>
                    <a:lnTo>
                      <a:pt x="1072" y="8"/>
                    </a:lnTo>
                    <a:lnTo>
                      <a:pt x="1072" y="8"/>
                    </a:lnTo>
                    <a:lnTo>
                      <a:pt x="1069" y="12"/>
                    </a:lnTo>
                    <a:lnTo>
                      <a:pt x="1069" y="12"/>
                    </a:lnTo>
                    <a:lnTo>
                      <a:pt x="1069" y="12"/>
                    </a:lnTo>
                    <a:lnTo>
                      <a:pt x="1069" y="12"/>
                    </a:lnTo>
                    <a:lnTo>
                      <a:pt x="1069" y="12"/>
                    </a:lnTo>
                    <a:lnTo>
                      <a:pt x="1069" y="12"/>
                    </a:lnTo>
                    <a:lnTo>
                      <a:pt x="1062" y="22"/>
                    </a:lnTo>
                    <a:lnTo>
                      <a:pt x="1055" y="37"/>
                    </a:lnTo>
                    <a:lnTo>
                      <a:pt x="1055" y="37"/>
                    </a:lnTo>
                    <a:lnTo>
                      <a:pt x="1045" y="58"/>
                    </a:lnTo>
                    <a:lnTo>
                      <a:pt x="1037" y="76"/>
                    </a:lnTo>
                    <a:lnTo>
                      <a:pt x="1032" y="91"/>
                    </a:lnTo>
                    <a:lnTo>
                      <a:pt x="1030" y="104"/>
                    </a:lnTo>
                    <a:lnTo>
                      <a:pt x="1030" y="104"/>
                    </a:lnTo>
                    <a:lnTo>
                      <a:pt x="991" y="104"/>
                    </a:lnTo>
                    <a:lnTo>
                      <a:pt x="991" y="104"/>
                    </a:lnTo>
                    <a:lnTo>
                      <a:pt x="988" y="91"/>
                    </a:lnTo>
                    <a:lnTo>
                      <a:pt x="983" y="76"/>
                    </a:lnTo>
                    <a:lnTo>
                      <a:pt x="975" y="58"/>
                    </a:lnTo>
                    <a:lnTo>
                      <a:pt x="965" y="37"/>
                    </a:lnTo>
                    <a:lnTo>
                      <a:pt x="965" y="37"/>
                    </a:lnTo>
                    <a:lnTo>
                      <a:pt x="958" y="22"/>
                    </a:lnTo>
                    <a:lnTo>
                      <a:pt x="951" y="12"/>
                    </a:lnTo>
                    <a:lnTo>
                      <a:pt x="951" y="12"/>
                    </a:lnTo>
                    <a:lnTo>
                      <a:pt x="951" y="12"/>
                    </a:lnTo>
                    <a:lnTo>
                      <a:pt x="951" y="12"/>
                    </a:lnTo>
                    <a:lnTo>
                      <a:pt x="951" y="12"/>
                    </a:lnTo>
                    <a:lnTo>
                      <a:pt x="951" y="12"/>
                    </a:lnTo>
                    <a:lnTo>
                      <a:pt x="948" y="8"/>
                    </a:lnTo>
                    <a:lnTo>
                      <a:pt x="948" y="8"/>
                    </a:lnTo>
                    <a:lnTo>
                      <a:pt x="948" y="7"/>
                    </a:lnTo>
                    <a:lnTo>
                      <a:pt x="948" y="7"/>
                    </a:lnTo>
                    <a:lnTo>
                      <a:pt x="945" y="4"/>
                    </a:lnTo>
                    <a:lnTo>
                      <a:pt x="945" y="4"/>
                    </a:lnTo>
                    <a:lnTo>
                      <a:pt x="944" y="4"/>
                    </a:lnTo>
                    <a:lnTo>
                      <a:pt x="944" y="4"/>
                    </a:lnTo>
                    <a:lnTo>
                      <a:pt x="941" y="2"/>
                    </a:lnTo>
                    <a:lnTo>
                      <a:pt x="941" y="2"/>
                    </a:lnTo>
                    <a:lnTo>
                      <a:pt x="941" y="2"/>
                    </a:lnTo>
                    <a:lnTo>
                      <a:pt x="941" y="2"/>
                    </a:lnTo>
                    <a:lnTo>
                      <a:pt x="939" y="0"/>
                    </a:lnTo>
                    <a:lnTo>
                      <a:pt x="939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5" y="0"/>
                    </a:lnTo>
                    <a:lnTo>
                      <a:pt x="935" y="0"/>
                    </a:lnTo>
                    <a:lnTo>
                      <a:pt x="935" y="0"/>
                    </a:lnTo>
                    <a:lnTo>
                      <a:pt x="935" y="0"/>
                    </a:lnTo>
                    <a:lnTo>
                      <a:pt x="931" y="0"/>
                    </a:lnTo>
                    <a:lnTo>
                      <a:pt x="931" y="0"/>
                    </a:lnTo>
                    <a:lnTo>
                      <a:pt x="930" y="0"/>
                    </a:lnTo>
                    <a:lnTo>
                      <a:pt x="930" y="0"/>
                    </a:lnTo>
                    <a:lnTo>
                      <a:pt x="928" y="0"/>
                    </a:lnTo>
                    <a:lnTo>
                      <a:pt x="928" y="0"/>
                    </a:lnTo>
                    <a:lnTo>
                      <a:pt x="926" y="0"/>
                    </a:lnTo>
                    <a:lnTo>
                      <a:pt x="926" y="0"/>
                    </a:lnTo>
                    <a:lnTo>
                      <a:pt x="921" y="0"/>
                    </a:lnTo>
                    <a:lnTo>
                      <a:pt x="921" y="0"/>
                    </a:lnTo>
                    <a:lnTo>
                      <a:pt x="917" y="0"/>
                    </a:lnTo>
                    <a:lnTo>
                      <a:pt x="917" y="0"/>
                    </a:lnTo>
                    <a:lnTo>
                      <a:pt x="916" y="0"/>
                    </a:lnTo>
                    <a:lnTo>
                      <a:pt x="916" y="0"/>
                    </a:lnTo>
                    <a:lnTo>
                      <a:pt x="912" y="2"/>
                    </a:lnTo>
                    <a:lnTo>
                      <a:pt x="912" y="2"/>
                    </a:lnTo>
                    <a:lnTo>
                      <a:pt x="912" y="2"/>
                    </a:lnTo>
                    <a:lnTo>
                      <a:pt x="912" y="2"/>
                    </a:lnTo>
                    <a:lnTo>
                      <a:pt x="909" y="2"/>
                    </a:lnTo>
                    <a:lnTo>
                      <a:pt x="909" y="2"/>
                    </a:lnTo>
                    <a:lnTo>
                      <a:pt x="909" y="3"/>
                    </a:lnTo>
                    <a:lnTo>
                      <a:pt x="909" y="3"/>
                    </a:lnTo>
                    <a:lnTo>
                      <a:pt x="906" y="3"/>
                    </a:lnTo>
                    <a:lnTo>
                      <a:pt x="906" y="3"/>
                    </a:lnTo>
                    <a:lnTo>
                      <a:pt x="905" y="4"/>
                    </a:lnTo>
                    <a:lnTo>
                      <a:pt x="905" y="4"/>
                    </a:lnTo>
                    <a:lnTo>
                      <a:pt x="902" y="6"/>
                    </a:lnTo>
                    <a:lnTo>
                      <a:pt x="902" y="6"/>
                    </a:lnTo>
                    <a:lnTo>
                      <a:pt x="902" y="6"/>
                    </a:lnTo>
                    <a:lnTo>
                      <a:pt x="902" y="6"/>
                    </a:lnTo>
                    <a:lnTo>
                      <a:pt x="900" y="8"/>
                    </a:lnTo>
                    <a:lnTo>
                      <a:pt x="900" y="8"/>
                    </a:lnTo>
                    <a:lnTo>
                      <a:pt x="900" y="8"/>
                    </a:lnTo>
                    <a:lnTo>
                      <a:pt x="900" y="8"/>
                    </a:lnTo>
                    <a:lnTo>
                      <a:pt x="897" y="12"/>
                    </a:lnTo>
                    <a:lnTo>
                      <a:pt x="897" y="12"/>
                    </a:lnTo>
                    <a:lnTo>
                      <a:pt x="897" y="12"/>
                    </a:lnTo>
                    <a:lnTo>
                      <a:pt x="897" y="12"/>
                    </a:lnTo>
                    <a:lnTo>
                      <a:pt x="895" y="17"/>
                    </a:lnTo>
                    <a:lnTo>
                      <a:pt x="895" y="17"/>
                    </a:lnTo>
                    <a:lnTo>
                      <a:pt x="895" y="17"/>
                    </a:lnTo>
                    <a:lnTo>
                      <a:pt x="895" y="17"/>
                    </a:lnTo>
                    <a:lnTo>
                      <a:pt x="895" y="17"/>
                    </a:lnTo>
                    <a:lnTo>
                      <a:pt x="895" y="17"/>
                    </a:lnTo>
                    <a:lnTo>
                      <a:pt x="890" y="28"/>
                    </a:lnTo>
                    <a:lnTo>
                      <a:pt x="885" y="45"/>
                    </a:lnTo>
                    <a:lnTo>
                      <a:pt x="885" y="45"/>
                    </a:lnTo>
                    <a:lnTo>
                      <a:pt x="878" y="67"/>
                    </a:lnTo>
                    <a:lnTo>
                      <a:pt x="875" y="86"/>
                    </a:lnTo>
                    <a:lnTo>
                      <a:pt x="873" y="101"/>
                    </a:lnTo>
                    <a:lnTo>
                      <a:pt x="872" y="114"/>
                    </a:lnTo>
                    <a:lnTo>
                      <a:pt x="872" y="114"/>
                    </a:lnTo>
                    <a:lnTo>
                      <a:pt x="833" y="120"/>
                    </a:lnTo>
                    <a:lnTo>
                      <a:pt x="833" y="120"/>
                    </a:lnTo>
                    <a:lnTo>
                      <a:pt x="828" y="109"/>
                    </a:lnTo>
                    <a:lnTo>
                      <a:pt x="820" y="95"/>
                    </a:lnTo>
                    <a:lnTo>
                      <a:pt x="810" y="79"/>
                    </a:lnTo>
                    <a:lnTo>
                      <a:pt x="798" y="60"/>
                    </a:lnTo>
                    <a:lnTo>
                      <a:pt x="798" y="60"/>
                    </a:lnTo>
                    <a:lnTo>
                      <a:pt x="788" y="47"/>
                    </a:lnTo>
                    <a:lnTo>
                      <a:pt x="779" y="37"/>
                    </a:lnTo>
                    <a:lnTo>
                      <a:pt x="779" y="37"/>
                    </a:lnTo>
                    <a:lnTo>
                      <a:pt x="779" y="37"/>
                    </a:lnTo>
                    <a:lnTo>
                      <a:pt x="779" y="37"/>
                    </a:lnTo>
                    <a:lnTo>
                      <a:pt x="771" y="31"/>
                    </a:lnTo>
                    <a:lnTo>
                      <a:pt x="771" y="31"/>
                    </a:lnTo>
                    <a:lnTo>
                      <a:pt x="771" y="31"/>
                    </a:lnTo>
                    <a:lnTo>
                      <a:pt x="771" y="31"/>
                    </a:lnTo>
                    <a:lnTo>
                      <a:pt x="768" y="29"/>
                    </a:lnTo>
                    <a:lnTo>
                      <a:pt x="768" y="29"/>
                    </a:lnTo>
                    <a:lnTo>
                      <a:pt x="768" y="29"/>
                    </a:lnTo>
                    <a:lnTo>
                      <a:pt x="768" y="29"/>
                    </a:lnTo>
                    <a:lnTo>
                      <a:pt x="765" y="28"/>
                    </a:lnTo>
                    <a:lnTo>
                      <a:pt x="765" y="28"/>
                    </a:lnTo>
                    <a:lnTo>
                      <a:pt x="764" y="28"/>
                    </a:lnTo>
                    <a:lnTo>
                      <a:pt x="764" y="28"/>
                    </a:lnTo>
                    <a:lnTo>
                      <a:pt x="761" y="28"/>
                    </a:lnTo>
                    <a:lnTo>
                      <a:pt x="761" y="28"/>
                    </a:lnTo>
                    <a:lnTo>
                      <a:pt x="761" y="28"/>
                    </a:lnTo>
                    <a:lnTo>
                      <a:pt x="761" y="28"/>
                    </a:lnTo>
                    <a:lnTo>
                      <a:pt x="757" y="29"/>
                    </a:lnTo>
                    <a:lnTo>
                      <a:pt x="757" y="29"/>
                    </a:lnTo>
                    <a:lnTo>
                      <a:pt x="756" y="29"/>
                    </a:lnTo>
                    <a:lnTo>
                      <a:pt x="756" y="29"/>
                    </a:lnTo>
                    <a:lnTo>
                      <a:pt x="754" y="29"/>
                    </a:lnTo>
                    <a:lnTo>
                      <a:pt x="754" y="29"/>
                    </a:lnTo>
                    <a:lnTo>
                      <a:pt x="752" y="31"/>
                    </a:lnTo>
                    <a:lnTo>
                      <a:pt x="752" y="31"/>
                    </a:lnTo>
                    <a:lnTo>
                      <a:pt x="747" y="31"/>
                    </a:lnTo>
                    <a:lnTo>
                      <a:pt x="747" y="31"/>
                    </a:lnTo>
                    <a:lnTo>
                      <a:pt x="744" y="32"/>
                    </a:lnTo>
                    <a:lnTo>
                      <a:pt x="744" y="32"/>
                    </a:lnTo>
                    <a:lnTo>
                      <a:pt x="742" y="33"/>
                    </a:lnTo>
                    <a:lnTo>
                      <a:pt x="742" y="33"/>
                    </a:lnTo>
                    <a:lnTo>
                      <a:pt x="740" y="33"/>
                    </a:lnTo>
                    <a:lnTo>
                      <a:pt x="740" y="33"/>
                    </a:lnTo>
                    <a:lnTo>
                      <a:pt x="739" y="33"/>
                    </a:lnTo>
                    <a:lnTo>
                      <a:pt x="739" y="33"/>
                    </a:lnTo>
                    <a:lnTo>
                      <a:pt x="736" y="34"/>
                    </a:lnTo>
                    <a:lnTo>
                      <a:pt x="736" y="34"/>
                    </a:lnTo>
                    <a:lnTo>
                      <a:pt x="735" y="36"/>
                    </a:lnTo>
                    <a:lnTo>
                      <a:pt x="735" y="36"/>
                    </a:lnTo>
                    <a:lnTo>
                      <a:pt x="732" y="37"/>
                    </a:lnTo>
                    <a:lnTo>
                      <a:pt x="732" y="37"/>
                    </a:lnTo>
                    <a:lnTo>
                      <a:pt x="732" y="37"/>
                    </a:lnTo>
                    <a:lnTo>
                      <a:pt x="732" y="37"/>
                    </a:lnTo>
                    <a:lnTo>
                      <a:pt x="730" y="40"/>
                    </a:lnTo>
                    <a:lnTo>
                      <a:pt x="730" y="40"/>
                    </a:lnTo>
                    <a:lnTo>
                      <a:pt x="730" y="40"/>
                    </a:lnTo>
                    <a:lnTo>
                      <a:pt x="730" y="40"/>
                    </a:lnTo>
                    <a:lnTo>
                      <a:pt x="727" y="42"/>
                    </a:lnTo>
                    <a:lnTo>
                      <a:pt x="727" y="42"/>
                    </a:lnTo>
                    <a:lnTo>
                      <a:pt x="727" y="43"/>
                    </a:lnTo>
                    <a:lnTo>
                      <a:pt x="727" y="43"/>
                    </a:lnTo>
                    <a:lnTo>
                      <a:pt x="726" y="47"/>
                    </a:lnTo>
                    <a:lnTo>
                      <a:pt x="726" y="47"/>
                    </a:lnTo>
                    <a:lnTo>
                      <a:pt x="726" y="47"/>
                    </a:lnTo>
                    <a:lnTo>
                      <a:pt x="726" y="47"/>
                    </a:lnTo>
                    <a:lnTo>
                      <a:pt x="725" y="52"/>
                    </a:lnTo>
                    <a:lnTo>
                      <a:pt x="725" y="52"/>
                    </a:lnTo>
                    <a:lnTo>
                      <a:pt x="723" y="52"/>
                    </a:lnTo>
                    <a:lnTo>
                      <a:pt x="723" y="52"/>
                    </a:lnTo>
                    <a:lnTo>
                      <a:pt x="723" y="52"/>
                    </a:lnTo>
                    <a:lnTo>
                      <a:pt x="723" y="52"/>
                    </a:lnTo>
                    <a:lnTo>
                      <a:pt x="722" y="65"/>
                    </a:lnTo>
                    <a:lnTo>
                      <a:pt x="720" y="81"/>
                    </a:lnTo>
                    <a:lnTo>
                      <a:pt x="720" y="81"/>
                    </a:lnTo>
                    <a:lnTo>
                      <a:pt x="717" y="104"/>
                    </a:lnTo>
                    <a:lnTo>
                      <a:pt x="717" y="124"/>
                    </a:lnTo>
                    <a:lnTo>
                      <a:pt x="717" y="139"/>
                    </a:lnTo>
                    <a:lnTo>
                      <a:pt x="718" y="152"/>
                    </a:lnTo>
                    <a:lnTo>
                      <a:pt x="718" y="152"/>
                    </a:lnTo>
                    <a:lnTo>
                      <a:pt x="682" y="164"/>
                    </a:lnTo>
                    <a:lnTo>
                      <a:pt x="682" y="164"/>
                    </a:lnTo>
                    <a:lnTo>
                      <a:pt x="676" y="154"/>
                    </a:lnTo>
                    <a:lnTo>
                      <a:pt x="665" y="143"/>
                    </a:lnTo>
                    <a:lnTo>
                      <a:pt x="653" y="128"/>
                    </a:lnTo>
                    <a:lnTo>
                      <a:pt x="637" y="111"/>
                    </a:lnTo>
                    <a:lnTo>
                      <a:pt x="637" y="111"/>
                    </a:lnTo>
                    <a:lnTo>
                      <a:pt x="624" y="100"/>
                    </a:lnTo>
                    <a:lnTo>
                      <a:pt x="614" y="92"/>
                    </a:lnTo>
                    <a:lnTo>
                      <a:pt x="614" y="92"/>
                    </a:lnTo>
                    <a:lnTo>
                      <a:pt x="614" y="92"/>
                    </a:lnTo>
                    <a:lnTo>
                      <a:pt x="614" y="92"/>
                    </a:lnTo>
                    <a:lnTo>
                      <a:pt x="614" y="92"/>
                    </a:lnTo>
                    <a:lnTo>
                      <a:pt x="610" y="90"/>
                    </a:lnTo>
                    <a:lnTo>
                      <a:pt x="610" y="90"/>
                    </a:lnTo>
                    <a:lnTo>
                      <a:pt x="609" y="89"/>
                    </a:lnTo>
                    <a:lnTo>
                      <a:pt x="609" y="89"/>
                    </a:lnTo>
                    <a:lnTo>
                      <a:pt x="605" y="87"/>
                    </a:lnTo>
                    <a:lnTo>
                      <a:pt x="605" y="87"/>
                    </a:lnTo>
                    <a:lnTo>
                      <a:pt x="605" y="87"/>
                    </a:lnTo>
                    <a:lnTo>
                      <a:pt x="605" y="87"/>
                    </a:lnTo>
                    <a:lnTo>
                      <a:pt x="601" y="86"/>
                    </a:lnTo>
                    <a:lnTo>
                      <a:pt x="601" y="86"/>
                    </a:lnTo>
                    <a:lnTo>
                      <a:pt x="601" y="86"/>
                    </a:lnTo>
                    <a:lnTo>
                      <a:pt x="601" y="86"/>
                    </a:lnTo>
                    <a:lnTo>
                      <a:pt x="597" y="86"/>
                    </a:lnTo>
                    <a:lnTo>
                      <a:pt x="597" y="86"/>
                    </a:lnTo>
                    <a:lnTo>
                      <a:pt x="597" y="86"/>
                    </a:lnTo>
                    <a:lnTo>
                      <a:pt x="597" y="86"/>
                    </a:lnTo>
                    <a:lnTo>
                      <a:pt x="595" y="86"/>
                    </a:lnTo>
                    <a:lnTo>
                      <a:pt x="595" y="86"/>
                    </a:lnTo>
                    <a:lnTo>
                      <a:pt x="594" y="86"/>
                    </a:lnTo>
                    <a:lnTo>
                      <a:pt x="594" y="86"/>
                    </a:lnTo>
                    <a:lnTo>
                      <a:pt x="591" y="87"/>
                    </a:lnTo>
                    <a:lnTo>
                      <a:pt x="591" y="87"/>
                    </a:lnTo>
                    <a:lnTo>
                      <a:pt x="590" y="87"/>
                    </a:lnTo>
                    <a:lnTo>
                      <a:pt x="590" y="87"/>
                    </a:lnTo>
                    <a:lnTo>
                      <a:pt x="587" y="90"/>
                    </a:lnTo>
                    <a:lnTo>
                      <a:pt x="587" y="90"/>
                    </a:lnTo>
                    <a:lnTo>
                      <a:pt x="586" y="90"/>
                    </a:lnTo>
                    <a:lnTo>
                      <a:pt x="586" y="90"/>
                    </a:lnTo>
                    <a:lnTo>
                      <a:pt x="582" y="91"/>
                    </a:lnTo>
                    <a:lnTo>
                      <a:pt x="582" y="91"/>
                    </a:lnTo>
                    <a:lnTo>
                      <a:pt x="579" y="94"/>
                    </a:lnTo>
                    <a:lnTo>
                      <a:pt x="579" y="94"/>
                    </a:lnTo>
                    <a:lnTo>
                      <a:pt x="577" y="94"/>
                    </a:lnTo>
                    <a:lnTo>
                      <a:pt x="577" y="94"/>
                    </a:lnTo>
                    <a:lnTo>
                      <a:pt x="574" y="95"/>
                    </a:lnTo>
                    <a:lnTo>
                      <a:pt x="574" y="95"/>
                    </a:lnTo>
                    <a:lnTo>
                      <a:pt x="574" y="96"/>
                    </a:lnTo>
                    <a:lnTo>
                      <a:pt x="574" y="96"/>
                    </a:lnTo>
                    <a:lnTo>
                      <a:pt x="571" y="97"/>
                    </a:lnTo>
                    <a:lnTo>
                      <a:pt x="571" y="97"/>
                    </a:lnTo>
                    <a:lnTo>
                      <a:pt x="570" y="97"/>
                    </a:lnTo>
                    <a:lnTo>
                      <a:pt x="570" y="97"/>
                    </a:lnTo>
                    <a:lnTo>
                      <a:pt x="568" y="100"/>
                    </a:lnTo>
                    <a:lnTo>
                      <a:pt x="568" y="100"/>
                    </a:lnTo>
                    <a:lnTo>
                      <a:pt x="567" y="100"/>
                    </a:lnTo>
                    <a:lnTo>
                      <a:pt x="567" y="100"/>
                    </a:lnTo>
                    <a:lnTo>
                      <a:pt x="566" y="103"/>
                    </a:lnTo>
                    <a:lnTo>
                      <a:pt x="566" y="103"/>
                    </a:lnTo>
                    <a:lnTo>
                      <a:pt x="565" y="104"/>
                    </a:lnTo>
                    <a:lnTo>
                      <a:pt x="565" y="104"/>
                    </a:lnTo>
                    <a:lnTo>
                      <a:pt x="563" y="106"/>
                    </a:lnTo>
                    <a:lnTo>
                      <a:pt x="563" y="106"/>
                    </a:lnTo>
                    <a:lnTo>
                      <a:pt x="563" y="106"/>
                    </a:lnTo>
                    <a:lnTo>
                      <a:pt x="563" y="106"/>
                    </a:lnTo>
                    <a:lnTo>
                      <a:pt x="562" y="111"/>
                    </a:lnTo>
                    <a:lnTo>
                      <a:pt x="562" y="111"/>
                    </a:lnTo>
                    <a:lnTo>
                      <a:pt x="562" y="111"/>
                    </a:lnTo>
                    <a:lnTo>
                      <a:pt x="562" y="111"/>
                    </a:lnTo>
                    <a:lnTo>
                      <a:pt x="562" y="116"/>
                    </a:lnTo>
                    <a:lnTo>
                      <a:pt x="562" y="116"/>
                    </a:lnTo>
                    <a:lnTo>
                      <a:pt x="562" y="116"/>
                    </a:lnTo>
                    <a:lnTo>
                      <a:pt x="562" y="116"/>
                    </a:lnTo>
                    <a:lnTo>
                      <a:pt x="562" y="116"/>
                    </a:lnTo>
                    <a:lnTo>
                      <a:pt x="562" y="116"/>
                    </a:lnTo>
                    <a:lnTo>
                      <a:pt x="562" y="129"/>
                    </a:lnTo>
                    <a:lnTo>
                      <a:pt x="562" y="145"/>
                    </a:lnTo>
                    <a:lnTo>
                      <a:pt x="562" y="145"/>
                    </a:lnTo>
                    <a:lnTo>
                      <a:pt x="565" y="168"/>
                    </a:lnTo>
                    <a:lnTo>
                      <a:pt x="567" y="188"/>
                    </a:lnTo>
                    <a:lnTo>
                      <a:pt x="571" y="203"/>
                    </a:lnTo>
                    <a:lnTo>
                      <a:pt x="574" y="215"/>
                    </a:lnTo>
                    <a:lnTo>
                      <a:pt x="574" y="215"/>
                    </a:lnTo>
                    <a:lnTo>
                      <a:pt x="541" y="235"/>
                    </a:lnTo>
                    <a:lnTo>
                      <a:pt x="541" y="235"/>
                    </a:lnTo>
                    <a:lnTo>
                      <a:pt x="532" y="226"/>
                    </a:lnTo>
                    <a:lnTo>
                      <a:pt x="521" y="216"/>
                    </a:lnTo>
                    <a:lnTo>
                      <a:pt x="504" y="203"/>
                    </a:lnTo>
                    <a:lnTo>
                      <a:pt x="485" y="189"/>
                    </a:lnTo>
                    <a:lnTo>
                      <a:pt x="485" y="189"/>
                    </a:lnTo>
                    <a:lnTo>
                      <a:pt x="471" y="181"/>
                    </a:lnTo>
                    <a:lnTo>
                      <a:pt x="461" y="176"/>
                    </a:lnTo>
                    <a:lnTo>
                      <a:pt x="461" y="176"/>
                    </a:lnTo>
                    <a:lnTo>
                      <a:pt x="461" y="176"/>
                    </a:lnTo>
                    <a:lnTo>
                      <a:pt x="460" y="174"/>
                    </a:lnTo>
                    <a:lnTo>
                      <a:pt x="460" y="174"/>
                    </a:lnTo>
                    <a:lnTo>
                      <a:pt x="456" y="173"/>
                    </a:lnTo>
                    <a:lnTo>
                      <a:pt x="456" y="173"/>
                    </a:lnTo>
                    <a:lnTo>
                      <a:pt x="455" y="173"/>
                    </a:lnTo>
                    <a:lnTo>
                      <a:pt x="455" y="173"/>
                    </a:lnTo>
                    <a:lnTo>
                      <a:pt x="451" y="172"/>
                    </a:lnTo>
                    <a:lnTo>
                      <a:pt x="451" y="172"/>
                    </a:lnTo>
                    <a:lnTo>
                      <a:pt x="450" y="172"/>
                    </a:lnTo>
                    <a:lnTo>
                      <a:pt x="450" y="172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4" y="172"/>
                    </a:lnTo>
                    <a:lnTo>
                      <a:pt x="444" y="172"/>
                    </a:lnTo>
                    <a:lnTo>
                      <a:pt x="444" y="172"/>
                    </a:lnTo>
                    <a:lnTo>
                      <a:pt x="444" y="172"/>
                    </a:lnTo>
                    <a:lnTo>
                      <a:pt x="441" y="173"/>
                    </a:lnTo>
                    <a:lnTo>
                      <a:pt x="441" y="173"/>
                    </a:lnTo>
                    <a:lnTo>
                      <a:pt x="440" y="173"/>
                    </a:lnTo>
                    <a:lnTo>
                      <a:pt x="440" y="173"/>
                    </a:lnTo>
                    <a:lnTo>
                      <a:pt x="437" y="174"/>
                    </a:lnTo>
                    <a:lnTo>
                      <a:pt x="437" y="174"/>
                    </a:lnTo>
                    <a:lnTo>
                      <a:pt x="436" y="174"/>
                    </a:lnTo>
                    <a:lnTo>
                      <a:pt x="436" y="174"/>
                    </a:lnTo>
                    <a:lnTo>
                      <a:pt x="434" y="177"/>
                    </a:lnTo>
                    <a:lnTo>
                      <a:pt x="434" y="177"/>
                    </a:lnTo>
                    <a:lnTo>
                      <a:pt x="432" y="178"/>
                    </a:lnTo>
                    <a:lnTo>
                      <a:pt x="432" y="178"/>
                    </a:lnTo>
                    <a:lnTo>
                      <a:pt x="429" y="179"/>
                    </a:lnTo>
                    <a:lnTo>
                      <a:pt x="429" y="179"/>
                    </a:lnTo>
                    <a:lnTo>
                      <a:pt x="426" y="182"/>
                    </a:lnTo>
                    <a:lnTo>
                      <a:pt x="426" y="182"/>
                    </a:lnTo>
                    <a:lnTo>
                      <a:pt x="425" y="183"/>
                    </a:lnTo>
                    <a:lnTo>
                      <a:pt x="425" y="183"/>
                    </a:lnTo>
                    <a:lnTo>
                      <a:pt x="422" y="186"/>
                    </a:lnTo>
                    <a:lnTo>
                      <a:pt x="422" y="186"/>
                    </a:lnTo>
                    <a:lnTo>
                      <a:pt x="421" y="186"/>
                    </a:lnTo>
                    <a:lnTo>
                      <a:pt x="421" y="186"/>
                    </a:lnTo>
                    <a:lnTo>
                      <a:pt x="419" y="188"/>
                    </a:lnTo>
                    <a:lnTo>
                      <a:pt x="419" y="188"/>
                    </a:lnTo>
                    <a:lnTo>
                      <a:pt x="419" y="188"/>
                    </a:lnTo>
                    <a:lnTo>
                      <a:pt x="419" y="188"/>
                    </a:lnTo>
                    <a:lnTo>
                      <a:pt x="417" y="191"/>
                    </a:lnTo>
                    <a:lnTo>
                      <a:pt x="417" y="191"/>
                    </a:lnTo>
                    <a:lnTo>
                      <a:pt x="416" y="191"/>
                    </a:lnTo>
                    <a:lnTo>
                      <a:pt x="416" y="191"/>
                    </a:lnTo>
                    <a:lnTo>
                      <a:pt x="415" y="193"/>
                    </a:lnTo>
                    <a:lnTo>
                      <a:pt x="415" y="193"/>
                    </a:lnTo>
                    <a:lnTo>
                      <a:pt x="415" y="194"/>
                    </a:lnTo>
                    <a:lnTo>
                      <a:pt x="415" y="194"/>
                    </a:lnTo>
                    <a:lnTo>
                      <a:pt x="414" y="197"/>
                    </a:lnTo>
                    <a:lnTo>
                      <a:pt x="414" y="197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14" y="202"/>
                    </a:lnTo>
                    <a:lnTo>
                      <a:pt x="414" y="202"/>
                    </a:lnTo>
                    <a:lnTo>
                      <a:pt x="414" y="202"/>
                    </a:lnTo>
                    <a:lnTo>
                      <a:pt x="414" y="202"/>
                    </a:lnTo>
                    <a:lnTo>
                      <a:pt x="414" y="207"/>
                    </a:lnTo>
                    <a:lnTo>
                      <a:pt x="414" y="207"/>
                    </a:lnTo>
                    <a:lnTo>
                      <a:pt x="414" y="208"/>
                    </a:lnTo>
                    <a:lnTo>
                      <a:pt x="414" y="208"/>
                    </a:lnTo>
                    <a:lnTo>
                      <a:pt x="416" y="220"/>
                    </a:lnTo>
                    <a:lnTo>
                      <a:pt x="420" y="236"/>
                    </a:lnTo>
                    <a:lnTo>
                      <a:pt x="420" y="236"/>
                    </a:lnTo>
                    <a:lnTo>
                      <a:pt x="425" y="259"/>
                    </a:lnTo>
                    <a:lnTo>
                      <a:pt x="431" y="278"/>
                    </a:lnTo>
                    <a:lnTo>
                      <a:pt x="437" y="291"/>
                    </a:lnTo>
                    <a:lnTo>
                      <a:pt x="442" y="303"/>
                    </a:lnTo>
                    <a:lnTo>
                      <a:pt x="442" y="303"/>
                    </a:lnTo>
                    <a:lnTo>
                      <a:pt x="412" y="328"/>
                    </a:lnTo>
                    <a:lnTo>
                      <a:pt x="412" y="328"/>
                    </a:lnTo>
                    <a:lnTo>
                      <a:pt x="403" y="320"/>
                    </a:lnTo>
                    <a:lnTo>
                      <a:pt x="390" y="313"/>
                    </a:lnTo>
                    <a:lnTo>
                      <a:pt x="372" y="303"/>
                    </a:lnTo>
                    <a:lnTo>
                      <a:pt x="352" y="293"/>
                    </a:lnTo>
                    <a:lnTo>
                      <a:pt x="352" y="293"/>
                    </a:lnTo>
                    <a:lnTo>
                      <a:pt x="335" y="286"/>
                    </a:lnTo>
                    <a:lnTo>
                      <a:pt x="324" y="283"/>
                    </a:lnTo>
                    <a:lnTo>
                      <a:pt x="324" y="283"/>
                    </a:lnTo>
                    <a:lnTo>
                      <a:pt x="324" y="283"/>
                    </a:lnTo>
                    <a:lnTo>
                      <a:pt x="324" y="283"/>
                    </a:lnTo>
                    <a:lnTo>
                      <a:pt x="324" y="283"/>
                    </a:lnTo>
                    <a:lnTo>
                      <a:pt x="314" y="281"/>
                    </a:lnTo>
                    <a:lnTo>
                      <a:pt x="314" y="281"/>
                    </a:lnTo>
                    <a:lnTo>
                      <a:pt x="314" y="281"/>
                    </a:lnTo>
                    <a:lnTo>
                      <a:pt x="314" y="281"/>
                    </a:lnTo>
                    <a:lnTo>
                      <a:pt x="310" y="281"/>
                    </a:lnTo>
                    <a:lnTo>
                      <a:pt x="310" y="281"/>
                    </a:lnTo>
                    <a:lnTo>
                      <a:pt x="310" y="281"/>
                    </a:lnTo>
                    <a:lnTo>
                      <a:pt x="310" y="281"/>
                    </a:lnTo>
                    <a:lnTo>
                      <a:pt x="308" y="283"/>
                    </a:lnTo>
                    <a:lnTo>
                      <a:pt x="308" y="283"/>
                    </a:lnTo>
                    <a:lnTo>
                      <a:pt x="306" y="283"/>
                    </a:lnTo>
                    <a:lnTo>
                      <a:pt x="306" y="283"/>
                    </a:lnTo>
                    <a:lnTo>
                      <a:pt x="304" y="284"/>
                    </a:lnTo>
                    <a:lnTo>
                      <a:pt x="304" y="284"/>
                    </a:lnTo>
                    <a:lnTo>
                      <a:pt x="304" y="284"/>
                    </a:lnTo>
                    <a:lnTo>
                      <a:pt x="304" y="284"/>
                    </a:lnTo>
                    <a:lnTo>
                      <a:pt x="301" y="286"/>
                    </a:lnTo>
                    <a:lnTo>
                      <a:pt x="301" y="286"/>
                    </a:lnTo>
                    <a:lnTo>
                      <a:pt x="300" y="288"/>
                    </a:lnTo>
                    <a:lnTo>
                      <a:pt x="300" y="288"/>
                    </a:lnTo>
                    <a:lnTo>
                      <a:pt x="298" y="289"/>
                    </a:lnTo>
                    <a:lnTo>
                      <a:pt x="298" y="289"/>
                    </a:lnTo>
                    <a:lnTo>
                      <a:pt x="296" y="290"/>
                    </a:lnTo>
                    <a:lnTo>
                      <a:pt x="296" y="290"/>
                    </a:lnTo>
                    <a:lnTo>
                      <a:pt x="294" y="293"/>
                    </a:lnTo>
                    <a:lnTo>
                      <a:pt x="294" y="293"/>
                    </a:lnTo>
                    <a:lnTo>
                      <a:pt x="291" y="297"/>
                    </a:lnTo>
                    <a:lnTo>
                      <a:pt x="291" y="297"/>
                    </a:lnTo>
                    <a:lnTo>
                      <a:pt x="290" y="298"/>
                    </a:lnTo>
                    <a:lnTo>
                      <a:pt x="290" y="298"/>
                    </a:lnTo>
                    <a:lnTo>
                      <a:pt x="288" y="299"/>
                    </a:lnTo>
                    <a:lnTo>
                      <a:pt x="288" y="299"/>
                    </a:lnTo>
                    <a:lnTo>
                      <a:pt x="288" y="300"/>
                    </a:lnTo>
                    <a:lnTo>
                      <a:pt x="288" y="300"/>
                    </a:lnTo>
                    <a:lnTo>
                      <a:pt x="285" y="303"/>
                    </a:lnTo>
                    <a:lnTo>
                      <a:pt x="285" y="303"/>
                    </a:lnTo>
                    <a:lnTo>
                      <a:pt x="285" y="303"/>
                    </a:lnTo>
                    <a:lnTo>
                      <a:pt x="285" y="303"/>
                    </a:lnTo>
                    <a:lnTo>
                      <a:pt x="284" y="305"/>
                    </a:lnTo>
                    <a:lnTo>
                      <a:pt x="284" y="305"/>
                    </a:lnTo>
                    <a:lnTo>
                      <a:pt x="284" y="307"/>
                    </a:lnTo>
                    <a:lnTo>
                      <a:pt x="284" y="307"/>
                    </a:lnTo>
                    <a:lnTo>
                      <a:pt x="282" y="309"/>
                    </a:lnTo>
                    <a:lnTo>
                      <a:pt x="282" y="309"/>
                    </a:lnTo>
                    <a:lnTo>
                      <a:pt x="282" y="310"/>
                    </a:lnTo>
                    <a:lnTo>
                      <a:pt x="282" y="310"/>
                    </a:lnTo>
                    <a:lnTo>
                      <a:pt x="282" y="313"/>
                    </a:lnTo>
                    <a:lnTo>
                      <a:pt x="282" y="313"/>
                    </a:lnTo>
                    <a:lnTo>
                      <a:pt x="282" y="314"/>
                    </a:lnTo>
                    <a:lnTo>
                      <a:pt x="282" y="314"/>
                    </a:lnTo>
                    <a:lnTo>
                      <a:pt x="284" y="323"/>
                    </a:lnTo>
                    <a:lnTo>
                      <a:pt x="284" y="323"/>
                    </a:lnTo>
                    <a:lnTo>
                      <a:pt x="284" y="323"/>
                    </a:lnTo>
                    <a:lnTo>
                      <a:pt x="284" y="323"/>
                    </a:lnTo>
                    <a:lnTo>
                      <a:pt x="284" y="323"/>
                    </a:lnTo>
                    <a:lnTo>
                      <a:pt x="284" y="323"/>
                    </a:lnTo>
                    <a:lnTo>
                      <a:pt x="288" y="336"/>
                    </a:lnTo>
                    <a:lnTo>
                      <a:pt x="294" y="351"/>
                    </a:lnTo>
                    <a:lnTo>
                      <a:pt x="294" y="351"/>
                    </a:lnTo>
                    <a:lnTo>
                      <a:pt x="304" y="372"/>
                    </a:lnTo>
                    <a:lnTo>
                      <a:pt x="313" y="388"/>
                    </a:lnTo>
                    <a:lnTo>
                      <a:pt x="322" y="402"/>
                    </a:lnTo>
                    <a:lnTo>
                      <a:pt x="329" y="412"/>
                    </a:lnTo>
                    <a:lnTo>
                      <a:pt x="329" y="412"/>
                    </a:lnTo>
                    <a:lnTo>
                      <a:pt x="304" y="441"/>
                    </a:lnTo>
                    <a:lnTo>
                      <a:pt x="304" y="441"/>
                    </a:lnTo>
                    <a:lnTo>
                      <a:pt x="293" y="436"/>
                    </a:lnTo>
                    <a:lnTo>
                      <a:pt x="277" y="431"/>
                    </a:lnTo>
                    <a:lnTo>
                      <a:pt x="260" y="425"/>
                    </a:lnTo>
                    <a:lnTo>
                      <a:pt x="237" y="419"/>
                    </a:lnTo>
                    <a:lnTo>
                      <a:pt x="237" y="419"/>
                    </a:lnTo>
                    <a:lnTo>
                      <a:pt x="221" y="415"/>
                    </a:lnTo>
                    <a:lnTo>
                      <a:pt x="208" y="414"/>
                    </a:lnTo>
                    <a:lnTo>
                      <a:pt x="208" y="414"/>
                    </a:lnTo>
                    <a:lnTo>
                      <a:pt x="208" y="414"/>
                    </a:lnTo>
                    <a:lnTo>
                      <a:pt x="208" y="414"/>
                    </a:lnTo>
                    <a:lnTo>
                      <a:pt x="208" y="414"/>
                    </a:lnTo>
                    <a:lnTo>
                      <a:pt x="208" y="414"/>
                    </a:lnTo>
                    <a:lnTo>
                      <a:pt x="203" y="412"/>
                    </a:lnTo>
                    <a:lnTo>
                      <a:pt x="203" y="412"/>
                    </a:lnTo>
                    <a:lnTo>
                      <a:pt x="203" y="412"/>
                    </a:lnTo>
                    <a:lnTo>
                      <a:pt x="203" y="412"/>
                    </a:lnTo>
                    <a:lnTo>
                      <a:pt x="198" y="414"/>
                    </a:lnTo>
                    <a:lnTo>
                      <a:pt x="198" y="414"/>
                    </a:lnTo>
                    <a:lnTo>
                      <a:pt x="198" y="414"/>
                    </a:lnTo>
                    <a:lnTo>
                      <a:pt x="198" y="414"/>
                    </a:lnTo>
                    <a:lnTo>
                      <a:pt x="194" y="414"/>
                    </a:lnTo>
                    <a:lnTo>
                      <a:pt x="194" y="414"/>
                    </a:lnTo>
                    <a:lnTo>
                      <a:pt x="194" y="414"/>
                    </a:lnTo>
                    <a:lnTo>
                      <a:pt x="194" y="414"/>
                    </a:lnTo>
                    <a:lnTo>
                      <a:pt x="192" y="416"/>
                    </a:lnTo>
                    <a:lnTo>
                      <a:pt x="192" y="416"/>
                    </a:lnTo>
                    <a:lnTo>
                      <a:pt x="191" y="416"/>
                    </a:lnTo>
                    <a:lnTo>
                      <a:pt x="191" y="416"/>
                    </a:lnTo>
                    <a:lnTo>
                      <a:pt x="189" y="417"/>
                    </a:lnTo>
                    <a:lnTo>
                      <a:pt x="189" y="417"/>
                    </a:lnTo>
                    <a:lnTo>
                      <a:pt x="188" y="419"/>
                    </a:lnTo>
                    <a:lnTo>
                      <a:pt x="188" y="419"/>
                    </a:lnTo>
                    <a:lnTo>
                      <a:pt x="187" y="421"/>
                    </a:lnTo>
                    <a:lnTo>
                      <a:pt x="187" y="421"/>
                    </a:lnTo>
                    <a:lnTo>
                      <a:pt x="185" y="421"/>
                    </a:lnTo>
                    <a:lnTo>
                      <a:pt x="185" y="421"/>
                    </a:lnTo>
                    <a:lnTo>
                      <a:pt x="184" y="424"/>
                    </a:lnTo>
                    <a:lnTo>
                      <a:pt x="184" y="424"/>
                    </a:lnTo>
                    <a:lnTo>
                      <a:pt x="183" y="425"/>
                    </a:lnTo>
                    <a:lnTo>
                      <a:pt x="183" y="425"/>
                    </a:lnTo>
                    <a:lnTo>
                      <a:pt x="180" y="429"/>
                    </a:lnTo>
                    <a:lnTo>
                      <a:pt x="180" y="429"/>
                    </a:lnTo>
                    <a:lnTo>
                      <a:pt x="178" y="431"/>
                    </a:lnTo>
                    <a:lnTo>
                      <a:pt x="178" y="431"/>
                    </a:lnTo>
                    <a:lnTo>
                      <a:pt x="178" y="433"/>
                    </a:lnTo>
                    <a:lnTo>
                      <a:pt x="178" y="433"/>
                    </a:lnTo>
                    <a:lnTo>
                      <a:pt x="175" y="436"/>
                    </a:lnTo>
                    <a:lnTo>
                      <a:pt x="175" y="436"/>
                    </a:lnTo>
                    <a:lnTo>
                      <a:pt x="175" y="436"/>
                    </a:lnTo>
                    <a:lnTo>
                      <a:pt x="175" y="436"/>
                    </a:lnTo>
                    <a:lnTo>
                      <a:pt x="174" y="439"/>
                    </a:lnTo>
                    <a:lnTo>
                      <a:pt x="174" y="439"/>
                    </a:lnTo>
                    <a:lnTo>
                      <a:pt x="173" y="440"/>
                    </a:lnTo>
                    <a:lnTo>
                      <a:pt x="173" y="440"/>
                    </a:lnTo>
                    <a:lnTo>
                      <a:pt x="173" y="443"/>
                    </a:lnTo>
                    <a:lnTo>
                      <a:pt x="173" y="443"/>
                    </a:lnTo>
                    <a:lnTo>
                      <a:pt x="172" y="443"/>
                    </a:lnTo>
                    <a:lnTo>
                      <a:pt x="172" y="443"/>
                    </a:lnTo>
                    <a:lnTo>
                      <a:pt x="172" y="446"/>
                    </a:lnTo>
                    <a:lnTo>
                      <a:pt x="172" y="446"/>
                    </a:lnTo>
                    <a:lnTo>
                      <a:pt x="172" y="446"/>
                    </a:lnTo>
                    <a:lnTo>
                      <a:pt x="172" y="446"/>
                    </a:lnTo>
                    <a:lnTo>
                      <a:pt x="172" y="450"/>
                    </a:lnTo>
                    <a:lnTo>
                      <a:pt x="172" y="450"/>
                    </a:lnTo>
                    <a:lnTo>
                      <a:pt x="173" y="450"/>
                    </a:lnTo>
                    <a:lnTo>
                      <a:pt x="173" y="450"/>
                    </a:lnTo>
                    <a:lnTo>
                      <a:pt x="173" y="454"/>
                    </a:lnTo>
                    <a:lnTo>
                      <a:pt x="173" y="454"/>
                    </a:lnTo>
                    <a:lnTo>
                      <a:pt x="173" y="455"/>
                    </a:lnTo>
                    <a:lnTo>
                      <a:pt x="173" y="455"/>
                    </a:lnTo>
                    <a:lnTo>
                      <a:pt x="175" y="459"/>
                    </a:lnTo>
                    <a:lnTo>
                      <a:pt x="175" y="459"/>
                    </a:lnTo>
                    <a:lnTo>
                      <a:pt x="175" y="460"/>
                    </a:lnTo>
                    <a:lnTo>
                      <a:pt x="175" y="460"/>
                    </a:lnTo>
                    <a:lnTo>
                      <a:pt x="182" y="470"/>
                    </a:lnTo>
                    <a:lnTo>
                      <a:pt x="191" y="485"/>
                    </a:lnTo>
                    <a:lnTo>
                      <a:pt x="191" y="485"/>
                    </a:lnTo>
                    <a:lnTo>
                      <a:pt x="204" y="504"/>
                    </a:lnTo>
                    <a:lnTo>
                      <a:pt x="216" y="519"/>
                    </a:lnTo>
                    <a:lnTo>
                      <a:pt x="227" y="531"/>
                    </a:lnTo>
                    <a:lnTo>
                      <a:pt x="235" y="540"/>
                    </a:lnTo>
                    <a:lnTo>
                      <a:pt x="235" y="540"/>
                    </a:lnTo>
                    <a:lnTo>
                      <a:pt x="216" y="574"/>
                    </a:lnTo>
                    <a:lnTo>
                      <a:pt x="216" y="574"/>
                    </a:lnTo>
                    <a:lnTo>
                      <a:pt x="204" y="570"/>
                    </a:lnTo>
                    <a:lnTo>
                      <a:pt x="188" y="566"/>
                    </a:lnTo>
                    <a:lnTo>
                      <a:pt x="169" y="564"/>
                    </a:lnTo>
                    <a:lnTo>
                      <a:pt x="146" y="562"/>
                    </a:lnTo>
                    <a:lnTo>
                      <a:pt x="146" y="562"/>
                    </a:lnTo>
                    <a:lnTo>
                      <a:pt x="129" y="561"/>
                    </a:lnTo>
                    <a:lnTo>
                      <a:pt x="117" y="561"/>
                    </a:lnTo>
                    <a:lnTo>
                      <a:pt x="117" y="561"/>
                    </a:lnTo>
                    <a:close/>
                    <a:moveTo>
                      <a:pt x="776" y="1688"/>
                    </a:moveTo>
                    <a:lnTo>
                      <a:pt x="776" y="1688"/>
                    </a:lnTo>
                    <a:lnTo>
                      <a:pt x="774" y="1696"/>
                    </a:lnTo>
                    <a:lnTo>
                      <a:pt x="770" y="1702"/>
                    </a:lnTo>
                    <a:lnTo>
                      <a:pt x="766" y="1707"/>
                    </a:lnTo>
                    <a:lnTo>
                      <a:pt x="761" y="1711"/>
                    </a:lnTo>
                    <a:lnTo>
                      <a:pt x="757" y="1715"/>
                    </a:lnTo>
                    <a:lnTo>
                      <a:pt x="751" y="1717"/>
                    </a:lnTo>
                    <a:lnTo>
                      <a:pt x="740" y="1721"/>
                    </a:lnTo>
                    <a:lnTo>
                      <a:pt x="728" y="1721"/>
                    </a:lnTo>
                    <a:lnTo>
                      <a:pt x="716" y="1721"/>
                    </a:lnTo>
                    <a:lnTo>
                      <a:pt x="693" y="1717"/>
                    </a:lnTo>
                    <a:lnTo>
                      <a:pt x="693" y="1717"/>
                    </a:lnTo>
                    <a:lnTo>
                      <a:pt x="677" y="1712"/>
                    </a:lnTo>
                    <a:lnTo>
                      <a:pt x="655" y="1704"/>
                    </a:lnTo>
                    <a:lnTo>
                      <a:pt x="629" y="1691"/>
                    </a:lnTo>
                    <a:lnTo>
                      <a:pt x="597" y="1675"/>
                    </a:lnTo>
                    <a:lnTo>
                      <a:pt x="565" y="1653"/>
                    </a:lnTo>
                    <a:lnTo>
                      <a:pt x="529" y="1628"/>
                    </a:lnTo>
                    <a:lnTo>
                      <a:pt x="511" y="1613"/>
                    </a:lnTo>
                    <a:lnTo>
                      <a:pt x="493" y="1598"/>
                    </a:lnTo>
                    <a:lnTo>
                      <a:pt x="474" y="1581"/>
                    </a:lnTo>
                    <a:lnTo>
                      <a:pt x="456" y="1564"/>
                    </a:lnTo>
                    <a:lnTo>
                      <a:pt x="456" y="1564"/>
                    </a:lnTo>
                    <a:lnTo>
                      <a:pt x="439" y="1545"/>
                    </a:lnTo>
                    <a:lnTo>
                      <a:pt x="421" y="1526"/>
                    </a:lnTo>
                    <a:lnTo>
                      <a:pt x="406" y="1508"/>
                    </a:lnTo>
                    <a:lnTo>
                      <a:pt x="392" y="1489"/>
                    </a:lnTo>
                    <a:lnTo>
                      <a:pt x="366" y="1454"/>
                    </a:lnTo>
                    <a:lnTo>
                      <a:pt x="345" y="1421"/>
                    </a:lnTo>
                    <a:lnTo>
                      <a:pt x="328" y="1391"/>
                    </a:lnTo>
                    <a:lnTo>
                      <a:pt x="315" y="1365"/>
                    </a:lnTo>
                    <a:lnTo>
                      <a:pt x="306" y="1342"/>
                    </a:lnTo>
                    <a:lnTo>
                      <a:pt x="303" y="1326"/>
                    </a:lnTo>
                    <a:lnTo>
                      <a:pt x="303" y="1326"/>
                    </a:lnTo>
                    <a:lnTo>
                      <a:pt x="299" y="1303"/>
                    </a:lnTo>
                    <a:lnTo>
                      <a:pt x="298" y="1292"/>
                    </a:lnTo>
                    <a:lnTo>
                      <a:pt x="299" y="1279"/>
                    </a:lnTo>
                    <a:lnTo>
                      <a:pt x="301" y="1268"/>
                    </a:lnTo>
                    <a:lnTo>
                      <a:pt x="304" y="1263"/>
                    </a:lnTo>
                    <a:lnTo>
                      <a:pt x="308" y="1258"/>
                    </a:lnTo>
                    <a:lnTo>
                      <a:pt x="311" y="1253"/>
                    </a:lnTo>
                    <a:lnTo>
                      <a:pt x="317" y="1249"/>
                    </a:lnTo>
                    <a:lnTo>
                      <a:pt x="323" y="1245"/>
                    </a:lnTo>
                    <a:lnTo>
                      <a:pt x="330" y="1243"/>
                    </a:lnTo>
                    <a:lnTo>
                      <a:pt x="330" y="1243"/>
                    </a:lnTo>
                    <a:lnTo>
                      <a:pt x="397" y="1226"/>
                    </a:lnTo>
                    <a:lnTo>
                      <a:pt x="532" y="1196"/>
                    </a:lnTo>
                    <a:lnTo>
                      <a:pt x="681" y="1164"/>
                    </a:lnTo>
                    <a:lnTo>
                      <a:pt x="744" y="1153"/>
                    </a:lnTo>
                    <a:lnTo>
                      <a:pt x="791" y="1144"/>
                    </a:lnTo>
                    <a:lnTo>
                      <a:pt x="791" y="1144"/>
                    </a:lnTo>
                    <a:lnTo>
                      <a:pt x="819" y="1140"/>
                    </a:lnTo>
                    <a:lnTo>
                      <a:pt x="829" y="1140"/>
                    </a:lnTo>
                    <a:lnTo>
                      <a:pt x="837" y="1140"/>
                    </a:lnTo>
                    <a:lnTo>
                      <a:pt x="842" y="1143"/>
                    </a:lnTo>
                    <a:lnTo>
                      <a:pt x="848" y="1147"/>
                    </a:lnTo>
                    <a:lnTo>
                      <a:pt x="861" y="1158"/>
                    </a:lnTo>
                    <a:lnTo>
                      <a:pt x="861" y="1158"/>
                    </a:lnTo>
                    <a:lnTo>
                      <a:pt x="872" y="1172"/>
                    </a:lnTo>
                    <a:lnTo>
                      <a:pt x="876" y="1177"/>
                    </a:lnTo>
                    <a:lnTo>
                      <a:pt x="878" y="1183"/>
                    </a:lnTo>
                    <a:lnTo>
                      <a:pt x="878" y="1191"/>
                    </a:lnTo>
                    <a:lnTo>
                      <a:pt x="878" y="1200"/>
                    </a:lnTo>
                    <a:lnTo>
                      <a:pt x="875" y="1229"/>
                    </a:lnTo>
                    <a:lnTo>
                      <a:pt x="875" y="1229"/>
                    </a:lnTo>
                    <a:lnTo>
                      <a:pt x="867" y="1275"/>
                    </a:lnTo>
                    <a:lnTo>
                      <a:pt x="854" y="1338"/>
                    </a:lnTo>
                    <a:lnTo>
                      <a:pt x="823" y="1487"/>
                    </a:lnTo>
                    <a:lnTo>
                      <a:pt x="793" y="1622"/>
                    </a:lnTo>
                    <a:lnTo>
                      <a:pt x="776" y="1688"/>
                    </a:lnTo>
                    <a:lnTo>
                      <a:pt x="776" y="1688"/>
                    </a:lnTo>
                    <a:close/>
                    <a:moveTo>
                      <a:pt x="1464" y="1638"/>
                    </a:moveTo>
                    <a:lnTo>
                      <a:pt x="1464" y="1638"/>
                    </a:lnTo>
                    <a:lnTo>
                      <a:pt x="1453" y="1649"/>
                    </a:lnTo>
                    <a:lnTo>
                      <a:pt x="1434" y="1663"/>
                    </a:lnTo>
                    <a:lnTo>
                      <a:pt x="1410" y="1681"/>
                    </a:lnTo>
                    <a:lnTo>
                      <a:pt x="1380" y="1699"/>
                    </a:lnTo>
                    <a:lnTo>
                      <a:pt x="1345" y="1716"/>
                    </a:lnTo>
                    <a:lnTo>
                      <a:pt x="1306" y="1735"/>
                    </a:lnTo>
                    <a:lnTo>
                      <a:pt x="1284" y="1744"/>
                    </a:lnTo>
                    <a:lnTo>
                      <a:pt x="1261" y="1751"/>
                    </a:lnTo>
                    <a:lnTo>
                      <a:pt x="1237" y="1759"/>
                    </a:lnTo>
                    <a:lnTo>
                      <a:pt x="1214" y="1767"/>
                    </a:lnTo>
                    <a:lnTo>
                      <a:pt x="1214" y="1767"/>
                    </a:lnTo>
                    <a:lnTo>
                      <a:pt x="1188" y="1773"/>
                    </a:lnTo>
                    <a:lnTo>
                      <a:pt x="1164" y="1778"/>
                    </a:lnTo>
                    <a:lnTo>
                      <a:pt x="1140" y="1782"/>
                    </a:lnTo>
                    <a:lnTo>
                      <a:pt x="1118" y="1785"/>
                    </a:lnTo>
                    <a:lnTo>
                      <a:pt x="1074" y="1789"/>
                    </a:lnTo>
                    <a:lnTo>
                      <a:pt x="1035" y="1790"/>
                    </a:lnTo>
                    <a:lnTo>
                      <a:pt x="999" y="1790"/>
                    </a:lnTo>
                    <a:lnTo>
                      <a:pt x="970" y="1788"/>
                    </a:lnTo>
                    <a:lnTo>
                      <a:pt x="946" y="1784"/>
                    </a:lnTo>
                    <a:lnTo>
                      <a:pt x="930" y="1780"/>
                    </a:lnTo>
                    <a:lnTo>
                      <a:pt x="930" y="1780"/>
                    </a:lnTo>
                    <a:lnTo>
                      <a:pt x="909" y="1773"/>
                    </a:lnTo>
                    <a:lnTo>
                      <a:pt x="899" y="1767"/>
                    </a:lnTo>
                    <a:lnTo>
                      <a:pt x="888" y="1760"/>
                    </a:lnTo>
                    <a:lnTo>
                      <a:pt x="880" y="1751"/>
                    </a:lnTo>
                    <a:lnTo>
                      <a:pt x="876" y="1748"/>
                    </a:lnTo>
                    <a:lnTo>
                      <a:pt x="873" y="1741"/>
                    </a:lnTo>
                    <a:lnTo>
                      <a:pt x="872" y="1736"/>
                    </a:lnTo>
                    <a:lnTo>
                      <a:pt x="871" y="1729"/>
                    </a:lnTo>
                    <a:lnTo>
                      <a:pt x="871" y="1722"/>
                    </a:lnTo>
                    <a:lnTo>
                      <a:pt x="872" y="1715"/>
                    </a:lnTo>
                    <a:lnTo>
                      <a:pt x="872" y="1715"/>
                    </a:lnTo>
                    <a:lnTo>
                      <a:pt x="891" y="1648"/>
                    </a:lnTo>
                    <a:lnTo>
                      <a:pt x="933" y="1517"/>
                    </a:lnTo>
                    <a:lnTo>
                      <a:pt x="980" y="1372"/>
                    </a:lnTo>
                    <a:lnTo>
                      <a:pt x="1001" y="1312"/>
                    </a:lnTo>
                    <a:lnTo>
                      <a:pt x="1018" y="1266"/>
                    </a:lnTo>
                    <a:lnTo>
                      <a:pt x="1018" y="1266"/>
                    </a:lnTo>
                    <a:lnTo>
                      <a:pt x="1028" y="1240"/>
                    </a:lnTo>
                    <a:lnTo>
                      <a:pt x="1033" y="1231"/>
                    </a:lnTo>
                    <a:lnTo>
                      <a:pt x="1037" y="1226"/>
                    </a:lnTo>
                    <a:lnTo>
                      <a:pt x="1042" y="1221"/>
                    </a:lnTo>
                    <a:lnTo>
                      <a:pt x="1048" y="1219"/>
                    </a:lnTo>
                    <a:lnTo>
                      <a:pt x="1065" y="1214"/>
                    </a:lnTo>
                    <a:lnTo>
                      <a:pt x="1065" y="1214"/>
                    </a:lnTo>
                    <a:lnTo>
                      <a:pt x="1081" y="1210"/>
                    </a:lnTo>
                    <a:lnTo>
                      <a:pt x="1089" y="1208"/>
                    </a:lnTo>
                    <a:lnTo>
                      <a:pt x="1095" y="1210"/>
                    </a:lnTo>
                    <a:lnTo>
                      <a:pt x="1101" y="1214"/>
                    </a:lnTo>
                    <a:lnTo>
                      <a:pt x="1109" y="1219"/>
                    </a:lnTo>
                    <a:lnTo>
                      <a:pt x="1132" y="1236"/>
                    </a:lnTo>
                    <a:lnTo>
                      <a:pt x="1132" y="1236"/>
                    </a:lnTo>
                    <a:lnTo>
                      <a:pt x="1169" y="1266"/>
                    </a:lnTo>
                    <a:lnTo>
                      <a:pt x="1217" y="1308"/>
                    </a:lnTo>
                    <a:lnTo>
                      <a:pt x="1331" y="1410"/>
                    </a:lnTo>
                    <a:lnTo>
                      <a:pt x="1433" y="1503"/>
                    </a:lnTo>
                    <a:lnTo>
                      <a:pt x="1482" y="1551"/>
                    </a:lnTo>
                    <a:lnTo>
                      <a:pt x="1482" y="1551"/>
                    </a:lnTo>
                    <a:lnTo>
                      <a:pt x="1487" y="1557"/>
                    </a:lnTo>
                    <a:lnTo>
                      <a:pt x="1491" y="1564"/>
                    </a:lnTo>
                    <a:lnTo>
                      <a:pt x="1493" y="1569"/>
                    </a:lnTo>
                    <a:lnTo>
                      <a:pt x="1494" y="1575"/>
                    </a:lnTo>
                    <a:lnTo>
                      <a:pt x="1494" y="1581"/>
                    </a:lnTo>
                    <a:lnTo>
                      <a:pt x="1494" y="1588"/>
                    </a:lnTo>
                    <a:lnTo>
                      <a:pt x="1491" y="1599"/>
                    </a:lnTo>
                    <a:lnTo>
                      <a:pt x="1486" y="1609"/>
                    </a:lnTo>
                    <a:lnTo>
                      <a:pt x="1479" y="1619"/>
                    </a:lnTo>
                    <a:lnTo>
                      <a:pt x="1464" y="1638"/>
                    </a:lnTo>
                    <a:lnTo>
                      <a:pt x="1464" y="1638"/>
                    </a:lnTo>
                    <a:close/>
                    <a:moveTo>
                      <a:pt x="900" y="980"/>
                    </a:moveTo>
                    <a:lnTo>
                      <a:pt x="900" y="980"/>
                    </a:lnTo>
                    <a:lnTo>
                      <a:pt x="904" y="969"/>
                    </a:lnTo>
                    <a:lnTo>
                      <a:pt x="907" y="959"/>
                    </a:lnTo>
                    <a:lnTo>
                      <a:pt x="914" y="949"/>
                    </a:lnTo>
                    <a:lnTo>
                      <a:pt x="920" y="939"/>
                    </a:lnTo>
                    <a:lnTo>
                      <a:pt x="928" y="931"/>
                    </a:lnTo>
                    <a:lnTo>
                      <a:pt x="935" y="924"/>
                    </a:lnTo>
                    <a:lnTo>
                      <a:pt x="944" y="916"/>
                    </a:lnTo>
                    <a:lnTo>
                      <a:pt x="953" y="910"/>
                    </a:lnTo>
                    <a:lnTo>
                      <a:pt x="963" y="905"/>
                    </a:lnTo>
                    <a:lnTo>
                      <a:pt x="973" y="901"/>
                    </a:lnTo>
                    <a:lnTo>
                      <a:pt x="984" y="899"/>
                    </a:lnTo>
                    <a:lnTo>
                      <a:pt x="994" y="896"/>
                    </a:lnTo>
                    <a:lnTo>
                      <a:pt x="1006" y="895"/>
                    </a:lnTo>
                    <a:lnTo>
                      <a:pt x="1017" y="895"/>
                    </a:lnTo>
                    <a:lnTo>
                      <a:pt x="1028" y="896"/>
                    </a:lnTo>
                    <a:lnTo>
                      <a:pt x="1040" y="899"/>
                    </a:lnTo>
                    <a:lnTo>
                      <a:pt x="1040" y="899"/>
                    </a:lnTo>
                    <a:lnTo>
                      <a:pt x="1051" y="902"/>
                    </a:lnTo>
                    <a:lnTo>
                      <a:pt x="1062" y="907"/>
                    </a:lnTo>
                    <a:lnTo>
                      <a:pt x="1072" y="912"/>
                    </a:lnTo>
                    <a:lnTo>
                      <a:pt x="1081" y="919"/>
                    </a:lnTo>
                    <a:lnTo>
                      <a:pt x="1090" y="926"/>
                    </a:lnTo>
                    <a:lnTo>
                      <a:pt x="1098" y="935"/>
                    </a:lnTo>
                    <a:lnTo>
                      <a:pt x="1104" y="943"/>
                    </a:lnTo>
                    <a:lnTo>
                      <a:pt x="1110" y="953"/>
                    </a:lnTo>
                    <a:lnTo>
                      <a:pt x="1115" y="963"/>
                    </a:lnTo>
                    <a:lnTo>
                      <a:pt x="1119" y="973"/>
                    </a:lnTo>
                    <a:lnTo>
                      <a:pt x="1123" y="983"/>
                    </a:lnTo>
                    <a:lnTo>
                      <a:pt x="1124" y="994"/>
                    </a:lnTo>
                    <a:lnTo>
                      <a:pt x="1125" y="1006"/>
                    </a:lnTo>
                    <a:lnTo>
                      <a:pt x="1125" y="1017"/>
                    </a:lnTo>
                    <a:lnTo>
                      <a:pt x="1124" y="1028"/>
                    </a:lnTo>
                    <a:lnTo>
                      <a:pt x="1122" y="1040"/>
                    </a:lnTo>
                    <a:lnTo>
                      <a:pt x="1122" y="1040"/>
                    </a:lnTo>
                    <a:lnTo>
                      <a:pt x="1118" y="1051"/>
                    </a:lnTo>
                    <a:lnTo>
                      <a:pt x="1114" y="1061"/>
                    </a:lnTo>
                    <a:lnTo>
                      <a:pt x="1108" y="1071"/>
                    </a:lnTo>
                    <a:lnTo>
                      <a:pt x="1101" y="1081"/>
                    </a:lnTo>
                    <a:lnTo>
                      <a:pt x="1094" y="1089"/>
                    </a:lnTo>
                    <a:lnTo>
                      <a:pt x="1086" y="1096"/>
                    </a:lnTo>
                    <a:lnTo>
                      <a:pt x="1077" y="1104"/>
                    </a:lnTo>
                    <a:lnTo>
                      <a:pt x="1069" y="1110"/>
                    </a:lnTo>
                    <a:lnTo>
                      <a:pt x="1059" y="1115"/>
                    </a:lnTo>
                    <a:lnTo>
                      <a:pt x="1048" y="1119"/>
                    </a:lnTo>
                    <a:lnTo>
                      <a:pt x="1037" y="1122"/>
                    </a:lnTo>
                    <a:lnTo>
                      <a:pt x="1026" y="1124"/>
                    </a:lnTo>
                    <a:lnTo>
                      <a:pt x="1016" y="1125"/>
                    </a:lnTo>
                    <a:lnTo>
                      <a:pt x="1003" y="1125"/>
                    </a:lnTo>
                    <a:lnTo>
                      <a:pt x="992" y="1124"/>
                    </a:lnTo>
                    <a:lnTo>
                      <a:pt x="980" y="1122"/>
                    </a:lnTo>
                    <a:lnTo>
                      <a:pt x="980" y="1122"/>
                    </a:lnTo>
                    <a:lnTo>
                      <a:pt x="969" y="1118"/>
                    </a:lnTo>
                    <a:lnTo>
                      <a:pt x="959" y="1113"/>
                    </a:lnTo>
                    <a:lnTo>
                      <a:pt x="949" y="1108"/>
                    </a:lnTo>
                    <a:lnTo>
                      <a:pt x="940" y="1101"/>
                    </a:lnTo>
                    <a:lnTo>
                      <a:pt x="931" y="1094"/>
                    </a:lnTo>
                    <a:lnTo>
                      <a:pt x="924" y="1085"/>
                    </a:lnTo>
                    <a:lnTo>
                      <a:pt x="917" y="1076"/>
                    </a:lnTo>
                    <a:lnTo>
                      <a:pt x="911" y="1067"/>
                    </a:lnTo>
                    <a:lnTo>
                      <a:pt x="906" y="1057"/>
                    </a:lnTo>
                    <a:lnTo>
                      <a:pt x="902" y="1047"/>
                    </a:lnTo>
                    <a:lnTo>
                      <a:pt x="899" y="1037"/>
                    </a:lnTo>
                    <a:lnTo>
                      <a:pt x="896" y="1026"/>
                    </a:lnTo>
                    <a:lnTo>
                      <a:pt x="896" y="1015"/>
                    </a:lnTo>
                    <a:lnTo>
                      <a:pt x="896" y="1003"/>
                    </a:lnTo>
                    <a:lnTo>
                      <a:pt x="897" y="992"/>
                    </a:lnTo>
                    <a:lnTo>
                      <a:pt x="900" y="980"/>
                    </a:lnTo>
                    <a:lnTo>
                      <a:pt x="900" y="980"/>
                    </a:lnTo>
                    <a:close/>
                    <a:moveTo>
                      <a:pt x="1782" y="930"/>
                    </a:moveTo>
                    <a:lnTo>
                      <a:pt x="1782" y="930"/>
                    </a:lnTo>
                    <a:lnTo>
                      <a:pt x="1786" y="946"/>
                    </a:lnTo>
                    <a:lnTo>
                      <a:pt x="1789" y="969"/>
                    </a:lnTo>
                    <a:lnTo>
                      <a:pt x="1792" y="998"/>
                    </a:lnTo>
                    <a:lnTo>
                      <a:pt x="1792" y="1033"/>
                    </a:lnTo>
                    <a:lnTo>
                      <a:pt x="1791" y="1072"/>
                    </a:lnTo>
                    <a:lnTo>
                      <a:pt x="1786" y="1117"/>
                    </a:lnTo>
                    <a:lnTo>
                      <a:pt x="1783" y="1139"/>
                    </a:lnTo>
                    <a:lnTo>
                      <a:pt x="1778" y="1163"/>
                    </a:lnTo>
                    <a:lnTo>
                      <a:pt x="1773" y="1187"/>
                    </a:lnTo>
                    <a:lnTo>
                      <a:pt x="1767" y="1212"/>
                    </a:lnTo>
                    <a:lnTo>
                      <a:pt x="1767" y="1212"/>
                    </a:lnTo>
                    <a:lnTo>
                      <a:pt x="1760" y="1236"/>
                    </a:lnTo>
                    <a:lnTo>
                      <a:pt x="1753" y="1260"/>
                    </a:lnTo>
                    <a:lnTo>
                      <a:pt x="1744" y="1283"/>
                    </a:lnTo>
                    <a:lnTo>
                      <a:pt x="1735" y="1304"/>
                    </a:lnTo>
                    <a:lnTo>
                      <a:pt x="1717" y="1345"/>
                    </a:lnTo>
                    <a:lnTo>
                      <a:pt x="1700" y="1379"/>
                    </a:lnTo>
                    <a:lnTo>
                      <a:pt x="1681" y="1409"/>
                    </a:lnTo>
                    <a:lnTo>
                      <a:pt x="1665" y="1433"/>
                    </a:lnTo>
                    <a:lnTo>
                      <a:pt x="1651" y="1452"/>
                    </a:lnTo>
                    <a:lnTo>
                      <a:pt x="1638" y="1464"/>
                    </a:lnTo>
                    <a:lnTo>
                      <a:pt x="1638" y="1464"/>
                    </a:lnTo>
                    <a:lnTo>
                      <a:pt x="1620" y="1478"/>
                    </a:lnTo>
                    <a:lnTo>
                      <a:pt x="1610" y="1486"/>
                    </a:lnTo>
                    <a:lnTo>
                      <a:pt x="1599" y="1491"/>
                    </a:lnTo>
                    <a:lnTo>
                      <a:pt x="1588" y="1493"/>
                    </a:lnTo>
                    <a:lnTo>
                      <a:pt x="1583" y="1494"/>
                    </a:lnTo>
                    <a:lnTo>
                      <a:pt x="1576" y="1493"/>
                    </a:lnTo>
                    <a:lnTo>
                      <a:pt x="1570" y="1492"/>
                    </a:lnTo>
                    <a:lnTo>
                      <a:pt x="1564" y="1489"/>
                    </a:lnTo>
                    <a:lnTo>
                      <a:pt x="1557" y="1486"/>
                    </a:lnTo>
                    <a:lnTo>
                      <a:pt x="1552" y="1482"/>
                    </a:lnTo>
                    <a:lnTo>
                      <a:pt x="1552" y="1482"/>
                    </a:lnTo>
                    <a:lnTo>
                      <a:pt x="1505" y="1431"/>
                    </a:lnTo>
                    <a:lnTo>
                      <a:pt x="1411" y="1329"/>
                    </a:lnTo>
                    <a:lnTo>
                      <a:pt x="1309" y="1216"/>
                    </a:lnTo>
                    <a:lnTo>
                      <a:pt x="1268" y="1168"/>
                    </a:lnTo>
                    <a:lnTo>
                      <a:pt x="1237" y="1132"/>
                    </a:lnTo>
                    <a:lnTo>
                      <a:pt x="1237" y="1132"/>
                    </a:lnTo>
                    <a:lnTo>
                      <a:pt x="1220" y="1109"/>
                    </a:lnTo>
                    <a:lnTo>
                      <a:pt x="1215" y="1100"/>
                    </a:lnTo>
                    <a:lnTo>
                      <a:pt x="1211" y="1094"/>
                    </a:lnTo>
                    <a:lnTo>
                      <a:pt x="1210" y="1088"/>
                    </a:lnTo>
                    <a:lnTo>
                      <a:pt x="1210" y="1081"/>
                    </a:lnTo>
                    <a:lnTo>
                      <a:pt x="1214" y="1064"/>
                    </a:lnTo>
                    <a:lnTo>
                      <a:pt x="1214" y="1064"/>
                    </a:lnTo>
                    <a:lnTo>
                      <a:pt x="1220" y="1047"/>
                    </a:lnTo>
                    <a:lnTo>
                      <a:pt x="1222" y="1041"/>
                    </a:lnTo>
                    <a:lnTo>
                      <a:pt x="1226" y="1036"/>
                    </a:lnTo>
                    <a:lnTo>
                      <a:pt x="1232" y="1032"/>
                    </a:lnTo>
                    <a:lnTo>
                      <a:pt x="1241" y="1028"/>
                    </a:lnTo>
                    <a:lnTo>
                      <a:pt x="1268" y="1017"/>
                    </a:lnTo>
                    <a:lnTo>
                      <a:pt x="1268" y="1017"/>
                    </a:lnTo>
                    <a:lnTo>
                      <a:pt x="1312" y="1001"/>
                    </a:lnTo>
                    <a:lnTo>
                      <a:pt x="1374" y="979"/>
                    </a:lnTo>
                    <a:lnTo>
                      <a:pt x="1517" y="931"/>
                    </a:lnTo>
                    <a:lnTo>
                      <a:pt x="1649" y="891"/>
                    </a:lnTo>
                    <a:lnTo>
                      <a:pt x="1715" y="871"/>
                    </a:lnTo>
                    <a:lnTo>
                      <a:pt x="1715" y="871"/>
                    </a:lnTo>
                    <a:lnTo>
                      <a:pt x="1723" y="870"/>
                    </a:lnTo>
                    <a:lnTo>
                      <a:pt x="1730" y="870"/>
                    </a:lnTo>
                    <a:lnTo>
                      <a:pt x="1736" y="871"/>
                    </a:lnTo>
                    <a:lnTo>
                      <a:pt x="1743" y="873"/>
                    </a:lnTo>
                    <a:lnTo>
                      <a:pt x="1748" y="876"/>
                    </a:lnTo>
                    <a:lnTo>
                      <a:pt x="1753" y="878"/>
                    </a:lnTo>
                    <a:lnTo>
                      <a:pt x="1762" y="887"/>
                    </a:lnTo>
                    <a:lnTo>
                      <a:pt x="1768" y="897"/>
                    </a:lnTo>
                    <a:lnTo>
                      <a:pt x="1773" y="909"/>
                    </a:lnTo>
                    <a:lnTo>
                      <a:pt x="1782" y="930"/>
                    </a:lnTo>
                    <a:lnTo>
                      <a:pt x="1782" y="930"/>
                    </a:lnTo>
                    <a:close/>
                    <a:moveTo>
                      <a:pt x="1244" y="329"/>
                    </a:moveTo>
                    <a:lnTo>
                      <a:pt x="1244" y="329"/>
                    </a:lnTo>
                    <a:lnTo>
                      <a:pt x="1246" y="322"/>
                    </a:lnTo>
                    <a:lnTo>
                      <a:pt x="1250" y="315"/>
                    </a:lnTo>
                    <a:lnTo>
                      <a:pt x="1254" y="310"/>
                    </a:lnTo>
                    <a:lnTo>
                      <a:pt x="1259" y="307"/>
                    </a:lnTo>
                    <a:lnTo>
                      <a:pt x="1263" y="303"/>
                    </a:lnTo>
                    <a:lnTo>
                      <a:pt x="1269" y="300"/>
                    </a:lnTo>
                    <a:lnTo>
                      <a:pt x="1280" y="298"/>
                    </a:lnTo>
                    <a:lnTo>
                      <a:pt x="1292" y="297"/>
                    </a:lnTo>
                    <a:lnTo>
                      <a:pt x="1304" y="298"/>
                    </a:lnTo>
                    <a:lnTo>
                      <a:pt x="1327" y="302"/>
                    </a:lnTo>
                    <a:lnTo>
                      <a:pt x="1327" y="302"/>
                    </a:lnTo>
                    <a:lnTo>
                      <a:pt x="1343" y="307"/>
                    </a:lnTo>
                    <a:lnTo>
                      <a:pt x="1365" y="314"/>
                    </a:lnTo>
                    <a:lnTo>
                      <a:pt x="1391" y="328"/>
                    </a:lnTo>
                    <a:lnTo>
                      <a:pt x="1423" y="344"/>
                    </a:lnTo>
                    <a:lnTo>
                      <a:pt x="1455" y="366"/>
                    </a:lnTo>
                    <a:lnTo>
                      <a:pt x="1491" y="391"/>
                    </a:lnTo>
                    <a:lnTo>
                      <a:pt x="1510" y="405"/>
                    </a:lnTo>
                    <a:lnTo>
                      <a:pt x="1527" y="421"/>
                    </a:lnTo>
                    <a:lnTo>
                      <a:pt x="1546" y="438"/>
                    </a:lnTo>
                    <a:lnTo>
                      <a:pt x="1564" y="455"/>
                    </a:lnTo>
                    <a:lnTo>
                      <a:pt x="1564" y="455"/>
                    </a:lnTo>
                    <a:lnTo>
                      <a:pt x="1581" y="473"/>
                    </a:lnTo>
                    <a:lnTo>
                      <a:pt x="1599" y="492"/>
                    </a:lnTo>
                    <a:lnTo>
                      <a:pt x="1614" y="511"/>
                    </a:lnTo>
                    <a:lnTo>
                      <a:pt x="1628" y="528"/>
                    </a:lnTo>
                    <a:lnTo>
                      <a:pt x="1654" y="564"/>
                    </a:lnTo>
                    <a:lnTo>
                      <a:pt x="1675" y="598"/>
                    </a:lnTo>
                    <a:lnTo>
                      <a:pt x="1692" y="628"/>
                    </a:lnTo>
                    <a:lnTo>
                      <a:pt x="1705" y="654"/>
                    </a:lnTo>
                    <a:lnTo>
                      <a:pt x="1714" y="676"/>
                    </a:lnTo>
                    <a:lnTo>
                      <a:pt x="1717" y="692"/>
                    </a:lnTo>
                    <a:lnTo>
                      <a:pt x="1717" y="692"/>
                    </a:lnTo>
                    <a:lnTo>
                      <a:pt x="1721" y="715"/>
                    </a:lnTo>
                    <a:lnTo>
                      <a:pt x="1723" y="727"/>
                    </a:lnTo>
                    <a:lnTo>
                      <a:pt x="1721" y="739"/>
                    </a:lnTo>
                    <a:lnTo>
                      <a:pt x="1719" y="751"/>
                    </a:lnTo>
                    <a:lnTo>
                      <a:pt x="1716" y="756"/>
                    </a:lnTo>
                    <a:lnTo>
                      <a:pt x="1712" y="761"/>
                    </a:lnTo>
                    <a:lnTo>
                      <a:pt x="1709" y="765"/>
                    </a:lnTo>
                    <a:lnTo>
                      <a:pt x="1704" y="770"/>
                    </a:lnTo>
                    <a:lnTo>
                      <a:pt x="1697" y="773"/>
                    </a:lnTo>
                    <a:lnTo>
                      <a:pt x="1690" y="776"/>
                    </a:lnTo>
                    <a:lnTo>
                      <a:pt x="1690" y="776"/>
                    </a:lnTo>
                    <a:lnTo>
                      <a:pt x="1623" y="793"/>
                    </a:lnTo>
                    <a:lnTo>
                      <a:pt x="1488" y="822"/>
                    </a:lnTo>
                    <a:lnTo>
                      <a:pt x="1340" y="853"/>
                    </a:lnTo>
                    <a:lnTo>
                      <a:pt x="1277" y="866"/>
                    </a:lnTo>
                    <a:lnTo>
                      <a:pt x="1229" y="873"/>
                    </a:lnTo>
                    <a:lnTo>
                      <a:pt x="1229" y="873"/>
                    </a:lnTo>
                    <a:lnTo>
                      <a:pt x="1201" y="877"/>
                    </a:lnTo>
                    <a:lnTo>
                      <a:pt x="1191" y="878"/>
                    </a:lnTo>
                    <a:lnTo>
                      <a:pt x="1183" y="877"/>
                    </a:lnTo>
                    <a:lnTo>
                      <a:pt x="1178" y="875"/>
                    </a:lnTo>
                    <a:lnTo>
                      <a:pt x="1172" y="872"/>
                    </a:lnTo>
                    <a:lnTo>
                      <a:pt x="1159" y="860"/>
                    </a:lnTo>
                    <a:lnTo>
                      <a:pt x="1159" y="860"/>
                    </a:lnTo>
                    <a:lnTo>
                      <a:pt x="1148" y="847"/>
                    </a:lnTo>
                    <a:lnTo>
                      <a:pt x="1144" y="842"/>
                    </a:lnTo>
                    <a:lnTo>
                      <a:pt x="1142" y="836"/>
                    </a:lnTo>
                    <a:lnTo>
                      <a:pt x="1142" y="828"/>
                    </a:lnTo>
                    <a:lnTo>
                      <a:pt x="1142" y="818"/>
                    </a:lnTo>
                    <a:lnTo>
                      <a:pt x="1146" y="790"/>
                    </a:lnTo>
                    <a:lnTo>
                      <a:pt x="1146" y="790"/>
                    </a:lnTo>
                    <a:lnTo>
                      <a:pt x="1153" y="744"/>
                    </a:lnTo>
                    <a:lnTo>
                      <a:pt x="1166" y="679"/>
                    </a:lnTo>
                    <a:lnTo>
                      <a:pt x="1197" y="531"/>
                    </a:lnTo>
                    <a:lnTo>
                      <a:pt x="1227" y="396"/>
                    </a:lnTo>
                    <a:lnTo>
                      <a:pt x="1244" y="329"/>
                    </a:lnTo>
                    <a:lnTo>
                      <a:pt x="1244" y="329"/>
                    </a:lnTo>
                    <a:close/>
                    <a:moveTo>
                      <a:pt x="556" y="381"/>
                    </a:moveTo>
                    <a:lnTo>
                      <a:pt x="556" y="381"/>
                    </a:lnTo>
                    <a:lnTo>
                      <a:pt x="567" y="370"/>
                    </a:lnTo>
                    <a:lnTo>
                      <a:pt x="586" y="354"/>
                    </a:lnTo>
                    <a:lnTo>
                      <a:pt x="610" y="338"/>
                    </a:lnTo>
                    <a:lnTo>
                      <a:pt x="640" y="320"/>
                    </a:lnTo>
                    <a:lnTo>
                      <a:pt x="676" y="302"/>
                    </a:lnTo>
                    <a:lnTo>
                      <a:pt x="715" y="284"/>
                    </a:lnTo>
                    <a:lnTo>
                      <a:pt x="736" y="275"/>
                    </a:lnTo>
                    <a:lnTo>
                      <a:pt x="759" y="268"/>
                    </a:lnTo>
                    <a:lnTo>
                      <a:pt x="783" y="259"/>
                    </a:lnTo>
                    <a:lnTo>
                      <a:pt x="807" y="252"/>
                    </a:lnTo>
                    <a:lnTo>
                      <a:pt x="807" y="252"/>
                    </a:lnTo>
                    <a:lnTo>
                      <a:pt x="832" y="246"/>
                    </a:lnTo>
                    <a:lnTo>
                      <a:pt x="856" y="241"/>
                    </a:lnTo>
                    <a:lnTo>
                      <a:pt x="880" y="237"/>
                    </a:lnTo>
                    <a:lnTo>
                      <a:pt x="902" y="234"/>
                    </a:lnTo>
                    <a:lnTo>
                      <a:pt x="946" y="228"/>
                    </a:lnTo>
                    <a:lnTo>
                      <a:pt x="986" y="227"/>
                    </a:lnTo>
                    <a:lnTo>
                      <a:pt x="1021" y="228"/>
                    </a:lnTo>
                    <a:lnTo>
                      <a:pt x="1050" y="230"/>
                    </a:lnTo>
                    <a:lnTo>
                      <a:pt x="1074" y="234"/>
                    </a:lnTo>
                    <a:lnTo>
                      <a:pt x="1090" y="237"/>
                    </a:lnTo>
                    <a:lnTo>
                      <a:pt x="1090" y="237"/>
                    </a:lnTo>
                    <a:lnTo>
                      <a:pt x="1111" y="246"/>
                    </a:lnTo>
                    <a:lnTo>
                      <a:pt x="1122" y="251"/>
                    </a:lnTo>
                    <a:lnTo>
                      <a:pt x="1132" y="259"/>
                    </a:lnTo>
                    <a:lnTo>
                      <a:pt x="1140" y="266"/>
                    </a:lnTo>
                    <a:lnTo>
                      <a:pt x="1144" y="271"/>
                    </a:lnTo>
                    <a:lnTo>
                      <a:pt x="1147" y="276"/>
                    </a:lnTo>
                    <a:lnTo>
                      <a:pt x="1148" y="283"/>
                    </a:lnTo>
                    <a:lnTo>
                      <a:pt x="1149" y="289"/>
                    </a:lnTo>
                    <a:lnTo>
                      <a:pt x="1149" y="297"/>
                    </a:lnTo>
                    <a:lnTo>
                      <a:pt x="1148" y="304"/>
                    </a:lnTo>
                    <a:lnTo>
                      <a:pt x="1148" y="304"/>
                    </a:lnTo>
                    <a:lnTo>
                      <a:pt x="1129" y="370"/>
                    </a:lnTo>
                    <a:lnTo>
                      <a:pt x="1088" y="502"/>
                    </a:lnTo>
                    <a:lnTo>
                      <a:pt x="1040" y="647"/>
                    </a:lnTo>
                    <a:lnTo>
                      <a:pt x="1020" y="707"/>
                    </a:lnTo>
                    <a:lnTo>
                      <a:pt x="1002" y="751"/>
                    </a:lnTo>
                    <a:lnTo>
                      <a:pt x="1002" y="751"/>
                    </a:lnTo>
                    <a:lnTo>
                      <a:pt x="992" y="779"/>
                    </a:lnTo>
                    <a:lnTo>
                      <a:pt x="987" y="787"/>
                    </a:lnTo>
                    <a:lnTo>
                      <a:pt x="983" y="793"/>
                    </a:lnTo>
                    <a:lnTo>
                      <a:pt x="978" y="797"/>
                    </a:lnTo>
                    <a:lnTo>
                      <a:pt x="972" y="800"/>
                    </a:lnTo>
                    <a:lnTo>
                      <a:pt x="955" y="805"/>
                    </a:lnTo>
                    <a:lnTo>
                      <a:pt x="955" y="805"/>
                    </a:lnTo>
                    <a:lnTo>
                      <a:pt x="938" y="809"/>
                    </a:lnTo>
                    <a:lnTo>
                      <a:pt x="931" y="809"/>
                    </a:lnTo>
                    <a:lnTo>
                      <a:pt x="925" y="808"/>
                    </a:lnTo>
                    <a:lnTo>
                      <a:pt x="919" y="805"/>
                    </a:lnTo>
                    <a:lnTo>
                      <a:pt x="911" y="800"/>
                    </a:lnTo>
                    <a:lnTo>
                      <a:pt x="888" y="783"/>
                    </a:lnTo>
                    <a:lnTo>
                      <a:pt x="888" y="783"/>
                    </a:lnTo>
                    <a:lnTo>
                      <a:pt x="851" y="752"/>
                    </a:lnTo>
                    <a:lnTo>
                      <a:pt x="803" y="710"/>
                    </a:lnTo>
                    <a:lnTo>
                      <a:pt x="689" y="608"/>
                    </a:lnTo>
                    <a:lnTo>
                      <a:pt x="587" y="516"/>
                    </a:lnTo>
                    <a:lnTo>
                      <a:pt x="538" y="468"/>
                    </a:lnTo>
                    <a:lnTo>
                      <a:pt x="538" y="468"/>
                    </a:lnTo>
                    <a:lnTo>
                      <a:pt x="533" y="462"/>
                    </a:lnTo>
                    <a:lnTo>
                      <a:pt x="529" y="455"/>
                    </a:lnTo>
                    <a:lnTo>
                      <a:pt x="527" y="449"/>
                    </a:lnTo>
                    <a:lnTo>
                      <a:pt x="526" y="443"/>
                    </a:lnTo>
                    <a:lnTo>
                      <a:pt x="526" y="438"/>
                    </a:lnTo>
                    <a:lnTo>
                      <a:pt x="526" y="431"/>
                    </a:lnTo>
                    <a:lnTo>
                      <a:pt x="529" y="420"/>
                    </a:lnTo>
                    <a:lnTo>
                      <a:pt x="534" y="409"/>
                    </a:lnTo>
                    <a:lnTo>
                      <a:pt x="541" y="399"/>
                    </a:lnTo>
                    <a:lnTo>
                      <a:pt x="556" y="381"/>
                    </a:lnTo>
                    <a:lnTo>
                      <a:pt x="556" y="381"/>
                    </a:lnTo>
                    <a:close/>
                    <a:moveTo>
                      <a:pt x="254" y="807"/>
                    </a:moveTo>
                    <a:lnTo>
                      <a:pt x="254" y="807"/>
                    </a:lnTo>
                    <a:lnTo>
                      <a:pt x="260" y="781"/>
                    </a:lnTo>
                    <a:lnTo>
                      <a:pt x="267" y="759"/>
                    </a:lnTo>
                    <a:lnTo>
                      <a:pt x="276" y="736"/>
                    </a:lnTo>
                    <a:lnTo>
                      <a:pt x="285" y="713"/>
                    </a:lnTo>
                    <a:lnTo>
                      <a:pt x="303" y="674"/>
                    </a:lnTo>
                    <a:lnTo>
                      <a:pt x="320" y="639"/>
                    </a:lnTo>
                    <a:lnTo>
                      <a:pt x="339" y="609"/>
                    </a:lnTo>
                    <a:lnTo>
                      <a:pt x="356" y="585"/>
                    </a:lnTo>
                    <a:lnTo>
                      <a:pt x="369" y="567"/>
                    </a:lnTo>
                    <a:lnTo>
                      <a:pt x="382" y="555"/>
                    </a:lnTo>
                    <a:lnTo>
                      <a:pt x="382" y="555"/>
                    </a:lnTo>
                    <a:lnTo>
                      <a:pt x="400" y="540"/>
                    </a:lnTo>
                    <a:lnTo>
                      <a:pt x="410" y="533"/>
                    </a:lnTo>
                    <a:lnTo>
                      <a:pt x="421" y="528"/>
                    </a:lnTo>
                    <a:lnTo>
                      <a:pt x="432" y="524"/>
                    </a:lnTo>
                    <a:lnTo>
                      <a:pt x="437" y="524"/>
                    </a:lnTo>
                    <a:lnTo>
                      <a:pt x="444" y="524"/>
                    </a:lnTo>
                    <a:lnTo>
                      <a:pt x="450" y="526"/>
                    </a:lnTo>
                    <a:lnTo>
                      <a:pt x="456" y="528"/>
                    </a:lnTo>
                    <a:lnTo>
                      <a:pt x="463" y="532"/>
                    </a:lnTo>
                    <a:lnTo>
                      <a:pt x="468" y="537"/>
                    </a:lnTo>
                    <a:lnTo>
                      <a:pt x="468" y="537"/>
                    </a:lnTo>
                    <a:lnTo>
                      <a:pt x="516" y="587"/>
                    </a:lnTo>
                    <a:lnTo>
                      <a:pt x="609" y="688"/>
                    </a:lnTo>
                    <a:lnTo>
                      <a:pt x="711" y="802"/>
                    </a:lnTo>
                    <a:lnTo>
                      <a:pt x="752" y="851"/>
                    </a:lnTo>
                    <a:lnTo>
                      <a:pt x="783" y="887"/>
                    </a:lnTo>
                    <a:lnTo>
                      <a:pt x="783" y="887"/>
                    </a:lnTo>
                    <a:lnTo>
                      <a:pt x="800" y="910"/>
                    </a:lnTo>
                    <a:lnTo>
                      <a:pt x="805" y="918"/>
                    </a:lnTo>
                    <a:lnTo>
                      <a:pt x="809" y="925"/>
                    </a:lnTo>
                    <a:lnTo>
                      <a:pt x="810" y="931"/>
                    </a:lnTo>
                    <a:lnTo>
                      <a:pt x="810" y="938"/>
                    </a:lnTo>
                    <a:lnTo>
                      <a:pt x="807" y="954"/>
                    </a:lnTo>
                    <a:lnTo>
                      <a:pt x="807" y="954"/>
                    </a:lnTo>
                    <a:lnTo>
                      <a:pt x="800" y="972"/>
                    </a:lnTo>
                    <a:lnTo>
                      <a:pt x="798" y="977"/>
                    </a:lnTo>
                    <a:lnTo>
                      <a:pt x="794" y="982"/>
                    </a:lnTo>
                    <a:lnTo>
                      <a:pt x="788" y="986"/>
                    </a:lnTo>
                    <a:lnTo>
                      <a:pt x="779" y="991"/>
                    </a:lnTo>
                    <a:lnTo>
                      <a:pt x="752" y="1002"/>
                    </a:lnTo>
                    <a:lnTo>
                      <a:pt x="752" y="1002"/>
                    </a:lnTo>
                    <a:lnTo>
                      <a:pt x="708" y="1018"/>
                    </a:lnTo>
                    <a:lnTo>
                      <a:pt x="647" y="1040"/>
                    </a:lnTo>
                    <a:lnTo>
                      <a:pt x="503" y="1086"/>
                    </a:lnTo>
                    <a:lnTo>
                      <a:pt x="371" y="1128"/>
                    </a:lnTo>
                    <a:lnTo>
                      <a:pt x="305" y="1147"/>
                    </a:lnTo>
                    <a:lnTo>
                      <a:pt x="305" y="1147"/>
                    </a:lnTo>
                    <a:lnTo>
                      <a:pt x="296" y="1148"/>
                    </a:lnTo>
                    <a:lnTo>
                      <a:pt x="290" y="1148"/>
                    </a:lnTo>
                    <a:lnTo>
                      <a:pt x="284" y="1147"/>
                    </a:lnTo>
                    <a:lnTo>
                      <a:pt x="277" y="1146"/>
                    </a:lnTo>
                    <a:lnTo>
                      <a:pt x="272" y="1143"/>
                    </a:lnTo>
                    <a:lnTo>
                      <a:pt x="267" y="1139"/>
                    </a:lnTo>
                    <a:lnTo>
                      <a:pt x="259" y="1132"/>
                    </a:lnTo>
                    <a:lnTo>
                      <a:pt x="252" y="1122"/>
                    </a:lnTo>
                    <a:lnTo>
                      <a:pt x="247" y="1110"/>
                    </a:lnTo>
                    <a:lnTo>
                      <a:pt x="238" y="1089"/>
                    </a:lnTo>
                    <a:lnTo>
                      <a:pt x="238" y="1089"/>
                    </a:lnTo>
                    <a:lnTo>
                      <a:pt x="235" y="1072"/>
                    </a:lnTo>
                    <a:lnTo>
                      <a:pt x="231" y="1049"/>
                    </a:lnTo>
                    <a:lnTo>
                      <a:pt x="228" y="1020"/>
                    </a:lnTo>
                    <a:lnTo>
                      <a:pt x="228" y="984"/>
                    </a:lnTo>
                    <a:lnTo>
                      <a:pt x="230" y="945"/>
                    </a:lnTo>
                    <a:lnTo>
                      <a:pt x="235" y="902"/>
                    </a:lnTo>
                    <a:lnTo>
                      <a:pt x="237" y="878"/>
                    </a:lnTo>
                    <a:lnTo>
                      <a:pt x="242" y="856"/>
                    </a:lnTo>
                    <a:lnTo>
                      <a:pt x="247" y="831"/>
                    </a:lnTo>
                    <a:lnTo>
                      <a:pt x="254" y="807"/>
                    </a:lnTo>
                    <a:lnTo>
                      <a:pt x="254" y="80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4" name="Freeform 10">
                <a:extLst>
                  <a:ext uri="{FF2B5EF4-FFF2-40B4-BE49-F238E27FC236}">
                    <a16:creationId xmlns:a16="http://schemas.microsoft.com/office/drawing/2014/main" xmlns="" id="{090F3002-3705-44EC-B51D-A6D045995A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3074" y="2906066"/>
                <a:ext cx="1078794" cy="1078794"/>
              </a:xfrm>
              <a:custGeom>
                <a:avLst/>
                <a:gdLst>
                  <a:gd name="T0" fmla="*/ 146 w 1666"/>
                  <a:gd name="T1" fmla="*/ 358 h 1668"/>
                  <a:gd name="T2" fmla="*/ 95 w 1666"/>
                  <a:gd name="T3" fmla="*/ 465 h 1668"/>
                  <a:gd name="T4" fmla="*/ 70 w 1666"/>
                  <a:gd name="T5" fmla="*/ 497 h 1668"/>
                  <a:gd name="T6" fmla="*/ 29 w 1666"/>
                  <a:gd name="T7" fmla="*/ 607 h 1668"/>
                  <a:gd name="T8" fmla="*/ 93 w 1666"/>
                  <a:gd name="T9" fmla="*/ 721 h 1668"/>
                  <a:gd name="T10" fmla="*/ 0 w 1666"/>
                  <a:gd name="T11" fmla="*/ 766 h 1668"/>
                  <a:gd name="T12" fmla="*/ 8 w 1666"/>
                  <a:gd name="T13" fmla="*/ 883 h 1668"/>
                  <a:gd name="T14" fmla="*/ 3 w 1666"/>
                  <a:gd name="T15" fmla="*/ 924 h 1668"/>
                  <a:gd name="T16" fmla="*/ 22 w 1666"/>
                  <a:gd name="T17" fmla="*/ 1038 h 1668"/>
                  <a:gd name="T18" fmla="*/ 41 w 1666"/>
                  <a:gd name="T19" fmla="*/ 1071 h 1668"/>
                  <a:gd name="T20" fmla="*/ 75 w 1666"/>
                  <a:gd name="T21" fmla="*/ 1188 h 1668"/>
                  <a:gd name="T22" fmla="*/ 143 w 1666"/>
                  <a:gd name="T23" fmla="*/ 1289 h 1668"/>
                  <a:gd name="T24" fmla="*/ 162 w 1666"/>
                  <a:gd name="T25" fmla="*/ 1327 h 1668"/>
                  <a:gd name="T26" fmla="*/ 234 w 1666"/>
                  <a:gd name="T27" fmla="*/ 1417 h 1668"/>
                  <a:gd name="T28" fmla="*/ 331 w 1666"/>
                  <a:gd name="T29" fmla="*/ 1404 h 1668"/>
                  <a:gd name="T30" fmla="*/ 356 w 1666"/>
                  <a:gd name="T31" fmla="*/ 1522 h 1668"/>
                  <a:gd name="T32" fmla="*/ 463 w 1666"/>
                  <a:gd name="T33" fmla="*/ 1579 h 1668"/>
                  <a:gd name="T34" fmla="*/ 495 w 1666"/>
                  <a:gd name="T35" fmla="*/ 1597 h 1668"/>
                  <a:gd name="T36" fmla="*/ 606 w 1666"/>
                  <a:gd name="T37" fmla="*/ 1639 h 1668"/>
                  <a:gd name="T38" fmla="*/ 667 w 1666"/>
                  <a:gd name="T39" fmla="*/ 1604 h 1668"/>
                  <a:gd name="T40" fmla="*/ 763 w 1666"/>
                  <a:gd name="T41" fmla="*/ 1668 h 1668"/>
                  <a:gd name="T42" fmla="*/ 883 w 1666"/>
                  <a:gd name="T43" fmla="*/ 1659 h 1668"/>
                  <a:gd name="T44" fmla="*/ 918 w 1666"/>
                  <a:gd name="T45" fmla="*/ 1666 h 1668"/>
                  <a:gd name="T46" fmla="*/ 1034 w 1666"/>
                  <a:gd name="T47" fmla="*/ 1644 h 1668"/>
                  <a:gd name="T48" fmla="*/ 1068 w 1666"/>
                  <a:gd name="T49" fmla="*/ 1630 h 1668"/>
                  <a:gd name="T50" fmla="*/ 1183 w 1666"/>
                  <a:gd name="T51" fmla="*/ 1594 h 1668"/>
                  <a:gd name="T52" fmla="*/ 1266 w 1666"/>
                  <a:gd name="T53" fmla="*/ 1511 h 1668"/>
                  <a:gd name="T54" fmla="*/ 1322 w 1666"/>
                  <a:gd name="T55" fmla="*/ 1511 h 1668"/>
                  <a:gd name="T56" fmla="*/ 1413 w 1666"/>
                  <a:gd name="T57" fmla="*/ 1435 h 1668"/>
                  <a:gd name="T58" fmla="*/ 1424 w 1666"/>
                  <a:gd name="T59" fmla="*/ 1378 h 1668"/>
                  <a:gd name="T60" fmla="*/ 1520 w 1666"/>
                  <a:gd name="T61" fmla="*/ 1312 h 1668"/>
                  <a:gd name="T62" fmla="*/ 1572 w 1666"/>
                  <a:gd name="T63" fmla="*/ 1204 h 1668"/>
                  <a:gd name="T64" fmla="*/ 1596 w 1666"/>
                  <a:gd name="T65" fmla="*/ 1176 h 1668"/>
                  <a:gd name="T66" fmla="*/ 1635 w 1666"/>
                  <a:gd name="T67" fmla="*/ 1066 h 1668"/>
                  <a:gd name="T68" fmla="*/ 1639 w 1666"/>
                  <a:gd name="T69" fmla="*/ 1029 h 1668"/>
                  <a:gd name="T70" fmla="*/ 1665 w 1666"/>
                  <a:gd name="T71" fmla="*/ 915 h 1668"/>
                  <a:gd name="T72" fmla="*/ 1582 w 1666"/>
                  <a:gd name="T73" fmla="*/ 818 h 1668"/>
                  <a:gd name="T74" fmla="*/ 1665 w 1666"/>
                  <a:gd name="T75" fmla="*/ 754 h 1668"/>
                  <a:gd name="T76" fmla="*/ 1640 w 1666"/>
                  <a:gd name="T77" fmla="*/ 639 h 1668"/>
                  <a:gd name="T78" fmla="*/ 1634 w 1666"/>
                  <a:gd name="T79" fmla="*/ 604 h 1668"/>
                  <a:gd name="T80" fmla="*/ 1595 w 1666"/>
                  <a:gd name="T81" fmla="*/ 492 h 1668"/>
                  <a:gd name="T82" fmla="*/ 1511 w 1666"/>
                  <a:gd name="T83" fmla="*/ 469 h 1668"/>
                  <a:gd name="T84" fmla="*/ 1514 w 1666"/>
                  <a:gd name="T85" fmla="*/ 349 h 1668"/>
                  <a:gd name="T86" fmla="*/ 1433 w 1666"/>
                  <a:gd name="T87" fmla="*/ 264 h 1668"/>
                  <a:gd name="T88" fmla="*/ 1408 w 1666"/>
                  <a:gd name="T89" fmla="*/ 233 h 1668"/>
                  <a:gd name="T90" fmla="*/ 1324 w 1666"/>
                  <a:gd name="T91" fmla="*/ 159 h 1668"/>
                  <a:gd name="T92" fmla="*/ 1287 w 1666"/>
                  <a:gd name="T93" fmla="*/ 145 h 1668"/>
                  <a:gd name="T94" fmla="*/ 1193 w 1666"/>
                  <a:gd name="T95" fmla="*/ 80 h 1668"/>
                  <a:gd name="T96" fmla="*/ 1104 w 1666"/>
                  <a:gd name="T97" fmla="*/ 136 h 1668"/>
                  <a:gd name="T98" fmla="*/ 1041 w 1666"/>
                  <a:gd name="T99" fmla="*/ 25 h 1668"/>
                  <a:gd name="T100" fmla="*/ 924 w 1666"/>
                  <a:gd name="T101" fmla="*/ 8 h 1668"/>
                  <a:gd name="T102" fmla="*/ 887 w 1666"/>
                  <a:gd name="T103" fmla="*/ 4 h 1668"/>
                  <a:gd name="T104" fmla="*/ 439 w 1666"/>
                  <a:gd name="T105" fmla="*/ 189 h 1668"/>
                  <a:gd name="T106" fmla="*/ 301 w 1666"/>
                  <a:gd name="T107" fmla="*/ 1202 h 1668"/>
                  <a:gd name="T108" fmla="*/ 1162 w 1666"/>
                  <a:gd name="T109" fmla="*/ 1388 h 1668"/>
                  <a:gd name="T110" fmla="*/ 1004 w 1666"/>
                  <a:gd name="T111" fmla="*/ 1082 h 1668"/>
                  <a:gd name="T112" fmla="*/ 928 w 1666"/>
                  <a:gd name="T113" fmla="*/ 840 h 1668"/>
                  <a:gd name="T114" fmla="*/ 1458 w 1666"/>
                  <a:gd name="T115" fmla="*/ 1002 h 1668"/>
                  <a:gd name="T116" fmla="*/ 1422 w 1666"/>
                  <a:gd name="T117" fmla="*/ 720 h 1668"/>
                  <a:gd name="T118" fmla="*/ 1401 w 1666"/>
                  <a:gd name="T119" fmla="*/ 639 h 1668"/>
                  <a:gd name="T120" fmla="*/ 898 w 1666"/>
                  <a:gd name="T121" fmla="*/ 197 h 1668"/>
                  <a:gd name="T122" fmla="*/ 457 w 1666"/>
                  <a:gd name="T123" fmla="*/ 315 h 1668"/>
                  <a:gd name="T124" fmla="*/ 196 w 1666"/>
                  <a:gd name="T125" fmla="*/ 90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66" h="1668">
                    <a:moveTo>
                      <a:pt x="269" y="342"/>
                    </a:moveTo>
                    <a:lnTo>
                      <a:pt x="269" y="342"/>
                    </a:lnTo>
                    <a:lnTo>
                      <a:pt x="249" y="366"/>
                    </a:lnTo>
                    <a:lnTo>
                      <a:pt x="249" y="366"/>
                    </a:lnTo>
                    <a:lnTo>
                      <a:pt x="240" y="362"/>
                    </a:lnTo>
                    <a:lnTo>
                      <a:pt x="228" y="357"/>
                    </a:lnTo>
                    <a:lnTo>
                      <a:pt x="212" y="352"/>
                    </a:lnTo>
                    <a:lnTo>
                      <a:pt x="194" y="347"/>
                    </a:lnTo>
                    <a:lnTo>
                      <a:pt x="194" y="347"/>
                    </a:lnTo>
                    <a:lnTo>
                      <a:pt x="181" y="344"/>
                    </a:lnTo>
                    <a:lnTo>
                      <a:pt x="171" y="342"/>
                    </a:lnTo>
                    <a:lnTo>
                      <a:pt x="171" y="342"/>
                    </a:lnTo>
                    <a:lnTo>
                      <a:pt x="171" y="342"/>
                    </a:lnTo>
                    <a:lnTo>
                      <a:pt x="171" y="342"/>
                    </a:lnTo>
                    <a:lnTo>
                      <a:pt x="170" y="342"/>
                    </a:lnTo>
                    <a:lnTo>
                      <a:pt x="170" y="342"/>
                    </a:lnTo>
                    <a:lnTo>
                      <a:pt x="166" y="342"/>
                    </a:lnTo>
                    <a:lnTo>
                      <a:pt x="166" y="342"/>
                    </a:lnTo>
                    <a:lnTo>
                      <a:pt x="166" y="342"/>
                    </a:lnTo>
                    <a:lnTo>
                      <a:pt x="166" y="342"/>
                    </a:lnTo>
                    <a:lnTo>
                      <a:pt x="162" y="342"/>
                    </a:lnTo>
                    <a:lnTo>
                      <a:pt x="162" y="342"/>
                    </a:lnTo>
                    <a:lnTo>
                      <a:pt x="162" y="342"/>
                    </a:lnTo>
                    <a:lnTo>
                      <a:pt x="162" y="342"/>
                    </a:lnTo>
                    <a:lnTo>
                      <a:pt x="160" y="343"/>
                    </a:lnTo>
                    <a:lnTo>
                      <a:pt x="160" y="343"/>
                    </a:lnTo>
                    <a:lnTo>
                      <a:pt x="160" y="343"/>
                    </a:lnTo>
                    <a:lnTo>
                      <a:pt x="160" y="343"/>
                    </a:lnTo>
                    <a:lnTo>
                      <a:pt x="157" y="344"/>
                    </a:lnTo>
                    <a:lnTo>
                      <a:pt x="157" y="344"/>
                    </a:lnTo>
                    <a:lnTo>
                      <a:pt x="156" y="344"/>
                    </a:lnTo>
                    <a:lnTo>
                      <a:pt x="156" y="344"/>
                    </a:lnTo>
                    <a:lnTo>
                      <a:pt x="155" y="345"/>
                    </a:lnTo>
                    <a:lnTo>
                      <a:pt x="155" y="345"/>
                    </a:lnTo>
                    <a:lnTo>
                      <a:pt x="155" y="347"/>
                    </a:lnTo>
                    <a:lnTo>
                      <a:pt x="155" y="347"/>
                    </a:lnTo>
                    <a:lnTo>
                      <a:pt x="152" y="348"/>
                    </a:lnTo>
                    <a:lnTo>
                      <a:pt x="152" y="348"/>
                    </a:lnTo>
                    <a:lnTo>
                      <a:pt x="152" y="349"/>
                    </a:lnTo>
                    <a:lnTo>
                      <a:pt x="152" y="349"/>
                    </a:lnTo>
                    <a:lnTo>
                      <a:pt x="151" y="350"/>
                    </a:lnTo>
                    <a:lnTo>
                      <a:pt x="151" y="350"/>
                    </a:lnTo>
                    <a:lnTo>
                      <a:pt x="149" y="352"/>
                    </a:lnTo>
                    <a:lnTo>
                      <a:pt x="149" y="352"/>
                    </a:lnTo>
                    <a:lnTo>
                      <a:pt x="148" y="354"/>
                    </a:lnTo>
                    <a:lnTo>
                      <a:pt x="148" y="354"/>
                    </a:lnTo>
                    <a:lnTo>
                      <a:pt x="146" y="358"/>
                    </a:lnTo>
                    <a:lnTo>
                      <a:pt x="146" y="358"/>
                    </a:lnTo>
                    <a:lnTo>
                      <a:pt x="146" y="358"/>
                    </a:lnTo>
                    <a:lnTo>
                      <a:pt x="146" y="358"/>
                    </a:lnTo>
                    <a:lnTo>
                      <a:pt x="143" y="361"/>
                    </a:lnTo>
                    <a:lnTo>
                      <a:pt x="143" y="361"/>
                    </a:lnTo>
                    <a:lnTo>
                      <a:pt x="143" y="362"/>
                    </a:lnTo>
                    <a:lnTo>
                      <a:pt x="143" y="362"/>
                    </a:lnTo>
                    <a:lnTo>
                      <a:pt x="142" y="364"/>
                    </a:lnTo>
                    <a:lnTo>
                      <a:pt x="142" y="364"/>
                    </a:lnTo>
                    <a:lnTo>
                      <a:pt x="142" y="364"/>
                    </a:lnTo>
                    <a:lnTo>
                      <a:pt x="142" y="364"/>
                    </a:lnTo>
                    <a:lnTo>
                      <a:pt x="141" y="367"/>
                    </a:lnTo>
                    <a:lnTo>
                      <a:pt x="141" y="367"/>
                    </a:lnTo>
                    <a:lnTo>
                      <a:pt x="141" y="367"/>
                    </a:lnTo>
                    <a:lnTo>
                      <a:pt x="141" y="367"/>
                    </a:lnTo>
                    <a:lnTo>
                      <a:pt x="141" y="369"/>
                    </a:lnTo>
                    <a:lnTo>
                      <a:pt x="141" y="369"/>
                    </a:lnTo>
                    <a:lnTo>
                      <a:pt x="141" y="369"/>
                    </a:lnTo>
                    <a:lnTo>
                      <a:pt x="141" y="369"/>
                    </a:lnTo>
                    <a:lnTo>
                      <a:pt x="141" y="372"/>
                    </a:lnTo>
                    <a:lnTo>
                      <a:pt x="141" y="372"/>
                    </a:lnTo>
                    <a:lnTo>
                      <a:pt x="141" y="373"/>
                    </a:lnTo>
                    <a:lnTo>
                      <a:pt x="141" y="373"/>
                    </a:lnTo>
                    <a:lnTo>
                      <a:pt x="142" y="377"/>
                    </a:lnTo>
                    <a:lnTo>
                      <a:pt x="142" y="377"/>
                    </a:lnTo>
                    <a:lnTo>
                      <a:pt x="142" y="377"/>
                    </a:lnTo>
                    <a:lnTo>
                      <a:pt x="142" y="377"/>
                    </a:lnTo>
                    <a:lnTo>
                      <a:pt x="143" y="381"/>
                    </a:lnTo>
                    <a:lnTo>
                      <a:pt x="143" y="381"/>
                    </a:lnTo>
                    <a:lnTo>
                      <a:pt x="143" y="381"/>
                    </a:lnTo>
                    <a:lnTo>
                      <a:pt x="143" y="381"/>
                    </a:lnTo>
                    <a:lnTo>
                      <a:pt x="148" y="389"/>
                    </a:lnTo>
                    <a:lnTo>
                      <a:pt x="156" y="401"/>
                    </a:lnTo>
                    <a:lnTo>
                      <a:pt x="156" y="401"/>
                    </a:lnTo>
                    <a:lnTo>
                      <a:pt x="167" y="417"/>
                    </a:lnTo>
                    <a:lnTo>
                      <a:pt x="177" y="430"/>
                    </a:lnTo>
                    <a:lnTo>
                      <a:pt x="186" y="440"/>
                    </a:lnTo>
                    <a:lnTo>
                      <a:pt x="192" y="446"/>
                    </a:lnTo>
                    <a:lnTo>
                      <a:pt x="192" y="446"/>
                    </a:lnTo>
                    <a:lnTo>
                      <a:pt x="176" y="474"/>
                    </a:lnTo>
                    <a:lnTo>
                      <a:pt x="176" y="474"/>
                    </a:lnTo>
                    <a:lnTo>
                      <a:pt x="167" y="471"/>
                    </a:lnTo>
                    <a:lnTo>
                      <a:pt x="155" y="469"/>
                    </a:lnTo>
                    <a:lnTo>
                      <a:pt x="138" y="466"/>
                    </a:lnTo>
                    <a:lnTo>
                      <a:pt x="119" y="465"/>
                    </a:lnTo>
                    <a:lnTo>
                      <a:pt x="119" y="465"/>
                    </a:lnTo>
                    <a:lnTo>
                      <a:pt x="95" y="465"/>
                    </a:lnTo>
                    <a:lnTo>
                      <a:pt x="95" y="465"/>
                    </a:lnTo>
                    <a:lnTo>
                      <a:pt x="95" y="465"/>
                    </a:lnTo>
                    <a:lnTo>
                      <a:pt x="95" y="465"/>
                    </a:lnTo>
                    <a:lnTo>
                      <a:pt x="95" y="465"/>
                    </a:lnTo>
                    <a:lnTo>
                      <a:pt x="86" y="466"/>
                    </a:lnTo>
                    <a:lnTo>
                      <a:pt x="86" y="466"/>
                    </a:lnTo>
                    <a:lnTo>
                      <a:pt x="86" y="466"/>
                    </a:lnTo>
                    <a:lnTo>
                      <a:pt x="86" y="466"/>
                    </a:lnTo>
                    <a:lnTo>
                      <a:pt x="84" y="468"/>
                    </a:lnTo>
                    <a:lnTo>
                      <a:pt x="84" y="468"/>
                    </a:lnTo>
                    <a:lnTo>
                      <a:pt x="84" y="468"/>
                    </a:lnTo>
                    <a:lnTo>
                      <a:pt x="84" y="468"/>
                    </a:lnTo>
                    <a:lnTo>
                      <a:pt x="81" y="469"/>
                    </a:lnTo>
                    <a:lnTo>
                      <a:pt x="81" y="469"/>
                    </a:lnTo>
                    <a:lnTo>
                      <a:pt x="81" y="469"/>
                    </a:lnTo>
                    <a:lnTo>
                      <a:pt x="81" y="469"/>
                    </a:lnTo>
                    <a:lnTo>
                      <a:pt x="80" y="471"/>
                    </a:lnTo>
                    <a:lnTo>
                      <a:pt x="80" y="471"/>
                    </a:lnTo>
                    <a:lnTo>
                      <a:pt x="80" y="471"/>
                    </a:lnTo>
                    <a:lnTo>
                      <a:pt x="80" y="471"/>
                    </a:lnTo>
                    <a:lnTo>
                      <a:pt x="78" y="474"/>
                    </a:lnTo>
                    <a:lnTo>
                      <a:pt x="78" y="474"/>
                    </a:lnTo>
                    <a:lnTo>
                      <a:pt x="78" y="474"/>
                    </a:lnTo>
                    <a:lnTo>
                      <a:pt x="78" y="474"/>
                    </a:lnTo>
                    <a:lnTo>
                      <a:pt x="76" y="478"/>
                    </a:lnTo>
                    <a:lnTo>
                      <a:pt x="76" y="478"/>
                    </a:lnTo>
                    <a:lnTo>
                      <a:pt x="76" y="478"/>
                    </a:lnTo>
                    <a:lnTo>
                      <a:pt x="76" y="478"/>
                    </a:lnTo>
                    <a:lnTo>
                      <a:pt x="75" y="481"/>
                    </a:lnTo>
                    <a:lnTo>
                      <a:pt x="75" y="481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3" y="485"/>
                    </a:lnTo>
                    <a:lnTo>
                      <a:pt x="73" y="485"/>
                    </a:lnTo>
                    <a:lnTo>
                      <a:pt x="71" y="488"/>
                    </a:lnTo>
                    <a:lnTo>
                      <a:pt x="71" y="488"/>
                    </a:lnTo>
                    <a:lnTo>
                      <a:pt x="71" y="488"/>
                    </a:lnTo>
                    <a:lnTo>
                      <a:pt x="71" y="488"/>
                    </a:lnTo>
                    <a:lnTo>
                      <a:pt x="70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70" y="492"/>
                    </a:lnTo>
                    <a:lnTo>
                      <a:pt x="70" y="494"/>
                    </a:lnTo>
                    <a:lnTo>
                      <a:pt x="70" y="494"/>
                    </a:lnTo>
                    <a:lnTo>
                      <a:pt x="70" y="494"/>
                    </a:lnTo>
                    <a:lnTo>
                      <a:pt x="70" y="494"/>
                    </a:lnTo>
                    <a:lnTo>
                      <a:pt x="70" y="497"/>
                    </a:lnTo>
                    <a:lnTo>
                      <a:pt x="70" y="497"/>
                    </a:lnTo>
                    <a:lnTo>
                      <a:pt x="70" y="497"/>
                    </a:lnTo>
                    <a:lnTo>
                      <a:pt x="70" y="497"/>
                    </a:lnTo>
                    <a:lnTo>
                      <a:pt x="71" y="499"/>
                    </a:lnTo>
                    <a:lnTo>
                      <a:pt x="71" y="499"/>
                    </a:lnTo>
                    <a:lnTo>
                      <a:pt x="71" y="500"/>
                    </a:lnTo>
                    <a:lnTo>
                      <a:pt x="71" y="500"/>
                    </a:lnTo>
                    <a:lnTo>
                      <a:pt x="75" y="507"/>
                    </a:lnTo>
                    <a:lnTo>
                      <a:pt x="75" y="507"/>
                    </a:lnTo>
                    <a:lnTo>
                      <a:pt x="75" y="508"/>
                    </a:lnTo>
                    <a:lnTo>
                      <a:pt x="75" y="508"/>
                    </a:lnTo>
                    <a:lnTo>
                      <a:pt x="90" y="526"/>
                    </a:lnTo>
                    <a:lnTo>
                      <a:pt x="90" y="526"/>
                    </a:lnTo>
                    <a:lnTo>
                      <a:pt x="104" y="539"/>
                    </a:lnTo>
                    <a:lnTo>
                      <a:pt x="117" y="549"/>
                    </a:lnTo>
                    <a:lnTo>
                      <a:pt x="127" y="557"/>
                    </a:lnTo>
                    <a:lnTo>
                      <a:pt x="134" y="563"/>
                    </a:lnTo>
                    <a:lnTo>
                      <a:pt x="134" y="563"/>
                    </a:lnTo>
                    <a:lnTo>
                      <a:pt x="124" y="594"/>
                    </a:lnTo>
                    <a:lnTo>
                      <a:pt x="124" y="594"/>
                    </a:lnTo>
                    <a:lnTo>
                      <a:pt x="114" y="592"/>
                    </a:lnTo>
                    <a:lnTo>
                      <a:pt x="100" y="592"/>
                    </a:lnTo>
                    <a:lnTo>
                      <a:pt x="85" y="592"/>
                    </a:lnTo>
                    <a:lnTo>
                      <a:pt x="66" y="595"/>
                    </a:lnTo>
                    <a:lnTo>
                      <a:pt x="66" y="595"/>
                    </a:lnTo>
                    <a:lnTo>
                      <a:pt x="42" y="599"/>
                    </a:lnTo>
                    <a:lnTo>
                      <a:pt x="42" y="599"/>
                    </a:lnTo>
                    <a:lnTo>
                      <a:pt x="42" y="599"/>
                    </a:lnTo>
                    <a:lnTo>
                      <a:pt x="42" y="599"/>
                    </a:lnTo>
                    <a:lnTo>
                      <a:pt x="41" y="599"/>
                    </a:lnTo>
                    <a:lnTo>
                      <a:pt x="41" y="599"/>
                    </a:lnTo>
                    <a:lnTo>
                      <a:pt x="35" y="601"/>
                    </a:lnTo>
                    <a:lnTo>
                      <a:pt x="35" y="601"/>
                    </a:lnTo>
                    <a:lnTo>
                      <a:pt x="34" y="601"/>
                    </a:lnTo>
                    <a:lnTo>
                      <a:pt x="34" y="601"/>
                    </a:lnTo>
                    <a:lnTo>
                      <a:pt x="32" y="602"/>
                    </a:lnTo>
                    <a:lnTo>
                      <a:pt x="32" y="602"/>
                    </a:lnTo>
                    <a:lnTo>
                      <a:pt x="31" y="602"/>
                    </a:lnTo>
                    <a:lnTo>
                      <a:pt x="31" y="602"/>
                    </a:lnTo>
                    <a:lnTo>
                      <a:pt x="30" y="605"/>
                    </a:lnTo>
                    <a:lnTo>
                      <a:pt x="30" y="605"/>
                    </a:lnTo>
                    <a:lnTo>
                      <a:pt x="30" y="605"/>
                    </a:lnTo>
                    <a:lnTo>
                      <a:pt x="30" y="605"/>
                    </a:lnTo>
                    <a:lnTo>
                      <a:pt x="29" y="607"/>
                    </a:lnTo>
                    <a:lnTo>
                      <a:pt x="29" y="607"/>
                    </a:lnTo>
                    <a:lnTo>
                      <a:pt x="29" y="607"/>
                    </a:lnTo>
                    <a:lnTo>
                      <a:pt x="29" y="607"/>
                    </a:lnTo>
                    <a:lnTo>
                      <a:pt x="27" y="610"/>
                    </a:lnTo>
                    <a:lnTo>
                      <a:pt x="27" y="610"/>
                    </a:lnTo>
                    <a:lnTo>
                      <a:pt x="27" y="611"/>
                    </a:lnTo>
                    <a:lnTo>
                      <a:pt x="27" y="611"/>
                    </a:lnTo>
                    <a:lnTo>
                      <a:pt x="26" y="614"/>
                    </a:lnTo>
                    <a:lnTo>
                      <a:pt x="26" y="614"/>
                    </a:lnTo>
                    <a:lnTo>
                      <a:pt x="26" y="615"/>
                    </a:lnTo>
                    <a:lnTo>
                      <a:pt x="26" y="615"/>
                    </a:lnTo>
                    <a:lnTo>
                      <a:pt x="25" y="617"/>
                    </a:lnTo>
                    <a:lnTo>
                      <a:pt x="25" y="617"/>
                    </a:lnTo>
                    <a:lnTo>
                      <a:pt x="23" y="621"/>
                    </a:lnTo>
                    <a:lnTo>
                      <a:pt x="23" y="621"/>
                    </a:lnTo>
                    <a:lnTo>
                      <a:pt x="23" y="623"/>
                    </a:lnTo>
                    <a:lnTo>
                      <a:pt x="23" y="623"/>
                    </a:lnTo>
                    <a:lnTo>
                      <a:pt x="23" y="625"/>
                    </a:lnTo>
                    <a:lnTo>
                      <a:pt x="23" y="625"/>
                    </a:lnTo>
                    <a:lnTo>
                      <a:pt x="23" y="625"/>
                    </a:lnTo>
                    <a:lnTo>
                      <a:pt x="23" y="625"/>
                    </a:lnTo>
                    <a:lnTo>
                      <a:pt x="22" y="629"/>
                    </a:lnTo>
                    <a:lnTo>
                      <a:pt x="22" y="629"/>
                    </a:lnTo>
                    <a:lnTo>
                      <a:pt x="22" y="629"/>
                    </a:lnTo>
                    <a:lnTo>
                      <a:pt x="22" y="629"/>
                    </a:lnTo>
                    <a:lnTo>
                      <a:pt x="22" y="631"/>
                    </a:lnTo>
                    <a:lnTo>
                      <a:pt x="22" y="631"/>
                    </a:lnTo>
                    <a:lnTo>
                      <a:pt x="22" y="631"/>
                    </a:lnTo>
                    <a:lnTo>
                      <a:pt x="22" y="631"/>
                    </a:lnTo>
                    <a:lnTo>
                      <a:pt x="23" y="634"/>
                    </a:lnTo>
                    <a:lnTo>
                      <a:pt x="23" y="634"/>
                    </a:lnTo>
                    <a:lnTo>
                      <a:pt x="23" y="635"/>
                    </a:lnTo>
                    <a:lnTo>
                      <a:pt x="23" y="635"/>
                    </a:lnTo>
                    <a:lnTo>
                      <a:pt x="25" y="636"/>
                    </a:lnTo>
                    <a:lnTo>
                      <a:pt x="25" y="636"/>
                    </a:lnTo>
                    <a:lnTo>
                      <a:pt x="25" y="638"/>
                    </a:lnTo>
                    <a:lnTo>
                      <a:pt x="25" y="638"/>
                    </a:lnTo>
                    <a:lnTo>
                      <a:pt x="30" y="644"/>
                    </a:lnTo>
                    <a:lnTo>
                      <a:pt x="30" y="644"/>
                    </a:lnTo>
                    <a:lnTo>
                      <a:pt x="30" y="644"/>
                    </a:lnTo>
                    <a:lnTo>
                      <a:pt x="30" y="644"/>
                    </a:lnTo>
                    <a:lnTo>
                      <a:pt x="37" y="650"/>
                    </a:lnTo>
                    <a:lnTo>
                      <a:pt x="49" y="659"/>
                    </a:lnTo>
                    <a:lnTo>
                      <a:pt x="49" y="659"/>
                    </a:lnTo>
                    <a:lnTo>
                      <a:pt x="64" y="670"/>
                    </a:lnTo>
                    <a:lnTo>
                      <a:pt x="78" y="678"/>
                    </a:lnTo>
                    <a:lnTo>
                      <a:pt x="89" y="684"/>
                    </a:lnTo>
                    <a:lnTo>
                      <a:pt x="98" y="688"/>
                    </a:lnTo>
                    <a:lnTo>
                      <a:pt x="98" y="688"/>
                    </a:lnTo>
                    <a:lnTo>
                      <a:pt x="93" y="721"/>
                    </a:lnTo>
                    <a:lnTo>
                      <a:pt x="93" y="721"/>
                    </a:lnTo>
                    <a:lnTo>
                      <a:pt x="83" y="721"/>
                    </a:lnTo>
                    <a:lnTo>
                      <a:pt x="70" y="723"/>
                    </a:lnTo>
                    <a:lnTo>
                      <a:pt x="54" y="726"/>
                    </a:lnTo>
                    <a:lnTo>
                      <a:pt x="36" y="731"/>
                    </a:lnTo>
                    <a:lnTo>
                      <a:pt x="36" y="731"/>
                    </a:lnTo>
                    <a:lnTo>
                      <a:pt x="22" y="736"/>
                    </a:lnTo>
                    <a:lnTo>
                      <a:pt x="13" y="740"/>
                    </a:lnTo>
                    <a:lnTo>
                      <a:pt x="13" y="740"/>
                    </a:lnTo>
                    <a:lnTo>
                      <a:pt x="13" y="740"/>
                    </a:lnTo>
                    <a:lnTo>
                      <a:pt x="13" y="740"/>
                    </a:lnTo>
                    <a:lnTo>
                      <a:pt x="12" y="740"/>
                    </a:lnTo>
                    <a:lnTo>
                      <a:pt x="12" y="740"/>
                    </a:lnTo>
                    <a:lnTo>
                      <a:pt x="8" y="741"/>
                    </a:lnTo>
                    <a:lnTo>
                      <a:pt x="8" y="741"/>
                    </a:lnTo>
                    <a:lnTo>
                      <a:pt x="8" y="741"/>
                    </a:lnTo>
                    <a:lnTo>
                      <a:pt x="8" y="741"/>
                    </a:lnTo>
                    <a:lnTo>
                      <a:pt x="6" y="743"/>
                    </a:lnTo>
                    <a:lnTo>
                      <a:pt x="6" y="743"/>
                    </a:lnTo>
                    <a:lnTo>
                      <a:pt x="6" y="743"/>
                    </a:lnTo>
                    <a:lnTo>
                      <a:pt x="6" y="743"/>
                    </a:lnTo>
                    <a:lnTo>
                      <a:pt x="3" y="746"/>
                    </a:lnTo>
                    <a:lnTo>
                      <a:pt x="3" y="746"/>
                    </a:lnTo>
                    <a:lnTo>
                      <a:pt x="3" y="746"/>
                    </a:lnTo>
                    <a:lnTo>
                      <a:pt x="3" y="746"/>
                    </a:lnTo>
                    <a:lnTo>
                      <a:pt x="2" y="747"/>
                    </a:lnTo>
                    <a:lnTo>
                      <a:pt x="2" y="747"/>
                    </a:lnTo>
                    <a:lnTo>
                      <a:pt x="2" y="748"/>
                    </a:lnTo>
                    <a:lnTo>
                      <a:pt x="2" y="748"/>
                    </a:lnTo>
                    <a:lnTo>
                      <a:pt x="1" y="751"/>
                    </a:lnTo>
                    <a:lnTo>
                      <a:pt x="1" y="751"/>
                    </a:lnTo>
                    <a:lnTo>
                      <a:pt x="1" y="751"/>
                    </a:lnTo>
                    <a:lnTo>
                      <a:pt x="1" y="751"/>
                    </a:lnTo>
                    <a:lnTo>
                      <a:pt x="1" y="754"/>
                    </a:lnTo>
                    <a:lnTo>
                      <a:pt x="1" y="754"/>
                    </a:lnTo>
                    <a:lnTo>
                      <a:pt x="1" y="755"/>
                    </a:lnTo>
                    <a:lnTo>
                      <a:pt x="1" y="755"/>
                    </a:lnTo>
                    <a:lnTo>
                      <a:pt x="0" y="757"/>
                    </a:lnTo>
                    <a:lnTo>
                      <a:pt x="0" y="757"/>
                    </a:lnTo>
                    <a:lnTo>
                      <a:pt x="0" y="759"/>
                    </a:lnTo>
                    <a:lnTo>
                      <a:pt x="0" y="759"/>
                    </a:lnTo>
                    <a:lnTo>
                      <a:pt x="0" y="761"/>
                    </a:lnTo>
                    <a:lnTo>
                      <a:pt x="0" y="761"/>
                    </a:lnTo>
                    <a:lnTo>
                      <a:pt x="0" y="765"/>
                    </a:lnTo>
                    <a:lnTo>
                      <a:pt x="0" y="765"/>
                    </a:lnTo>
                    <a:lnTo>
                      <a:pt x="0" y="766"/>
                    </a:lnTo>
                    <a:lnTo>
                      <a:pt x="0" y="766"/>
                    </a:lnTo>
                    <a:lnTo>
                      <a:pt x="0" y="769"/>
                    </a:lnTo>
                    <a:lnTo>
                      <a:pt x="0" y="769"/>
                    </a:lnTo>
                    <a:lnTo>
                      <a:pt x="0" y="770"/>
                    </a:lnTo>
                    <a:lnTo>
                      <a:pt x="0" y="770"/>
                    </a:lnTo>
                    <a:lnTo>
                      <a:pt x="0" y="772"/>
                    </a:lnTo>
                    <a:lnTo>
                      <a:pt x="0" y="772"/>
                    </a:lnTo>
                    <a:lnTo>
                      <a:pt x="0" y="772"/>
                    </a:lnTo>
                    <a:lnTo>
                      <a:pt x="0" y="772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1" y="777"/>
                    </a:lnTo>
                    <a:lnTo>
                      <a:pt x="1" y="777"/>
                    </a:lnTo>
                    <a:lnTo>
                      <a:pt x="1" y="779"/>
                    </a:lnTo>
                    <a:lnTo>
                      <a:pt x="1" y="779"/>
                    </a:lnTo>
                    <a:lnTo>
                      <a:pt x="2" y="780"/>
                    </a:lnTo>
                    <a:lnTo>
                      <a:pt x="2" y="780"/>
                    </a:lnTo>
                    <a:lnTo>
                      <a:pt x="3" y="781"/>
                    </a:lnTo>
                    <a:lnTo>
                      <a:pt x="3" y="781"/>
                    </a:lnTo>
                    <a:lnTo>
                      <a:pt x="5" y="782"/>
                    </a:lnTo>
                    <a:lnTo>
                      <a:pt x="5" y="782"/>
                    </a:lnTo>
                    <a:lnTo>
                      <a:pt x="5" y="784"/>
                    </a:lnTo>
                    <a:lnTo>
                      <a:pt x="5" y="784"/>
                    </a:lnTo>
                    <a:lnTo>
                      <a:pt x="8" y="786"/>
                    </a:lnTo>
                    <a:lnTo>
                      <a:pt x="8" y="786"/>
                    </a:lnTo>
                    <a:lnTo>
                      <a:pt x="8" y="786"/>
                    </a:lnTo>
                    <a:lnTo>
                      <a:pt x="8" y="786"/>
                    </a:lnTo>
                    <a:lnTo>
                      <a:pt x="8" y="786"/>
                    </a:lnTo>
                    <a:lnTo>
                      <a:pt x="8" y="786"/>
                    </a:lnTo>
                    <a:lnTo>
                      <a:pt x="17" y="791"/>
                    </a:lnTo>
                    <a:lnTo>
                      <a:pt x="30" y="798"/>
                    </a:lnTo>
                    <a:lnTo>
                      <a:pt x="30" y="798"/>
                    </a:lnTo>
                    <a:lnTo>
                      <a:pt x="47" y="805"/>
                    </a:lnTo>
                    <a:lnTo>
                      <a:pt x="63" y="811"/>
                    </a:lnTo>
                    <a:lnTo>
                      <a:pt x="74" y="815"/>
                    </a:lnTo>
                    <a:lnTo>
                      <a:pt x="84" y="818"/>
                    </a:lnTo>
                    <a:lnTo>
                      <a:pt x="84" y="818"/>
                    </a:lnTo>
                    <a:lnTo>
                      <a:pt x="84" y="851"/>
                    </a:lnTo>
                    <a:lnTo>
                      <a:pt x="84" y="851"/>
                    </a:lnTo>
                    <a:lnTo>
                      <a:pt x="74" y="853"/>
                    </a:lnTo>
                    <a:lnTo>
                      <a:pt x="63" y="857"/>
                    </a:lnTo>
                    <a:lnTo>
                      <a:pt x="47" y="863"/>
                    </a:lnTo>
                    <a:lnTo>
                      <a:pt x="30" y="871"/>
                    </a:lnTo>
                    <a:lnTo>
                      <a:pt x="30" y="871"/>
                    </a:lnTo>
                    <a:lnTo>
                      <a:pt x="17" y="878"/>
                    </a:lnTo>
                    <a:lnTo>
                      <a:pt x="8" y="883"/>
                    </a:lnTo>
                    <a:lnTo>
                      <a:pt x="8" y="883"/>
                    </a:lnTo>
                    <a:lnTo>
                      <a:pt x="8" y="883"/>
                    </a:lnTo>
                    <a:lnTo>
                      <a:pt x="8" y="883"/>
                    </a:lnTo>
                    <a:lnTo>
                      <a:pt x="8" y="883"/>
                    </a:lnTo>
                    <a:lnTo>
                      <a:pt x="5" y="886"/>
                    </a:lnTo>
                    <a:lnTo>
                      <a:pt x="5" y="886"/>
                    </a:lnTo>
                    <a:lnTo>
                      <a:pt x="5" y="886"/>
                    </a:lnTo>
                    <a:lnTo>
                      <a:pt x="5" y="886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0" y="893"/>
                    </a:lnTo>
                    <a:lnTo>
                      <a:pt x="0" y="893"/>
                    </a:lnTo>
                    <a:lnTo>
                      <a:pt x="0" y="895"/>
                    </a:lnTo>
                    <a:lnTo>
                      <a:pt x="0" y="895"/>
                    </a:lnTo>
                    <a:lnTo>
                      <a:pt x="0" y="896"/>
                    </a:lnTo>
                    <a:lnTo>
                      <a:pt x="0" y="896"/>
                    </a:lnTo>
                    <a:lnTo>
                      <a:pt x="0" y="897"/>
                    </a:lnTo>
                    <a:lnTo>
                      <a:pt x="0" y="897"/>
                    </a:lnTo>
                    <a:lnTo>
                      <a:pt x="0" y="900"/>
                    </a:lnTo>
                    <a:lnTo>
                      <a:pt x="0" y="900"/>
                    </a:lnTo>
                    <a:lnTo>
                      <a:pt x="0" y="900"/>
                    </a:lnTo>
                    <a:lnTo>
                      <a:pt x="0" y="900"/>
                    </a:lnTo>
                    <a:lnTo>
                      <a:pt x="0" y="903"/>
                    </a:lnTo>
                    <a:lnTo>
                      <a:pt x="0" y="903"/>
                    </a:lnTo>
                    <a:lnTo>
                      <a:pt x="0" y="903"/>
                    </a:lnTo>
                    <a:lnTo>
                      <a:pt x="0" y="903"/>
                    </a:lnTo>
                    <a:lnTo>
                      <a:pt x="0" y="907"/>
                    </a:lnTo>
                    <a:lnTo>
                      <a:pt x="0" y="907"/>
                    </a:lnTo>
                    <a:lnTo>
                      <a:pt x="0" y="911"/>
                    </a:lnTo>
                    <a:lnTo>
                      <a:pt x="0" y="911"/>
                    </a:lnTo>
                    <a:lnTo>
                      <a:pt x="0" y="912"/>
                    </a:lnTo>
                    <a:lnTo>
                      <a:pt x="0" y="912"/>
                    </a:lnTo>
                    <a:lnTo>
                      <a:pt x="1" y="915"/>
                    </a:lnTo>
                    <a:lnTo>
                      <a:pt x="1" y="915"/>
                    </a:lnTo>
                    <a:lnTo>
                      <a:pt x="1" y="915"/>
                    </a:lnTo>
                    <a:lnTo>
                      <a:pt x="1" y="915"/>
                    </a:lnTo>
                    <a:lnTo>
                      <a:pt x="1" y="917"/>
                    </a:lnTo>
                    <a:lnTo>
                      <a:pt x="1" y="917"/>
                    </a:lnTo>
                    <a:lnTo>
                      <a:pt x="1" y="919"/>
                    </a:lnTo>
                    <a:lnTo>
                      <a:pt x="1" y="919"/>
                    </a:lnTo>
                    <a:lnTo>
                      <a:pt x="2" y="920"/>
                    </a:lnTo>
                    <a:lnTo>
                      <a:pt x="2" y="920"/>
                    </a:lnTo>
                    <a:lnTo>
                      <a:pt x="2" y="921"/>
                    </a:lnTo>
                    <a:lnTo>
                      <a:pt x="2" y="921"/>
                    </a:lnTo>
                    <a:lnTo>
                      <a:pt x="3" y="924"/>
                    </a:lnTo>
                    <a:lnTo>
                      <a:pt x="3" y="924"/>
                    </a:lnTo>
                    <a:lnTo>
                      <a:pt x="3" y="924"/>
                    </a:lnTo>
                    <a:lnTo>
                      <a:pt x="3" y="924"/>
                    </a:lnTo>
                    <a:lnTo>
                      <a:pt x="6" y="925"/>
                    </a:lnTo>
                    <a:lnTo>
                      <a:pt x="6" y="925"/>
                    </a:lnTo>
                    <a:lnTo>
                      <a:pt x="6" y="926"/>
                    </a:lnTo>
                    <a:lnTo>
                      <a:pt x="6" y="926"/>
                    </a:lnTo>
                    <a:lnTo>
                      <a:pt x="8" y="927"/>
                    </a:lnTo>
                    <a:lnTo>
                      <a:pt x="8" y="927"/>
                    </a:lnTo>
                    <a:lnTo>
                      <a:pt x="8" y="927"/>
                    </a:lnTo>
                    <a:lnTo>
                      <a:pt x="8" y="927"/>
                    </a:lnTo>
                    <a:lnTo>
                      <a:pt x="12" y="930"/>
                    </a:lnTo>
                    <a:lnTo>
                      <a:pt x="12" y="930"/>
                    </a:lnTo>
                    <a:lnTo>
                      <a:pt x="12" y="930"/>
                    </a:lnTo>
                    <a:lnTo>
                      <a:pt x="12" y="930"/>
                    </a:lnTo>
                    <a:lnTo>
                      <a:pt x="22" y="934"/>
                    </a:lnTo>
                    <a:lnTo>
                      <a:pt x="36" y="937"/>
                    </a:lnTo>
                    <a:lnTo>
                      <a:pt x="36" y="937"/>
                    </a:lnTo>
                    <a:lnTo>
                      <a:pt x="54" y="942"/>
                    </a:lnTo>
                    <a:lnTo>
                      <a:pt x="70" y="946"/>
                    </a:lnTo>
                    <a:lnTo>
                      <a:pt x="83" y="948"/>
                    </a:lnTo>
                    <a:lnTo>
                      <a:pt x="93" y="949"/>
                    </a:lnTo>
                    <a:lnTo>
                      <a:pt x="93" y="949"/>
                    </a:lnTo>
                    <a:lnTo>
                      <a:pt x="98" y="980"/>
                    </a:lnTo>
                    <a:lnTo>
                      <a:pt x="98" y="980"/>
                    </a:lnTo>
                    <a:lnTo>
                      <a:pt x="89" y="984"/>
                    </a:lnTo>
                    <a:lnTo>
                      <a:pt x="78" y="990"/>
                    </a:lnTo>
                    <a:lnTo>
                      <a:pt x="64" y="999"/>
                    </a:lnTo>
                    <a:lnTo>
                      <a:pt x="49" y="1010"/>
                    </a:lnTo>
                    <a:lnTo>
                      <a:pt x="49" y="1010"/>
                    </a:lnTo>
                    <a:lnTo>
                      <a:pt x="37" y="1018"/>
                    </a:lnTo>
                    <a:lnTo>
                      <a:pt x="30" y="1026"/>
                    </a:lnTo>
                    <a:lnTo>
                      <a:pt x="30" y="1026"/>
                    </a:lnTo>
                    <a:lnTo>
                      <a:pt x="30" y="1026"/>
                    </a:lnTo>
                    <a:lnTo>
                      <a:pt x="30" y="1026"/>
                    </a:lnTo>
                    <a:lnTo>
                      <a:pt x="30" y="1026"/>
                    </a:lnTo>
                    <a:lnTo>
                      <a:pt x="26" y="1028"/>
                    </a:lnTo>
                    <a:lnTo>
                      <a:pt x="26" y="1028"/>
                    </a:lnTo>
                    <a:lnTo>
                      <a:pt x="26" y="1029"/>
                    </a:lnTo>
                    <a:lnTo>
                      <a:pt x="26" y="1029"/>
                    </a:lnTo>
                    <a:lnTo>
                      <a:pt x="25" y="1032"/>
                    </a:lnTo>
                    <a:lnTo>
                      <a:pt x="25" y="1032"/>
                    </a:lnTo>
                    <a:lnTo>
                      <a:pt x="25" y="1032"/>
                    </a:lnTo>
                    <a:lnTo>
                      <a:pt x="25" y="1032"/>
                    </a:lnTo>
                    <a:lnTo>
                      <a:pt x="22" y="1037"/>
                    </a:lnTo>
                    <a:lnTo>
                      <a:pt x="22" y="1037"/>
                    </a:lnTo>
                    <a:lnTo>
                      <a:pt x="22" y="1038"/>
                    </a:lnTo>
                    <a:lnTo>
                      <a:pt x="22" y="1038"/>
                    </a:lnTo>
                    <a:lnTo>
                      <a:pt x="22" y="1039"/>
                    </a:lnTo>
                    <a:lnTo>
                      <a:pt x="22" y="1039"/>
                    </a:lnTo>
                    <a:lnTo>
                      <a:pt x="22" y="1041"/>
                    </a:lnTo>
                    <a:lnTo>
                      <a:pt x="22" y="1041"/>
                    </a:lnTo>
                    <a:lnTo>
                      <a:pt x="23" y="1043"/>
                    </a:lnTo>
                    <a:lnTo>
                      <a:pt x="23" y="1043"/>
                    </a:lnTo>
                    <a:lnTo>
                      <a:pt x="23" y="1043"/>
                    </a:lnTo>
                    <a:lnTo>
                      <a:pt x="23" y="1043"/>
                    </a:lnTo>
                    <a:lnTo>
                      <a:pt x="23" y="1047"/>
                    </a:lnTo>
                    <a:lnTo>
                      <a:pt x="23" y="1047"/>
                    </a:lnTo>
                    <a:lnTo>
                      <a:pt x="23" y="1047"/>
                    </a:lnTo>
                    <a:lnTo>
                      <a:pt x="23" y="1047"/>
                    </a:lnTo>
                    <a:lnTo>
                      <a:pt x="25" y="1051"/>
                    </a:lnTo>
                    <a:lnTo>
                      <a:pt x="25" y="1051"/>
                    </a:lnTo>
                    <a:lnTo>
                      <a:pt x="26" y="1055"/>
                    </a:lnTo>
                    <a:lnTo>
                      <a:pt x="26" y="1055"/>
                    </a:lnTo>
                    <a:lnTo>
                      <a:pt x="26" y="1055"/>
                    </a:lnTo>
                    <a:lnTo>
                      <a:pt x="26" y="1055"/>
                    </a:lnTo>
                    <a:lnTo>
                      <a:pt x="27" y="1058"/>
                    </a:lnTo>
                    <a:lnTo>
                      <a:pt x="27" y="1058"/>
                    </a:lnTo>
                    <a:lnTo>
                      <a:pt x="27" y="1058"/>
                    </a:lnTo>
                    <a:lnTo>
                      <a:pt x="27" y="1058"/>
                    </a:lnTo>
                    <a:lnTo>
                      <a:pt x="29" y="1061"/>
                    </a:lnTo>
                    <a:lnTo>
                      <a:pt x="29" y="1061"/>
                    </a:lnTo>
                    <a:lnTo>
                      <a:pt x="29" y="1061"/>
                    </a:lnTo>
                    <a:lnTo>
                      <a:pt x="29" y="1061"/>
                    </a:lnTo>
                    <a:lnTo>
                      <a:pt x="30" y="1063"/>
                    </a:lnTo>
                    <a:lnTo>
                      <a:pt x="30" y="1063"/>
                    </a:lnTo>
                    <a:lnTo>
                      <a:pt x="30" y="1063"/>
                    </a:lnTo>
                    <a:lnTo>
                      <a:pt x="30" y="1063"/>
                    </a:lnTo>
                    <a:lnTo>
                      <a:pt x="31" y="1066"/>
                    </a:lnTo>
                    <a:lnTo>
                      <a:pt x="31" y="1066"/>
                    </a:lnTo>
                    <a:lnTo>
                      <a:pt x="31" y="1066"/>
                    </a:lnTo>
                    <a:lnTo>
                      <a:pt x="31" y="1066"/>
                    </a:lnTo>
                    <a:lnTo>
                      <a:pt x="34" y="1067"/>
                    </a:lnTo>
                    <a:lnTo>
                      <a:pt x="34" y="1067"/>
                    </a:lnTo>
                    <a:lnTo>
                      <a:pt x="35" y="1067"/>
                    </a:lnTo>
                    <a:lnTo>
                      <a:pt x="35" y="1067"/>
                    </a:lnTo>
                    <a:lnTo>
                      <a:pt x="37" y="1068"/>
                    </a:lnTo>
                    <a:lnTo>
                      <a:pt x="37" y="1068"/>
                    </a:lnTo>
                    <a:lnTo>
                      <a:pt x="37" y="1070"/>
                    </a:lnTo>
                    <a:lnTo>
                      <a:pt x="37" y="1070"/>
                    </a:lnTo>
                    <a:lnTo>
                      <a:pt x="41" y="1071"/>
                    </a:lnTo>
                    <a:lnTo>
                      <a:pt x="41" y="1071"/>
                    </a:lnTo>
                    <a:lnTo>
                      <a:pt x="41" y="1071"/>
                    </a:lnTo>
                    <a:lnTo>
                      <a:pt x="41" y="1071"/>
                    </a:lnTo>
                    <a:lnTo>
                      <a:pt x="41" y="1071"/>
                    </a:lnTo>
                    <a:lnTo>
                      <a:pt x="51" y="1072"/>
                    </a:lnTo>
                    <a:lnTo>
                      <a:pt x="66" y="1075"/>
                    </a:lnTo>
                    <a:lnTo>
                      <a:pt x="66" y="1075"/>
                    </a:lnTo>
                    <a:lnTo>
                      <a:pt x="84" y="1076"/>
                    </a:lnTo>
                    <a:lnTo>
                      <a:pt x="100" y="1076"/>
                    </a:lnTo>
                    <a:lnTo>
                      <a:pt x="113" y="1076"/>
                    </a:lnTo>
                    <a:lnTo>
                      <a:pt x="123" y="1075"/>
                    </a:lnTo>
                    <a:lnTo>
                      <a:pt x="123" y="1075"/>
                    </a:lnTo>
                    <a:lnTo>
                      <a:pt x="134" y="1106"/>
                    </a:lnTo>
                    <a:lnTo>
                      <a:pt x="134" y="1106"/>
                    </a:lnTo>
                    <a:lnTo>
                      <a:pt x="127" y="1111"/>
                    </a:lnTo>
                    <a:lnTo>
                      <a:pt x="115" y="1120"/>
                    </a:lnTo>
                    <a:lnTo>
                      <a:pt x="104" y="1130"/>
                    </a:lnTo>
                    <a:lnTo>
                      <a:pt x="90" y="1143"/>
                    </a:lnTo>
                    <a:lnTo>
                      <a:pt x="90" y="1143"/>
                    </a:lnTo>
                    <a:lnTo>
                      <a:pt x="81" y="1154"/>
                    </a:lnTo>
                    <a:lnTo>
                      <a:pt x="75" y="1162"/>
                    </a:lnTo>
                    <a:lnTo>
                      <a:pt x="75" y="1162"/>
                    </a:lnTo>
                    <a:lnTo>
                      <a:pt x="75" y="1162"/>
                    </a:lnTo>
                    <a:lnTo>
                      <a:pt x="75" y="1162"/>
                    </a:lnTo>
                    <a:lnTo>
                      <a:pt x="73" y="1165"/>
                    </a:lnTo>
                    <a:lnTo>
                      <a:pt x="73" y="1165"/>
                    </a:lnTo>
                    <a:lnTo>
                      <a:pt x="73" y="1165"/>
                    </a:lnTo>
                    <a:lnTo>
                      <a:pt x="73" y="1165"/>
                    </a:lnTo>
                    <a:lnTo>
                      <a:pt x="71" y="1169"/>
                    </a:lnTo>
                    <a:lnTo>
                      <a:pt x="71" y="1169"/>
                    </a:lnTo>
                    <a:lnTo>
                      <a:pt x="71" y="1169"/>
                    </a:lnTo>
                    <a:lnTo>
                      <a:pt x="71" y="1169"/>
                    </a:lnTo>
                    <a:lnTo>
                      <a:pt x="70" y="1174"/>
                    </a:lnTo>
                    <a:lnTo>
                      <a:pt x="70" y="1174"/>
                    </a:lnTo>
                    <a:lnTo>
                      <a:pt x="70" y="1176"/>
                    </a:lnTo>
                    <a:lnTo>
                      <a:pt x="70" y="1176"/>
                    </a:lnTo>
                    <a:lnTo>
                      <a:pt x="70" y="1178"/>
                    </a:lnTo>
                    <a:lnTo>
                      <a:pt x="70" y="1178"/>
                    </a:lnTo>
                    <a:lnTo>
                      <a:pt x="70" y="1178"/>
                    </a:lnTo>
                    <a:lnTo>
                      <a:pt x="70" y="1178"/>
                    </a:lnTo>
                    <a:lnTo>
                      <a:pt x="71" y="1181"/>
                    </a:lnTo>
                    <a:lnTo>
                      <a:pt x="71" y="1181"/>
                    </a:lnTo>
                    <a:lnTo>
                      <a:pt x="71" y="1181"/>
                    </a:lnTo>
                    <a:lnTo>
                      <a:pt x="71" y="1181"/>
                    </a:lnTo>
                    <a:lnTo>
                      <a:pt x="73" y="1184"/>
                    </a:lnTo>
                    <a:lnTo>
                      <a:pt x="73" y="1184"/>
                    </a:lnTo>
                    <a:lnTo>
                      <a:pt x="73" y="1184"/>
                    </a:lnTo>
                    <a:lnTo>
                      <a:pt x="73" y="1184"/>
                    </a:lnTo>
                    <a:lnTo>
                      <a:pt x="75" y="1188"/>
                    </a:lnTo>
                    <a:lnTo>
                      <a:pt x="75" y="1188"/>
                    </a:lnTo>
                    <a:lnTo>
                      <a:pt x="76" y="1191"/>
                    </a:lnTo>
                    <a:lnTo>
                      <a:pt x="76" y="1191"/>
                    </a:lnTo>
                    <a:lnTo>
                      <a:pt x="76" y="1192"/>
                    </a:lnTo>
                    <a:lnTo>
                      <a:pt x="76" y="1192"/>
                    </a:lnTo>
                    <a:lnTo>
                      <a:pt x="78" y="1194"/>
                    </a:lnTo>
                    <a:lnTo>
                      <a:pt x="78" y="1194"/>
                    </a:lnTo>
                    <a:lnTo>
                      <a:pt x="78" y="1194"/>
                    </a:lnTo>
                    <a:lnTo>
                      <a:pt x="78" y="1194"/>
                    </a:lnTo>
                    <a:lnTo>
                      <a:pt x="79" y="1197"/>
                    </a:lnTo>
                    <a:lnTo>
                      <a:pt x="79" y="1197"/>
                    </a:lnTo>
                    <a:lnTo>
                      <a:pt x="80" y="1198"/>
                    </a:lnTo>
                    <a:lnTo>
                      <a:pt x="80" y="1198"/>
                    </a:lnTo>
                    <a:lnTo>
                      <a:pt x="81" y="1199"/>
                    </a:lnTo>
                    <a:lnTo>
                      <a:pt x="81" y="1199"/>
                    </a:lnTo>
                    <a:lnTo>
                      <a:pt x="81" y="1199"/>
                    </a:lnTo>
                    <a:lnTo>
                      <a:pt x="81" y="1199"/>
                    </a:lnTo>
                    <a:lnTo>
                      <a:pt x="86" y="1203"/>
                    </a:lnTo>
                    <a:lnTo>
                      <a:pt x="86" y="1203"/>
                    </a:lnTo>
                    <a:lnTo>
                      <a:pt x="86" y="1203"/>
                    </a:lnTo>
                    <a:lnTo>
                      <a:pt x="86" y="1203"/>
                    </a:lnTo>
                    <a:lnTo>
                      <a:pt x="90" y="1203"/>
                    </a:lnTo>
                    <a:lnTo>
                      <a:pt x="90" y="1203"/>
                    </a:lnTo>
                    <a:lnTo>
                      <a:pt x="90" y="1203"/>
                    </a:lnTo>
                    <a:lnTo>
                      <a:pt x="90" y="1203"/>
                    </a:lnTo>
                    <a:lnTo>
                      <a:pt x="94" y="1204"/>
                    </a:lnTo>
                    <a:lnTo>
                      <a:pt x="94" y="1204"/>
                    </a:lnTo>
                    <a:lnTo>
                      <a:pt x="94" y="1204"/>
                    </a:lnTo>
                    <a:lnTo>
                      <a:pt x="94" y="1204"/>
                    </a:lnTo>
                    <a:lnTo>
                      <a:pt x="105" y="1204"/>
                    </a:lnTo>
                    <a:lnTo>
                      <a:pt x="119" y="1204"/>
                    </a:lnTo>
                    <a:lnTo>
                      <a:pt x="119" y="1204"/>
                    </a:lnTo>
                    <a:lnTo>
                      <a:pt x="138" y="1202"/>
                    </a:lnTo>
                    <a:lnTo>
                      <a:pt x="153" y="1199"/>
                    </a:lnTo>
                    <a:lnTo>
                      <a:pt x="166" y="1197"/>
                    </a:lnTo>
                    <a:lnTo>
                      <a:pt x="176" y="1194"/>
                    </a:lnTo>
                    <a:lnTo>
                      <a:pt x="176" y="1194"/>
                    </a:lnTo>
                    <a:lnTo>
                      <a:pt x="192" y="1223"/>
                    </a:lnTo>
                    <a:lnTo>
                      <a:pt x="192" y="1223"/>
                    </a:lnTo>
                    <a:lnTo>
                      <a:pt x="185" y="1230"/>
                    </a:lnTo>
                    <a:lnTo>
                      <a:pt x="176" y="1240"/>
                    </a:lnTo>
                    <a:lnTo>
                      <a:pt x="167" y="1252"/>
                    </a:lnTo>
                    <a:lnTo>
                      <a:pt x="156" y="1267"/>
                    </a:lnTo>
                    <a:lnTo>
                      <a:pt x="156" y="1267"/>
                    </a:lnTo>
                    <a:lnTo>
                      <a:pt x="148" y="1280"/>
                    </a:lnTo>
                    <a:lnTo>
                      <a:pt x="143" y="1289"/>
                    </a:lnTo>
                    <a:lnTo>
                      <a:pt x="143" y="1289"/>
                    </a:lnTo>
                    <a:lnTo>
                      <a:pt x="143" y="1289"/>
                    </a:lnTo>
                    <a:lnTo>
                      <a:pt x="143" y="1289"/>
                    </a:lnTo>
                    <a:lnTo>
                      <a:pt x="142" y="1293"/>
                    </a:lnTo>
                    <a:lnTo>
                      <a:pt x="142" y="1293"/>
                    </a:lnTo>
                    <a:lnTo>
                      <a:pt x="142" y="1293"/>
                    </a:lnTo>
                    <a:lnTo>
                      <a:pt x="142" y="1293"/>
                    </a:lnTo>
                    <a:lnTo>
                      <a:pt x="141" y="1296"/>
                    </a:lnTo>
                    <a:lnTo>
                      <a:pt x="141" y="1296"/>
                    </a:lnTo>
                    <a:lnTo>
                      <a:pt x="141" y="1296"/>
                    </a:lnTo>
                    <a:lnTo>
                      <a:pt x="141" y="1296"/>
                    </a:lnTo>
                    <a:lnTo>
                      <a:pt x="141" y="1301"/>
                    </a:lnTo>
                    <a:lnTo>
                      <a:pt x="141" y="1301"/>
                    </a:lnTo>
                    <a:lnTo>
                      <a:pt x="141" y="1303"/>
                    </a:lnTo>
                    <a:lnTo>
                      <a:pt x="141" y="1303"/>
                    </a:lnTo>
                    <a:lnTo>
                      <a:pt x="142" y="1305"/>
                    </a:lnTo>
                    <a:lnTo>
                      <a:pt x="142" y="1305"/>
                    </a:lnTo>
                    <a:lnTo>
                      <a:pt x="142" y="1305"/>
                    </a:lnTo>
                    <a:lnTo>
                      <a:pt x="142" y="1305"/>
                    </a:lnTo>
                    <a:lnTo>
                      <a:pt x="143" y="1308"/>
                    </a:lnTo>
                    <a:lnTo>
                      <a:pt x="143" y="1308"/>
                    </a:lnTo>
                    <a:lnTo>
                      <a:pt x="143" y="1308"/>
                    </a:lnTo>
                    <a:lnTo>
                      <a:pt x="143" y="1308"/>
                    </a:lnTo>
                    <a:lnTo>
                      <a:pt x="146" y="1310"/>
                    </a:lnTo>
                    <a:lnTo>
                      <a:pt x="146" y="1310"/>
                    </a:lnTo>
                    <a:lnTo>
                      <a:pt x="146" y="1312"/>
                    </a:lnTo>
                    <a:lnTo>
                      <a:pt x="146" y="1312"/>
                    </a:lnTo>
                    <a:lnTo>
                      <a:pt x="148" y="1314"/>
                    </a:lnTo>
                    <a:lnTo>
                      <a:pt x="148" y="1314"/>
                    </a:lnTo>
                    <a:lnTo>
                      <a:pt x="149" y="1317"/>
                    </a:lnTo>
                    <a:lnTo>
                      <a:pt x="149" y="1317"/>
                    </a:lnTo>
                    <a:lnTo>
                      <a:pt x="151" y="1318"/>
                    </a:lnTo>
                    <a:lnTo>
                      <a:pt x="151" y="1318"/>
                    </a:lnTo>
                    <a:lnTo>
                      <a:pt x="152" y="1320"/>
                    </a:lnTo>
                    <a:lnTo>
                      <a:pt x="152" y="1320"/>
                    </a:lnTo>
                    <a:lnTo>
                      <a:pt x="152" y="1320"/>
                    </a:lnTo>
                    <a:lnTo>
                      <a:pt x="152" y="1320"/>
                    </a:lnTo>
                    <a:lnTo>
                      <a:pt x="155" y="1323"/>
                    </a:lnTo>
                    <a:lnTo>
                      <a:pt x="155" y="1323"/>
                    </a:lnTo>
                    <a:lnTo>
                      <a:pt x="155" y="1323"/>
                    </a:lnTo>
                    <a:lnTo>
                      <a:pt x="155" y="1323"/>
                    </a:lnTo>
                    <a:lnTo>
                      <a:pt x="156" y="1324"/>
                    </a:lnTo>
                    <a:lnTo>
                      <a:pt x="156" y="1324"/>
                    </a:lnTo>
                    <a:lnTo>
                      <a:pt x="157" y="1324"/>
                    </a:lnTo>
                    <a:lnTo>
                      <a:pt x="157" y="1324"/>
                    </a:lnTo>
                    <a:lnTo>
                      <a:pt x="162" y="1327"/>
                    </a:lnTo>
                    <a:lnTo>
                      <a:pt x="162" y="1327"/>
                    </a:lnTo>
                    <a:lnTo>
                      <a:pt x="162" y="1327"/>
                    </a:lnTo>
                    <a:lnTo>
                      <a:pt x="162" y="1327"/>
                    </a:lnTo>
                    <a:lnTo>
                      <a:pt x="165" y="1327"/>
                    </a:lnTo>
                    <a:lnTo>
                      <a:pt x="165" y="1327"/>
                    </a:lnTo>
                    <a:lnTo>
                      <a:pt x="166" y="1327"/>
                    </a:lnTo>
                    <a:lnTo>
                      <a:pt x="166" y="1327"/>
                    </a:lnTo>
                    <a:lnTo>
                      <a:pt x="170" y="1327"/>
                    </a:lnTo>
                    <a:lnTo>
                      <a:pt x="170" y="1327"/>
                    </a:lnTo>
                    <a:lnTo>
                      <a:pt x="170" y="1327"/>
                    </a:lnTo>
                    <a:lnTo>
                      <a:pt x="170" y="1327"/>
                    </a:lnTo>
                    <a:lnTo>
                      <a:pt x="180" y="1325"/>
                    </a:lnTo>
                    <a:lnTo>
                      <a:pt x="194" y="1323"/>
                    </a:lnTo>
                    <a:lnTo>
                      <a:pt x="194" y="1323"/>
                    </a:lnTo>
                    <a:lnTo>
                      <a:pt x="212" y="1318"/>
                    </a:lnTo>
                    <a:lnTo>
                      <a:pt x="228" y="1313"/>
                    </a:lnTo>
                    <a:lnTo>
                      <a:pt x="239" y="1308"/>
                    </a:lnTo>
                    <a:lnTo>
                      <a:pt x="248" y="1304"/>
                    </a:lnTo>
                    <a:lnTo>
                      <a:pt x="248" y="1304"/>
                    </a:lnTo>
                    <a:lnTo>
                      <a:pt x="269" y="1328"/>
                    </a:lnTo>
                    <a:lnTo>
                      <a:pt x="269" y="1328"/>
                    </a:lnTo>
                    <a:lnTo>
                      <a:pt x="263" y="1337"/>
                    </a:lnTo>
                    <a:lnTo>
                      <a:pt x="257" y="1348"/>
                    </a:lnTo>
                    <a:lnTo>
                      <a:pt x="249" y="1362"/>
                    </a:lnTo>
                    <a:lnTo>
                      <a:pt x="241" y="1378"/>
                    </a:lnTo>
                    <a:lnTo>
                      <a:pt x="241" y="1378"/>
                    </a:lnTo>
                    <a:lnTo>
                      <a:pt x="236" y="1392"/>
                    </a:lnTo>
                    <a:lnTo>
                      <a:pt x="233" y="1402"/>
                    </a:lnTo>
                    <a:lnTo>
                      <a:pt x="233" y="1402"/>
                    </a:lnTo>
                    <a:lnTo>
                      <a:pt x="233" y="1402"/>
                    </a:lnTo>
                    <a:lnTo>
                      <a:pt x="233" y="1402"/>
                    </a:lnTo>
                    <a:lnTo>
                      <a:pt x="231" y="1406"/>
                    </a:lnTo>
                    <a:lnTo>
                      <a:pt x="231" y="1406"/>
                    </a:lnTo>
                    <a:lnTo>
                      <a:pt x="231" y="1406"/>
                    </a:lnTo>
                    <a:lnTo>
                      <a:pt x="231" y="1406"/>
                    </a:lnTo>
                    <a:lnTo>
                      <a:pt x="231" y="1410"/>
                    </a:lnTo>
                    <a:lnTo>
                      <a:pt x="231" y="1410"/>
                    </a:lnTo>
                    <a:lnTo>
                      <a:pt x="231" y="1410"/>
                    </a:lnTo>
                    <a:lnTo>
                      <a:pt x="231" y="1410"/>
                    </a:lnTo>
                    <a:lnTo>
                      <a:pt x="231" y="1412"/>
                    </a:lnTo>
                    <a:lnTo>
                      <a:pt x="231" y="1412"/>
                    </a:lnTo>
                    <a:lnTo>
                      <a:pt x="231" y="1412"/>
                    </a:lnTo>
                    <a:lnTo>
                      <a:pt x="231" y="1412"/>
                    </a:lnTo>
                    <a:lnTo>
                      <a:pt x="233" y="1415"/>
                    </a:lnTo>
                    <a:lnTo>
                      <a:pt x="233" y="1415"/>
                    </a:lnTo>
                    <a:lnTo>
                      <a:pt x="233" y="1416"/>
                    </a:lnTo>
                    <a:lnTo>
                      <a:pt x="233" y="1416"/>
                    </a:lnTo>
                    <a:lnTo>
                      <a:pt x="234" y="1417"/>
                    </a:lnTo>
                    <a:lnTo>
                      <a:pt x="234" y="1417"/>
                    </a:lnTo>
                    <a:lnTo>
                      <a:pt x="234" y="1417"/>
                    </a:lnTo>
                    <a:lnTo>
                      <a:pt x="234" y="1417"/>
                    </a:lnTo>
                    <a:lnTo>
                      <a:pt x="236" y="1420"/>
                    </a:lnTo>
                    <a:lnTo>
                      <a:pt x="236" y="1420"/>
                    </a:lnTo>
                    <a:lnTo>
                      <a:pt x="236" y="1421"/>
                    </a:lnTo>
                    <a:lnTo>
                      <a:pt x="236" y="1421"/>
                    </a:lnTo>
                    <a:lnTo>
                      <a:pt x="238" y="1422"/>
                    </a:lnTo>
                    <a:lnTo>
                      <a:pt x="238" y="1422"/>
                    </a:lnTo>
                    <a:lnTo>
                      <a:pt x="239" y="1424"/>
                    </a:lnTo>
                    <a:lnTo>
                      <a:pt x="239" y="1424"/>
                    </a:lnTo>
                    <a:lnTo>
                      <a:pt x="241" y="1426"/>
                    </a:lnTo>
                    <a:lnTo>
                      <a:pt x="241" y="1426"/>
                    </a:lnTo>
                    <a:lnTo>
                      <a:pt x="244" y="1429"/>
                    </a:lnTo>
                    <a:lnTo>
                      <a:pt x="244" y="1429"/>
                    </a:lnTo>
                    <a:lnTo>
                      <a:pt x="244" y="1429"/>
                    </a:lnTo>
                    <a:lnTo>
                      <a:pt x="244" y="1429"/>
                    </a:lnTo>
                    <a:lnTo>
                      <a:pt x="246" y="1431"/>
                    </a:lnTo>
                    <a:lnTo>
                      <a:pt x="246" y="1431"/>
                    </a:lnTo>
                    <a:lnTo>
                      <a:pt x="246" y="1431"/>
                    </a:lnTo>
                    <a:lnTo>
                      <a:pt x="246" y="1431"/>
                    </a:lnTo>
                    <a:lnTo>
                      <a:pt x="249" y="1432"/>
                    </a:lnTo>
                    <a:lnTo>
                      <a:pt x="249" y="1432"/>
                    </a:lnTo>
                    <a:lnTo>
                      <a:pt x="249" y="1434"/>
                    </a:lnTo>
                    <a:lnTo>
                      <a:pt x="249" y="1434"/>
                    </a:lnTo>
                    <a:lnTo>
                      <a:pt x="252" y="1434"/>
                    </a:lnTo>
                    <a:lnTo>
                      <a:pt x="252" y="1434"/>
                    </a:lnTo>
                    <a:lnTo>
                      <a:pt x="252" y="1435"/>
                    </a:lnTo>
                    <a:lnTo>
                      <a:pt x="252" y="1435"/>
                    </a:lnTo>
                    <a:lnTo>
                      <a:pt x="254" y="1435"/>
                    </a:lnTo>
                    <a:lnTo>
                      <a:pt x="254" y="1435"/>
                    </a:lnTo>
                    <a:lnTo>
                      <a:pt x="254" y="1435"/>
                    </a:lnTo>
                    <a:lnTo>
                      <a:pt x="254" y="1435"/>
                    </a:lnTo>
                    <a:lnTo>
                      <a:pt x="257" y="1436"/>
                    </a:lnTo>
                    <a:lnTo>
                      <a:pt x="257" y="1436"/>
                    </a:lnTo>
                    <a:lnTo>
                      <a:pt x="258" y="1436"/>
                    </a:lnTo>
                    <a:lnTo>
                      <a:pt x="258" y="1436"/>
                    </a:lnTo>
                    <a:lnTo>
                      <a:pt x="260" y="1435"/>
                    </a:lnTo>
                    <a:lnTo>
                      <a:pt x="260" y="1435"/>
                    </a:lnTo>
                    <a:lnTo>
                      <a:pt x="262" y="1435"/>
                    </a:lnTo>
                    <a:lnTo>
                      <a:pt x="262" y="1435"/>
                    </a:lnTo>
                    <a:lnTo>
                      <a:pt x="265" y="1435"/>
                    </a:lnTo>
                    <a:lnTo>
                      <a:pt x="265" y="1435"/>
                    </a:lnTo>
                    <a:lnTo>
                      <a:pt x="275" y="1431"/>
                    </a:lnTo>
                    <a:lnTo>
                      <a:pt x="288" y="1426"/>
                    </a:lnTo>
                    <a:lnTo>
                      <a:pt x="288" y="1426"/>
                    </a:lnTo>
                    <a:lnTo>
                      <a:pt x="306" y="1417"/>
                    </a:lnTo>
                    <a:lnTo>
                      <a:pt x="320" y="1410"/>
                    </a:lnTo>
                    <a:lnTo>
                      <a:pt x="331" y="1404"/>
                    </a:lnTo>
                    <a:lnTo>
                      <a:pt x="338" y="1398"/>
                    </a:lnTo>
                    <a:lnTo>
                      <a:pt x="338" y="1398"/>
                    </a:lnTo>
                    <a:lnTo>
                      <a:pt x="364" y="1419"/>
                    </a:lnTo>
                    <a:lnTo>
                      <a:pt x="364" y="1419"/>
                    </a:lnTo>
                    <a:lnTo>
                      <a:pt x="355" y="1440"/>
                    </a:lnTo>
                    <a:lnTo>
                      <a:pt x="350" y="1455"/>
                    </a:lnTo>
                    <a:lnTo>
                      <a:pt x="345" y="1473"/>
                    </a:lnTo>
                    <a:lnTo>
                      <a:pt x="345" y="1473"/>
                    </a:lnTo>
                    <a:lnTo>
                      <a:pt x="342" y="1488"/>
                    </a:lnTo>
                    <a:lnTo>
                      <a:pt x="340" y="1498"/>
                    </a:lnTo>
                    <a:lnTo>
                      <a:pt x="340" y="1498"/>
                    </a:lnTo>
                    <a:lnTo>
                      <a:pt x="340" y="1498"/>
                    </a:lnTo>
                    <a:lnTo>
                      <a:pt x="340" y="1498"/>
                    </a:lnTo>
                    <a:lnTo>
                      <a:pt x="340" y="1502"/>
                    </a:lnTo>
                    <a:lnTo>
                      <a:pt x="340" y="1502"/>
                    </a:lnTo>
                    <a:lnTo>
                      <a:pt x="340" y="1503"/>
                    </a:lnTo>
                    <a:lnTo>
                      <a:pt x="340" y="1503"/>
                    </a:lnTo>
                    <a:lnTo>
                      <a:pt x="341" y="1506"/>
                    </a:lnTo>
                    <a:lnTo>
                      <a:pt x="341" y="1506"/>
                    </a:lnTo>
                    <a:lnTo>
                      <a:pt x="341" y="1506"/>
                    </a:lnTo>
                    <a:lnTo>
                      <a:pt x="341" y="1506"/>
                    </a:lnTo>
                    <a:lnTo>
                      <a:pt x="341" y="1508"/>
                    </a:lnTo>
                    <a:lnTo>
                      <a:pt x="341" y="1508"/>
                    </a:lnTo>
                    <a:lnTo>
                      <a:pt x="341" y="1508"/>
                    </a:lnTo>
                    <a:lnTo>
                      <a:pt x="341" y="1508"/>
                    </a:lnTo>
                    <a:lnTo>
                      <a:pt x="342" y="1511"/>
                    </a:lnTo>
                    <a:lnTo>
                      <a:pt x="342" y="1511"/>
                    </a:lnTo>
                    <a:lnTo>
                      <a:pt x="342" y="1511"/>
                    </a:lnTo>
                    <a:lnTo>
                      <a:pt x="342" y="1511"/>
                    </a:lnTo>
                    <a:lnTo>
                      <a:pt x="345" y="1513"/>
                    </a:lnTo>
                    <a:lnTo>
                      <a:pt x="345" y="1513"/>
                    </a:lnTo>
                    <a:lnTo>
                      <a:pt x="345" y="1513"/>
                    </a:lnTo>
                    <a:lnTo>
                      <a:pt x="345" y="1513"/>
                    </a:lnTo>
                    <a:lnTo>
                      <a:pt x="347" y="1514"/>
                    </a:lnTo>
                    <a:lnTo>
                      <a:pt x="347" y="1514"/>
                    </a:lnTo>
                    <a:lnTo>
                      <a:pt x="347" y="1516"/>
                    </a:lnTo>
                    <a:lnTo>
                      <a:pt x="347" y="1516"/>
                    </a:lnTo>
                    <a:lnTo>
                      <a:pt x="350" y="1517"/>
                    </a:lnTo>
                    <a:lnTo>
                      <a:pt x="350" y="1517"/>
                    </a:lnTo>
                    <a:lnTo>
                      <a:pt x="350" y="1517"/>
                    </a:lnTo>
                    <a:lnTo>
                      <a:pt x="350" y="1517"/>
                    </a:lnTo>
                    <a:lnTo>
                      <a:pt x="354" y="1519"/>
                    </a:lnTo>
                    <a:lnTo>
                      <a:pt x="354" y="1519"/>
                    </a:lnTo>
                    <a:lnTo>
                      <a:pt x="356" y="1522"/>
                    </a:lnTo>
                    <a:lnTo>
                      <a:pt x="356" y="1522"/>
                    </a:lnTo>
                    <a:lnTo>
                      <a:pt x="356" y="1522"/>
                    </a:lnTo>
                    <a:lnTo>
                      <a:pt x="356" y="1522"/>
                    </a:lnTo>
                    <a:lnTo>
                      <a:pt x="359" y="1523"/>
                    </a:lnTo>
                    <a:lnTo>
                      <a:pt x="359" y="1523"/>
                    </a:lnTo>
                    <a:lnTo>
                      <a:pt x="360" y="1523"/>
                    </a:lnTo>
                    <a:lnTo>
                      <a:pt x="360" y="1523"/>
                    </a:lnTo>
                    <a:lnTo>
                      <a:pt x="362" y="1526"/>
                    </a:lnTo>
                    <a:lnTo>
                      <a:pt x="362" y="1526"/>
                    </a:lnTo>
                    <a:lnTo>
                      <a:pt x="362" y="1526"/>
                    </a:lnTo>
                    <a:lnTo>
                      <a:pt x="362" y="1526"/>
                    </a:lnTo>
                    <a:lnTo>
                      <a:pt x="364" y="1526"/>
                    </a:lnTo>
                    <a:lnTo>
                      <a:pt x="364" y="1526"/>
                    </a:lnTo>
                    <a:lnTo>
                      <a:pt x="365" y="1526"/>
                    </a:lnTo>
                    <a:lnTo>
                      <a:pt x="365" y="1526"/>
                    </a:lnTo>
                    <a:lnTo>
                      <a:pt x="367" y="1527"/>
                    </a:lnTo>
                    <a:lnTo>
                      <a:pt x="367" y="1527"/>
                    </a:lnTo>
                    <a:lnTo>
                      <a:pt x="367" y="1527"/>
                    </a:lnTo>
                    <a:lnTo>
                      <a:pt x="367" y="1527"/>
                    </a:lnTo>
                    <a:lnTo>
                      <a:pt x="370" y="1527"/>
                    </a:lnTo>
                    <a:lnTo>
                      <a:pt x="370" y="1527"/>
                    </a:lnTo>
                    <a:lnTo>
                      <a:pt x="371" y="1527"/>
                    </a:lnTo>
                    <a:lnTo>
                      <a:pt x="371" y="1527"/>
                    </a:lnTo>
                    <a:lnTo>
                      <a:pt x="374" y="1526"/>
                    </a:lnTo>
                    <a:lnTo>
                      <a:pt x="374" y="1526"/>
                    </a:lnTo>
                    <a:lnTo>
                      <a:pt x="374" y="1526"/>
                    </a:lnTo>
                    <a:lnTo>
                      <a:pt x="374" y="1526"/>
                    </a:lnTo>
                    <a:lnTo>
                      <a:pt x="378" y="1524"/>
                    </a:lnTo>
                    <a:lnTo>
                      <a:pt x="378" y="1524"/>
                    </a:lnTo>
                    <a:lnTo>
                      <a:pt x="388" y="1519"/>
                    </a:lnTo>
                    <a:lnTo>
                      <a:pt x="400" y="1511"/>
                    </a:lnTo>
                    <a:lnTo>
                      <a:pt x="400" y="1511"/>
                    </a:lnTo>
                    <a:lnTo>
                      <a:pt x="415" y="1500"/>
                    </a:lnTo>
                    <a:lnTo>
                      <a:pt x="427" y="1490"/>
                    </a:lnTo>
                    <a:lnTo>
                      <a:pt x="437" y="1483"/>
                    </a:lnTo>
                    <a:lnTo>
                      <a:pt x="444" y="1475"/>
                    </a:lnTo>
                    <a:lnTo>
                      <a:pt x="444" y="1475"/>
                    </a:lnTo>
                    <a:lnTo>
                      <a:pt x="472" y="1492"/>
                    </a:lnTo>
                    <a:lnTo>
                      <a:pt x="472" y="1492"/>
                    </a:lnTo>
                    <a:lnTo>
                      <a:pt x="469" y="1502"/>
                    </a:lnTo>
                    <a:lnTo>
                      <a:pt x="467" y="1514"/>
                    </a:lnTo>
                    <a:lnTo>
                      <a:pt x="464" y="1529"/>
                    </a:lnTo>
                    <a:lnTo>
                      <a:pt x="463" y="1548"/>
                    </a:lnTo>
                    <a:lnTo>
                      <a:pt x="463" y="1548"/>
                    </a:lnTo>
                    <a:lnTo>
                      <a:pt x="462" y="1562"/>
                    </a:lnTo>
                    <a:lnTo>
                      <a:pt x="463" y="1574"/>
                    </a:lnTo>
                    <a:lnTo>
                      <a:pt x="463" y="1574"/>
                    </a:lnTo>
                    <a:lnTo>
                      <a:pt x="463" y="1577"/>
                    </a:lnTo>
                    <a:lnTo>
                      <a:pt x="463" y="1577"/>
                    </a:lnTo>
                    <a:lnTo>
                      <a:pt x="463" y="1579"/>
                    </a:lnTo>
                    <a:lnTo>
                      <a:pt x="463" y="1579"/>
                    </a:lnTo>
                    <a:lnTo>
                      <a:pt x="464" y="1580"/>
                    </a:lnTo>
                    <a:lnTo>
                      <a:pt x="464" y="1580"/>
                    </a:lnTo>
                    <a:lnTo>
                      <a:pt x="464" y="1581"/>
                    </a:lnTo>
                    <a:lnTo>
                      <a:pt x="464" y="1581"/>
                    </a:lnTo>
                    <a:lnTo>
                      <a:pt x="466" y="1584"/>
                    </a:lnTo>
                    <a:lnTo>
                      <a:pt x="466" y="1584"/>
                    </a:lnTo>
                    <a:lnTo>
                      <a:pt x="466" y="1584"/>
                    </a:lnTo>
                    <a:lnTo>
                      <a:pt x="466" y="1584"/>
                    </a:lnTo>
                    <a:lnTo>
                      <a:pt x="467" y="1585"/>
                    </a:lnTo>
                    <a:lnTo>
                      <a:pt x="467" y="1585"/>
                    </a:lnTo>
                    <a:lnTo>
                      <a:pt x="468" y="1586"/>
                    </a:lnTo>
                    <a:lnTo>
                      <a:pt x="468" y="1586"/>
                    </a:lnTo>
                    <a:lnTo>
                      <a:pt x="469" y="1587"/>
                    </a:lnTo>
                    <a:lnTo>
                      <a:pt x="469" y="1587"/>
                    </a:lnTo>
                    <a:lnTo>
                      <a:pt x="469" y="1587"/>
                    </a:lnTo>
                    <a:lnTo>
                      <a:pt x="469" y="1587"/>
                    </a:lnTo>
                    <a:lnTo>
                      <a:pt x="472" y="1589"/>
                    </a:lnTo>
                    <a:lnTo>
                      <a:pt x="472" y="1589"/>
                    </a:lnTo>
                    <a:lnTo>
                      <a:pt x="473" y="1589"/>
                    </a:lnTo>
                    <a:lnTo>
                      <a:pt x="473" y="1589"/>
                    </a:lnTo>
                    <a:lnTo>
                      <a:pt x="476" y="1590"/>
                    </a:lnTo>
                    <a:lnTo>
                      <a:pt x="476" y="1590"/>
                    </a:lnTo>
                    <a:lnTo>
                      <a:pt x="476" y="1591"/>
                    </a:lnTo>
                    <a:lnTo>
                      <a:pt x="476" y="1591"/>
                    </a:lnTo>
                    <a:lnTo>
                      <a:pt x="480" y="1592"/>
                    </a:lnTo>
                    <a:lnTo>
                      <a:pt x="480" y="1592"/>
                    </a:lnTo>
                    <a:lnTo>
                      <a:pt x="482" y="1594"/>
                    </a:lnTo>
                    <a:lnTo>
                      <a:pt x="482" y="1594"/>
                    </a:lnTo>
                    <a:lnTo>
                      <a:pt x="483" y="1594"/>
                    </a:lnTo>
                    <a:lnTo>
                      <a:pt x="483" y="1594"/>
                    </a:lnTo>
                    <a:lnTo>
                      <a:pt x="486" y="1595"/>
                    </a:lnTo>
                    <a:lnTo>
                      <a:pt x="486" y="1595"/>
                    </a:lnTo>
                    <a:lnTo>
                      <a:pt x="486" y="1595"/>
                    </a:lnTo>
                    <a:lnTo>
                      <a:pt x="486" y="1595"/>
                    </a:lnTo>
                    <a:lnTo>
                      <a:pt x="488" y="1596"/>
                    </a:lnTo>
                    <a:lnTo>
                      <a:pt x="488" y="1596"/>
                    </a:lnTo>
                    <a:lnTo>
                      <a:pt x="490" y="1596"/>
                    </a:lnTo>
                    <a:lnTo>
                      <a:pt x="490" y="1596"/>
                    </a:lnTo>
                    <a:lnTo>
                      <a:pt x="491" y="1597"/>
                    </a:lnTo>
                    <a:lnTo>
                      <a:pt x="491" y="1597"/>
                    </a:lnTo>
                    <a:lnTo>
                      <a:pt x="492" y="1597"/>
                    </a:lnTo>
                    <a:lnTo>
                      <a:pt x="492" y="1597"/>
                    </a:lnTo>
                    <a:lnTo>
                      <a:pt x="495" y="1597"/>
                    </a:lnTo>
                    <a:lnTo>
                      <a:pt x="495" y="1597"/>
                    </a:lnTo>
                    <a:lnTo>
                      <a:pt x="495" y="1597"/>
                    </a:lnTo>
                    <a:lnTo>
                      <a:pt x="495" y="1597"/>
                    </a:lnTo>
                    <a:lnTo>
                      <a:pt x="497" y="1596"/>
                    </a:lnTo>
                    <a:lnTo>
                      <a:pt x="497" y="1596"/>
                    </a:lnTo>
                    <a:lnTo>
                      <a:pt x="498" y="1596"/>
                    </a:lnTo>
                    <a:lnTo>
                      <a:pt x="498" y="1596"/>
                    </a:lnTo>
                    <a:lnTo>
                      <a:pt x="500" y="1595"/>
                    </a:lnTo>
                    <a:lnTo>
                      <a:pt x="500" y="1595"/>
                    </a:lnTo>
                    <a:lnTo>
                      <a:pt x="501" y="1595"/>
                    </a:lnTo>
                    <a:lnTo>
                      <a:pt x="501" y="1595"/>
                    </a:lnTo>
                    <a:lnTo>
                      <a:pt x="505" y="1592"/>
                    </a:lnTo>
                    <a:lnTo>
                      <a:pt x="505" y="1592"/>
                    </a:lnTo>
                    <a:lnTo>
                      <a:pt x="505" y="1592"/>
                    </a:lnTo>
                    <a:lnTo>
                      <a:pt x="512" y="1586"/>
                    </a:lnTo>
                    <a:lnTo>
                      <a:pt x="524" y="1576"/>
                    </a:lnTo>
                    <a:lnTo>
                      <a:pt x="524" y="1576"/>
                    </a:lnTo>
                    <a:lnTo>
                      <a:pt x="536" y="1563"/>
                    </a:lnTo>
                    <a:lnTo>
                      <a:pt x="548" y="1551"/>
                    </a:lnTo>
                    <a:lnTo>
                      <a:pt x="561" y="1533"/>
                    </a:lnTo>
                    <a:lnTo>
                      <a:pt x="561" y="1533"/>
                    </a:lnTo>
                    <a:lnTo>
                      <a:pt x="592" y="1545"/>
                    </a:lnTo>
                    <a:lnTo>
                      <a:pt x="592" y="1545"/>
                    </a:lnTo>
                    <a:lnTo>
                      <a:pt x="590" y="1555"/>
                    </a:lnTo>
                    <a:lnTo>
                      <a:pt x="590" y="1567"/>
                    </a:lnTo>
                    <a:lnTo>
                      <a:pt x="590" y="1582"/>
                    </a:lnTo>
                    <a:lnTo>
                      <a:pt x="593" y="1601"/>
                    </a:lnTo>
                    <a:lnTo>
                      <a:pt x="593" y="1601"/>
                    </a:lnTo>
                    <a:lnTo>
                      <a:pt x="594" y="1616"/>
                    </a:lnTo>
                    <a:lnTo>
                      <a:pt x="597" y="1626"/>
                    </a:lnTo>
                    <a:lnTo>
                      <a:pt x="597" y="1626"/>
                    </a:lnTo>
                    <a:lnTo>
                      <a:pt x="597" y="1626"/>
                    </a:lnTo>
                    <a:lnTo>
                      <a:pt x="597" y="1626"/>
                    </a:lnTo>
                    <a:lnTo>
                      <a:pt x="598" y="1630"/>
                    </a:lnTo>
                    <a:lnTo>
                      <a:pt x="598" y="1630"/>
                    </a:lnTo>
                    <a:lnTo>
                      <a:pt x="598" y="1630"/>
                    </a:lnTo>
                    <a:lnTo>
                      <a:pt x="598" y="1630"/>
                    </a:lnTo>
                    <a:lnTo>
                      <a:pt x="599" y="1633"/>
                    </a:lnTo>
                    <a:lnTo>
                      <a:pt x="599" y="1633"/>
                    </a:lnTo>
                    <a:lnTo>
                      <a:pt x="599" y="1634"/>
                    </a:lnTo>
                    <a:lnTo>
                      <a:pt x="599" y="1634"/>
                    </a:lnTo>
                    <a:lnTo>
                      <a:pt x="602" y="1635"/>
                    </a:lnTo>
                    <a:lnTo>
                      <a:pt x="602" y="1635"/>
                    </a:lnTo>
                    <a:lnTo>
                      <a:pt x="602" y="1637"/>
                    </a:lnTo>
                    <a:lnTo>
                      <a:pt x="602" y="1637"/>
                    </a:lnTo>
                    <a:lnTo>
                      <a:pt x="603" y="1638"/>
                    </a:lnTo>
                    <a:lnTo>
                      <a:pt x="603" y="1638"/>
                    </a:lnTo>
                    <a:lnTo>
                      <a:pt x="604" y="1638"/>
                    </a:lnTo>
                    <a:lnTo>
                      <a:pt x="604" y="1638"/>
                    </a:lnTo>
                    <a:lnTo>
                      <a:pt x="606" y="1639"/>
                    </a:lnTo>
                    <a:lnTo>
                      <a:pt x="606" y="1639"/>
                    </a:lnTo>
                    <a:lnTo>
                      <a:pt x="607" y="1639"/>
                    </a:lnTo>
                    <a:lnTo>
                      <a:pt x="607" y="1639"/>
                    </a:lnTo>
                    <a:lnTo>
                      <a:pt x="609" y="1640"/>
                    </a:lnTo>
                    <a:lnTo>
                      <a:pt x="609" y="1640"/>
                    </a:lnTo>
                    <a:lnTo>
                      <a:pt x="609" y="1640"/>
                    </a:lnTo>
                    <a:lnTo>
                      <a:pt x="609" y="1640"/>
                    </a:lnTo>
                    <a:lnTo>
                      <a:pt x="612" y="1642"/>
                    </a:lnTo>
                    <a:lnTo>
                      <a:pt x="612" y="1642"/>
                    </a:lnTo>
                    <a:lnTo>
                      <a:pt x="613" y="1642"/>
                    </a:lnTo>
                    <a:lnTo>
                      <a:pt x="613" y="1642"/>
                    </a:lnTo>
                    <a:lnTo>
                      <a:pt x="616" y="1642"/>
                    </a:lnTo>
                    <a:lnTo>
                      <a:pt x="616" y="1642"/>
                    </a:lnTo>
                    <a:lnTo>
                      <a:pt x="619" y="1643"/>
                    </a:lnTo>
                    <a:lnTo>
                      <a:pt x="619" y="1643"/>
                    </a:lnTo>
                    <a:lnTo>
                      <a:pt x="621" y="1643"/>
                    </a:lnTo>
                    <a:lnTo>
                      <a:pt x="621" y="1643"/>
                    </a:lnTo>
                    <a:lnTo>
                      <a:pt x="623" y="1644"/>
                    </a:lnTo>
                    <a:lnTo>
                      <a:pt x="623" y="1644"/>
                    </a:lnTo>
                    <a:lnTo>
                      <a:pt x="623" y="1644"/>
                    </a:lnTo>
                    <a:lnTo>
                      <a:pt x="623" y="1644"/>
                    </a:lnTo>
                    <a:lnTo>
                      <a:pt x="627" y="1644"/>
                    </a:lnTo>
                    <a:lnTo>
                      <a:pt x="627" y="1644"/>
                    </a:lnTo>
                    <a:lnTo>
                      <a:pt x="627" y="1644"/>
                    </a:lnTo>
                    <a:lnTo>
                      <a:pt x="627" y="1644"/>
                    </a:lnTo>
                    <a:lnTo>
                      <a:pt x="629" y="1644"/>
                    </a:lnTo>
                    <a:lnTo>
                      <a:pt x="629" y="1644"/>
                    </a:lnTo>
                    <a:lnTo>
                      <a:pt x="629" y="1644"/>
                    </a:lnTo>
                    <a:lnTo>
                      <a:pt x="629" y="1644"/>
                    </a:lnTo>
                    <a:lnTo>
                      <a:pt x="632" y="1644"/>
                    </a:lnTo>
                    <a:lnTo>
                      <a:pt x="632" y="1644"/>
                    </a:lnTo>
                    <a:lnTo>
                      <a:pt x="632" y="1644"/>
                    </a:lnTo>
                    <a:lnTo>
                      <a:pt x="632" y="1644"/>
                    </a:lnTo>
                    <a:lnTo>
                      <a:pt x="635" y="1643"/>
                    </a:lnTo>
                    <a:lnTo>
                      <a:pt x="635" y="1643"/>
                    </a:lnTo>
                    <a:lnTo>
                      <a:pt x="636" y="1643"/>
                    </a:lnTo>
                    <a:lnTo>
                      <a:pt x="636" y="1643"/>
                    </a:lnTo>
                    <a:lnTo>
                      <a:pt x="637" y="1642"/>
                    </a:lnTo>
                    <a:lnTo>
                      <a:pt x="637" y="1642"/>
                    </a:lnTo>
                    <a:lnTo>
                      <a:pt x="638" y="1640"/>
                    </a:lnTo>
                    <a:lnTo>
                      <a:pt x="638" y="1640"/>
                    </a:lnTo>
                    <a:lnTo>
                      <a:pt x="641" y="1638"/>
                    </a:lnTo>
                    <a:lnTo>
                      <a:pt x="641" y="1638"/>
                    </a:lnTo>
                    <a:lnTo>
                      <a:pt x="648" y="1630"/>
                    </a:lnTo>
                    <a:lnTo>
                      <a:pt x="657" y="1619"/>
                    </a:lnTo>
                    <a:lnTo>
                      <a:pt x="657" y="1619"/>
                    </a:lnTo>
                    <a:lnTo>
                      <a:pt x="667" y="1604"/>
                    </a:lnTo>
                    <a:lnTo>
                      <a:pt x="676" y="1590"/>
                    </a:lnTo>
                    <a:lnTo>
                      <a:pt x="682" y="1579"/>
                    </a:lnTo>
                    <a:lnTo>
                      <a:pt x="686" y="1570"/>
                    </a:lnTo>
                    <a:lnTo>
                      <a:pt x="686" y="1570"/>
                    </a:lnTo>
                    <a:lnTo>
                      <a:pt x="719" y="1576"/>
                    </a:lnTo>
                    <a:lnTo>
                      <a:pt x="719" y="1576"/>
                    </a:lnTo>
                    <a:lnTo>
                      <a:pt x="720" y="1585"/>
                    </a:lnTo>
                    <a:lnTo>
                      <a:pt x="721" y="1599"/>
                    </a:lnTo>
                    <a:lnTo>
                      <a:pt x="725" y="1614"/>
                    </a:lnTo>
                    <a:lnTo>
                      <a:pt x="729" y="1631"/>
                    </a:lnTo>
                    <a:lnTo>
                      <a:pt x="729" y="1631"/>
                    </a:lnTo>
                    <a:lnTo>
                      <a:pt x="734" y="1645"/>
                    </a:lnTo>
                    <a:lnTo>
                      <a:pt x="738" y="1655"/>
                    </a:lnTo>
                    <a:lnTo>
                      <a:pt x="738" y="1655"/>
                    </a:lnTo>
                    <a:lnTo>
                      <a:pt x="738" y="1655"/>
                    </a:lnTo>
                    <a:lnTo>
                      <a:pt x="738" y="1655"/>
                    </a:lnTo>
                    <a:lnTo>
                      <a:pt x="740" y="1659"/>
                    </a:lnTo>
                    <a:lnTo>
                      <a:pt x="740" y="1659"/>
                    </a:lnTo>
                    <a:lnTo>
                      <a:pt x="740" y="1659"/>
                    </a:lnTo>
                    <a:lnTo>
                      <a:pt x="740" y="1659"/>
                    </a:lnTo>
                    <a:lnTo>
                      <a:pt x="742" y="1662"/>
                    </a:lnTo>
                    <a:lnTo>
                      <a:pt x="742" y="1662"/>
                    </a:lnTo>
                    <a:lnTo>
                      <a:pt x="742" y="1662"/>
                    </a:lnTo>
                    <a:lnTo>
                      <a:pt x="742" y="1662"/>
                    </a:lnTo>
                    <a:lnTo>
                      <a:pt x="744" y="1664"/>
                    </a:lnTo>
                    <a:lnTo>
                      <a:pt x="744" y="1664"/>
                    </a:lnTo>
                    <a:lnTo>
                      <a:pt x="744" y="1664"/>
                    </a:lnTo>
                    <a:lnTo>
                      <a:pt x="744" y="1664"/>
                    </a:lnTo>
                    <a:lnTo>
                      <a:pt x="747" y="1666"/>
                    </a:lnTo>
                    <a:lnTo>
                      <a:pt x="747" y="1666"/>
                    </a:lnTo>
                    <a:lnTo>
                      <a:pt x="747" y="1666"/>
                    </a:lnTo>
                    <a:lnTo>
                      <a:pt x="747" y="1666"/>
                    </a:lnTo>
                    <a:lnTo>
                      <a:pt x="749" y="1666"/>
                    </a:lnTo>
                    <a:lnTo>
                      <a:pt x="749" y="1666"/>
                    </a:lnTo>
                    <a:lnTo>
                      <a:pt x="749" y="1667"/>
                    </a:lnTo>
                    <a:lnTo>
                      <a:pt x="749" y="1667"/>
                    </a:lnTo>
                    <a:lnTo>
                      <a:pt x="752" y="1667"/>
                    </a:lnTo>
                    <a:lnTo>
                      <a:pt x="752" y="1667"/>
                    </a:lnTo>
                    <a:lnTo>
                      <a:pt x="753" y="1667"/>
                    </a:lnTo>
                    <a:lnTo>
                      <a:pt x="753" y="1667"/>
                    </a:lnTo>
                    <a:lnTo>
                      <a:pt x="755" y="1667"/>
                    </a:lnTo>
                    <a:lnTo>
                      <a:pt x="755" y="1667"/>
                    </a:lnTo>
                    <a:lnTo>
                      <a:pt x="757" y="1667"/>
                    </a:lnTo>
                    <a:lnTo>
                      <a:pt x="757" y="1667"/>
                    </a:lnTo>
                    <a:lnTo>
                      <a:pt x="759" y="1668"/>
                    </a:lnTo>
                    <a:lnTo>
                      <a:pt x="759" y="1668"/>
                    </a:lnTo>
                    <a:lnTo>
                      <a:pt x="763" y="1668"/>
                    </a:lnTo>
                    <a:lnTo>
                      <a:pt x="763" y="1668"/>
                    </a:lnTo>
                    <a:lnTo>
                      <a:pt x="764" y="1668"/>
                    </a:lnTo>
                    <a:lnTo>
                      <a:pt x="764" y="1668"/>
                    </a:lnTo>
                    <a:lnTo>
                      <a:pt x="767" y="1668"/>
                    </a:lnTo>
                    <a:lnTo>
                      <a:pt x="767" y="1668"/>
                    </a:lnTo>
                    <a:lnTo>
                      <a:pt x="768" y="1668"/>
                    </a:lnTo>
                    <a:lnTo>
                      <a:pt x="768" y="1668"/>
                    </a:lnTo>
                    <a:lnTo>
                      <a:pt x="771" y="1668"/>
                    </a:lnTo>
                    <a:lnTo>
                      <a:pt x="771" y="1668"/>
                    </a:lnTo>
                    <a:lnTo>
                      <a:pt x="771" y="1668"/>
                    </a:lnTo>
                    <a:lnTo>
                      <a:pt x="771" y="1668"/>
                    </a:lnTo>
                    <a:lnTo>
                      <a:pt x="773" y="1668"/>
                    </a:lnTo>
                    <a:lnTo>
                      <a:pt x="773" y="1668"/>
                    </a:lnTo>
                    <a:lnTo>
                      <a:pt x="773" y="1668"/>
                    </a:lnTo>
                    <a:lnTo>
                      <a:pt x="773" y="1668"/>
                    </a:lnTo>
                    <a:lnTo>
                      <a:pt x="776" y="1667"/>
                    </a:lnTo>
                    <a:lnTo>
                      <a:pt x="776" y="1667"/>
                    </a:lnTo>
                    <a:lnTo>
                      <a:pt x="776" y="1667"/>
                    </a:lnTo>
                    <a:lnTo>
                      <a:pt x="776" y="1667"/>
                    </a:lnTo>
                    <a:lnTo>
                      <a:pt x="778" y="1666"/>
                    </a:lnTo>
                    <a:lnTo>
                      <a:pt x="778" y="1666"/>
                    </a:lnTo>
                    <a:lnTo>
                      <a:pt x="778" y="1664"/>
                    </a:lnTo>
                    <a:lnTo>
                      <a:pt x="778" y="1664"/>
                    </a:lnTo>
                    <a:lnTo>
                      <a:pt x="781" y="1663"/>
                    </a:lnTo>
                    <a:lnTo>
                      <a:pt x="781" y="1663"/>
                    </a:lnTo>
                    <a:lnTo>
                      <a:pt x="781" y="1662"/>
                    </a:lnTo>
                    <a:lnTo>
                      <a:pt x="781" y="1662"/>
                    </a:lnTo>
                    <a:lnTo>
                      <a:pt x="783" y="1659"/>
                    </a:lnTo>
                    <a:lnTo>
                      <a:pt x="783" y="1659"/>
                    </a:lnTo>
                    <a:lnTo>
                      <a:pt x="783" y="1659"/>
                    </a:lnTo>
                    <a:lnTo>
                      <a:pt x="783" y="1659"/>
                    </a:lnTo>
                    <a:lnTo>
                      <a:pt x="789" y="1650"/>
                    </a:lnTo>
                    <a:lnTo>
                      <a:pt x="796" y="1637"/>
                    </a:lnTo>
                    <a:lnTo>
                      <a:pt x="796" y="1637"/>
                    </a:lnTo>
                    <a:lnTo>
                      <a:pt x="803" y="1620"/>
                    </a:lnTo>
                    <a:lnTo>
                      <a:pt x="810" y="1606"/>
                    </a:lnTo>
                    <a:lnTo>
                      <a:pt x="816" y="1584"/>
                    </a:lnTo>
                    <a:lnTo>
                      <a:pt x="816" y="1584"/>
                    </a:lnTo>
                    <a:lnTo>
                      <a:pt x="849" y="1584"/>
                    </a:lnTo>
                    <a:lnTo>
                      <a:pt x="849" y="1584"/>
                    </a:lnTo>
                    <a:lnTo>
                      <a:pt x="851" y="1594"/>
                    </a:lnTo>
                    <a:lnTo>
                      <a:pt x="856" y="1606"/>
                    </a:lnTo>
                    <a:lnTo>
                      <a:pt x="861" y="1620"/>
                    </a:lnTo>
                    <a:lnTo>
                      <a:pt x="869" y="1637"/>
                    </a:lnTo>
                    <a:lnTo>
                      <a:pt x="869" y="1637"/>
                    </a:lnTo>
                    <a:lnTo>
                      <a:pt x="876" y="1650"/>
                    </a:lnTo>
                    <a:lnTo>
                      <a:pt x="883" y="1659"/>
                    </a:lnTo>
                    <a:lnTo>
                      <a:pt x="883" y="1659"/>
                    </a:lnTo>
                    <a:lnTo>
                      <a:pt x="883" y="1659"/>
                    </a:lnTo>
                    <a:lnTo>
                      <a:pt x="883" y="1659"/>
                    </a:lnTo>
                    <a:lnTo>
                      <a:pt x="884" y="1662"/>
                    </a:lnTo>
                    <a:lnTo>
                      <a:pt x="884" y="1662"/>
                    </a:lnTo>
                    <a:lnTo>
                      <a:pt x="885" y="1663"/>
                    </a:lnTo>
                    <a:lnTo>
                      <a:pt x="885" y="1663"/>
                    </a:lnTo>
                    <a:lnTo>
                      <a:pt x="887" y="1664"/>
                    </a:lnTo>
                    <a:lnTo>
                      <a:pt x="887" y="1664"/>
                    </a:lnTo>
                    <a:lnTo>
                      <a:pt x="888" y="1666"/>
                    </a:lnTo>
                    <a:lnTo>
                      <a:pt x="888" y="1666"/>
                    </a:lnTo>
                    <a:lnTo>
                      <a:pt x="890" y="1667"/>
                    </a:lnTo>
                    <a:lnTo>
                      <a:pt x="890" y="1667"/>
                    </a:lnTo>
                    <a:lnTo>
                      <a:pt x="890" y="1667"/>
                    </a:lnTo>
                    <a:lnTo>
                      <a:pt x="890" y="1667"/>
                    </a:lnTo>
                    <a:lnTo>
                      <a:pt x="892" y="1668"/>
                    </a:lnTo>
                    <a:lnTo>
                      <a:pt x="892" y="1668"/>
                    </a:lnTo>
                    <a:lnTo>
                      <a:pt x="893" y="1668"/>
                    </a:lnTo>
                    <a:lnTo>
                      <a:pt x="893" y="1668"/>
                    </a:lnTo>
                    <a:lnTo>
                      <a:pt x="895" y="1668"/>
                    </a:lnTo>
                    <a:lnTo>
                      <a:pt x="895" y="1668"/>
                    </a:lnTo>
                    <a:lnTo>
                      <a:pt x="895" y="1668"/>
                    </a:lnTo>
                    <a:lnTo>
                      <a:pt x="895" y="1668"/>
                    </a:lnTo>
                    <a:lnTo>
                      <a:pt x="898" y="1668"/>
                    </a:lnTo>
                    <a:lnTo>
                      <a:pt x="898" y="1668"/>
                    </a:lnTo>
                    <a:lnTo>
                      <a:pt x="899" y="1668"/>
                    </a:lnTo>
                    <a:lnTo>
                      <a:pt x="899" y="1668"/>
                    </a:lnTo>
                    <a:lnTo>
                      <a:pt x="902" y="1668"/>
                    </a:lnTo>
                    <a:lnTo>
                      <a:pt x="902" y="1668"/>
                    </a:lnTo>
                    <a:lnTo>
                      <a:pt x="903" y="1668"/>
                    </a:lnTo>
                    <a:lnTo>
                      <a:pt x="903" y="1668"/>
                    </a:lnTo>
                    <a:lnTo>
                      <a:pt x="905" y="1668"/>
                    </a:lnTo>
                    <a:lnTo>
                      <a:pt x="905" y="1668"/>
                    </a:lnTo>
                    <a:lnTo>
                      <a:pt x="909" y="1667"/>
                    </a:lnTo>
                    <a:lnTo>
                      <a:pt x="909" y="1667"/>
                    </a:lnTo>
                    <a:lnTo>
                      <a:pt x="910" y="1667"/>
                    </a:lnTo>
                    <a:lnTo>
                      <a:pt x="910" y="1667"/>
                    </a:lnTo>
                    <a:lnTo>
                      <a:pt x="913" y="1667"/>
                    </a:lnTo>
                    <a:lnTo>
                      <a:pt x="913" y="1667"/>
                    </a:lnTo>
                    <a:lnTo>
                      <a:pt x="913" y="1667"/>
                    </a:lnTo>
                    <a:lnTo>
                      <a:pt x="913" y="1667"/>
                    </a:lnTo>
                    <a:lnTo>
                      <a:pt x="915" y="1667"/>
                    </a:lnTo>
                    <a:lnTo>
                      <a:pt x="915" y="1667"/>
                    </a:lnTo>
                    <a:lnTo>
                      <a:pt x="917" y="1666"/>
                    </a:lnTo>
                    <a:lnTo>
                      <a:pt x="917" y="1666"/>
                    </a:lnTo>
                    <a:lnTo>
                      <a:pt x="918" y="1666"/>
                    </a:lnTo>
                    <a:lnTo>
                      <a:pt x="918" y="1666"/>
                    </a:lnTo>
                    <a:lnTo>
                      <a:pt x="919" y="1666"/>
                    </a:lnTo>
                    <a:lnTo>
                      <a:pt x="919" y="1666"/>
                    </a:lnTo>
                    <a:lnTo>
                      <a:pt x="921" y="1664"/>
                    </a:lnTo>
                    <a:lnTo>
                      <a:pt x="921" y="1664"/>
                    </a:lnTo>
                    <a:lnTo>
                      <a:pt x="922" y="1664"/>
                    </a:lnTo>
                    <a:lnTo>
                      <a:pt x="922" y="1664"/>
                    </a:lnTo>
                    <a:lnTo>
                      <a:pt x="923" y="1662"/>
                    </a:lnTo>
                    <a:lnTo>
                      <a:pt x="923" y="1662"/>
                    </a:lnTo>
                    <a:lnTo>
                      <a:pt x="923" y="1662"/>
                    </a:lnTo>
                    <a:lnTo>
                      <a:pt x="923" y="1662"/>
                    </a:lnTo>
                    <a:lnTo>
                      <a:pt x="926" y="1659"/>
                    </a:lnTo>
                    <a:lnTo>
                      <a:pt x="926" y="1659"/>
                    </a:lnTo>
                    <a:lnTo>
                      <a:pt x="926" y="1659"/>
                    </a:lnTo>
                    <a:lnTo>
                      <a:pt x="926" y="1659"/>
                    </a:lnTo>
                    <a:lnTo>
                      <a:pt x="927" y="1655"/>
                    </a:lnTo>
                    <a:lnTo>
                      <a:pt x="927" y="1655"/>
                    </a:lnTo>
                    <a:lnTo>
                      <a:pt x="927" y="1655"/>
                    </a:lnTo>
                    <a:lnTo>
                      <a:pt x="927" y="1655"/>
                    </a:lnTo>
                    <a:lnTo>
                      <a:pt x="932" y="1645"/>
                    </a:lnTo>
                    <a:lnTo>
                      <a:pt x="936" y="1631"/>
                    </a:lnTo>
                    <a:lnTo>
                      <a:pt x="936" y="1631"/>
                    </a:lnTo>
                    <a:lnTo>
                      <a:pt x="941" y="1614"/>
                    </a:lnTo>
                    <a:lnTo>
                      <a:pt x="944" y="1599"/>
                    </a:lnTo>
                    <a:lnTo>
                      <a:pt x="947" y="1576"/>
                    </a:lnTo>
                    <a:lnTo>
                      <a:pt x="947" y="1576"/>
                    </a:lnTo>
                    <a:lnTo>
                      <a:pt x="980" y="1570"/>
                    </a:lnTo>
                    <a:lnTo>
                      <a:pt x="980" y="1570"/>
                    </a:lnTo>
                    <a:lnTo>
                      <a:pt x="984" y="1579"/>
                    </a:lnTo>
                    <a:lnTo>
                      <a:pt x="990" y="1590"/>
                    </a:lnTo>
                    <a:lnTo>
                      <a:pt x="997" y="1604"/>
                    </a:lnTo>
                    <a:lnTo>
                      <a:pt x="1009" y="1619"/>
                    </a:lnTo>
                    <a:lnTo>
                      <a:pt x="1009" y="1619"/>
                    </a:lnTo>
                    <a:lnTo>
                      <a:pt x="1018" y="1630"/>
                    </a:lnTo>
                    <a:lnTo>
                      <a:pt x="1025" y="1638"/>
                    </a:lnTo>
                    <a:lnTo>
                      <a:pt x="1025" y="1638"/>
                    </a:lnTo>
                    <a:lnTo>
                      <a:pt x="1025" y="1639"/>
                    </a:lnTo>
                    <a:lnTo>
                      <a:pt x="1025" y="1639"/>
                    </a:lnTo>
                    <a:lnTo>
                      <a:pt x="1028" y="1640"/>
                    </a:lnTo>
                    <a:lnTo>
                      <a:pt x="1028" y="1640"/>
                    </a:lnTo>
                    <a:lnTo>
                      <a:pt x="1028" y="1642"/>
                    </a:lnTo>
                    <a:lnTo>
                      <a:pt x="1028" y="1642"/>
                    </a:lnTo>
                    <a:lnTo>
                      <a:pt x="1030" y="1643"/>
                    </a:lnTo>
                    <a:lnTo>
                      <a:pt x="1030" y="1643"/>
                    </a:lnTo>
                    <a:lnTo>
                      <a:pt x="1031" y="1643"/>
                    </a:lnTo>
                    <a:lnTo>
                      <a:pt x="1031" y="1643"/>
                    </a:lnTo>
                    <a:lnTo>
                      <a:pt x="1034" y="1644"/>
                    </a:lnTo>
                    <a:lnTo>
                      <a:pt x="1034" y="1644"/>
                    </a:lnTo>
                    <a:lnTo>
                      <a:pt x="1034" y="1644"/>
                    </a:lnTo>
                    <a:lnTo>
                      <a:pt x="1034" y="1644"/>
                    </a:lnTo>
                    <a:lnTo>
                      <a:pt x="1035" y="1644"/>
                    </a:lnTo>
                    <a:lnTo>
                      <a:pt x="1035" y="1644"/>
                    </a:lnTo>
                    <a:lnTo>
                      <a:pt x="1036" y="1644"/>
                    </a:lnTo>
                    <a:lnTo>
                      <a:pt x="1036" y="1644"/>
                    </a:lnTo>
                    <a:lnTo>
                      <a:pt x="1039" y="1644"/>
                    </a:lnTo>
                    <a:lnTo>
                      <a:pt x="1039" y="1644"/>
                    </a:lnTo>
                    <a:lnTo>
                      <a:pt x="1039" y="1644"/>
                    </a:lnTo>
                    <a:lnTo>
                      <a:pt x="1039" y="1644"/>
                    </a:lnTo>
                    <a:lnTo>
                      <a:pt x="1041" y="1644"/>
                    </a:lnTo>
                    <a:lnTo>
                      <a:pt x="1041" y="1644"/>
                    </a:lnTo>
                    <a:lnTo>
                      <a:pt x="1043" y="1644"/>
                    </a:lnTo>
                    <a:lnTo>
                      <a:pt x="1043" y="1644"/>
                    </a:lnTo>
                    <a:lnTo>
                      <a:pt x="1045" y="1643"/>
                    </a:lnTo>
                    <a:lnTo>
                      <a:pt x="1045" y="1643"/>
                    </a:lnTo>
                    <a:lnTo>
                      <a:pt x="1047" y="1643"/>
                    </a:lnTo>
                    <a:lnTo>
                      <a:pt x="1047" y="1643"/>
                    </a:lnTo>
                    <a:lnTo>
                      <a:pt x="1049" y="1642"/>
                    </a:lnTo>
                    <a:lnTo>
                      <a:pt x="1049" y="1642"/>
                    </a:lnTo>
                    <a:lnTo>
                      <a:pt x="1053" y="1642"/>
                    </a:lnTo>
                    <a:lnTo>
                      <a:pt x="1053" y="1642"/>
                    </a:lnTo>
                    <a:lnTo>
                      <a:pt x="1053" y="1642"/>
                    </a:lnTo>
                    <a:lnTo>
                      <a:pt x="1053" y="1642"/>
                    </a:lnTo>
                    <a:lnTo>
                      <a:pt x="1055" y="1640"/>
                    </a:lnTo>
                    <a:lnTo>
                      <a:pt x="1055" y="1640"/>
                    </a:lnTo>
                    <a:lnTo>
                      <a:pt x="1057" y="1640"/>
                    </a:lnTo>
                    <a:lnTo>
                      <a:pt x="1057" y="1640"/>
                    </a:lnTo>
                    <a:lnTo>
                      <a:pt x="1059" y="1639"/>
                    </a:lnTo>
                    <a:lnTo>
                      <a:pt x="1059" y="1639"/>
                    </a:lnTo>
                    <a:lnTo>
                      <a:pt x="1059" y="1639"/>
                    </a:lnTo>
                    <a:lnTo>
                      <a:pt x="1059" y="1639"/>
                    </a:lnTo>
                    <a:lnTo>
                      <a:pt x="1062" y="1638"/>
                    </a:lnTo>
                    <a:lnTo>
                      <a:pt x="1062" y="1638"/>
                    </a:lnTo>
                    <a:lnTo>
                      <a:pt x="1062" y="1638"/>
                    </a:lnTo>
                    <a:lnTo>
                      <a:pt x="1062" y="1638"/>
                    </a:lnTo>
                    <a:lnTo>
                      <a:pt x="1064" y="1637"/>
                    </a:lnTo>
                    <a:lnTo>
                      <a:pt x="1064" y="1637"/>
                    </a:lnTo>
                    <a:lnTo>
                      <a:pt x="1064" y="1635"/>
                    </a:lnTo>
                    <a:lnTo>
                      <a:pt x="1064" y="1635"/>
                    </a:lnTo>
                    <a:lnTo>
                      <a:pt x="1065" y="1634"/>
                    </a:lnTo>
                    <a:lnTo>
                      <a:pt x="1065" y="1634"/>
                    </a:lnTo>
                    <a:lnTo>
                      <a:pt x="1065" y="1633"/>
                    </a:lnTo>
                    <a:lnTo>
                      <a:pt x="1065" y="1633"/>
                    </a:lnTo>
                    <a:lnTo>
                      <a:pt x="1067" y="1631"/>
                    </a:lnTo>
                    <a:lnTo>
                      <a:pt x="1067" y="1631"/>
                    </a:lnTo>
                    <a:lnTo>
                      <a:pt x="1068" y="1630"/>
                    </a:lnTo>
                    <a:lnTo>
                      <a:pt x="1068" y="1630"/>
                    </a:lnTo>
                    <a:lnTo>
                      <a:pt x="1068" y="1626"/>
                    </a:lnTo>
                    <a:lnTo>
                      <a:pt x="1068" y="1626"/>
                    </a:lnTo>
                    <a:lnTo>
                      <a:pt x="1069" y="1626"/>
                    </a:lnTo>
                    <a:lnTo>
                      <a:pt x="1069" y="1626"/>
                    </a:lnTo>
                    <a:lnTo>
                      <a:pt x="1070" y="1616"/>
                    </a:lnTo>
                    <a:lnTo>
                      <a:pt x="1073" y="1601"/>
                    </a:lnTo>
                    <a:lnTo>
                      <a:pt x="1073" y="1601"/>
                    </a:lnTo>
                    <a:lnTo>
                      <a:pt x="1074" y="1582"/>
                    </a:lnTo>
                    <a:lnTo>
                      <a:pt x="1075" y="1567"/>
                    </a:lnTo>
                    <a:lnTo>
                      <a:pt x="1074" y="1545"/>
                    </a:lnTo>
                    <a:lnTo>
                      <a:pt x="1074" y="1545"/>
                    </a:lnTo>
                    <a:lnTo>
                      <a:pt x="1104" y="1533"/>
                    </a:lnTo>
                    <a:lnTo>
                      <a:pt x="1104" y="1533"/>
                    </a:lnTo>
                    <a:lnTo>
                      <a:pt x="1118" y="1552"/>
                    </a:lnTo>
                    <a:lnTo>
                      <a:pt x="1128" y="1563"/>
                    </a:lnTo>
                    <a:lnTo>
                      <a:pt x="1142" y="1576"/>
                    </a:lnTo>
                    <a:lnTo>
                      <a:pt x="1142" y="1576"/>
                    </a:lnTo>
                    <a:lnTo>
                      <a:pt x="1155" y="1589"/>
                    </a:lnTo>
                    <a:lnTo>
                      <a:pt x="1165" y="1595"/>
                    </a:lnTo>
                    <a:lnTo>
                      <a:pt x="1165" y="1595"/>
                    </a:lnTo>
                    <a:lnTo>
                      <a:pt x="1165" y="1595"/>
                    </a:lnTo>
                    <a:lnTo>
                      <a:pt x="1165" y="1595"/>
                    </a:lnTo>
                    <a:lnTo>
                      <a:pt x="1167" y="1596"/>
                    </a:lnTo>
                    <a:lnTo>
                      <a:pt x="1167" y="1596"/>
                    </a:lnTo>
                    <a:lnTo>
                      <a:pt x="1169" y="1596"/>
                    </a:lnTo>
                    <a:lnTo>
                      <a:pt x="1169" y="1596"/>
                    </a:lnTo>
                    <a:lnTo>
                      <a:pt x="1171" y="1597"/>
                    </a:lnTo>
                    <a:lnTo>
                      <a:pt x="1171" y="1597"/>
                    </a:lnTo>
                    <a:lnTo>
                      <a:pt x="1171" y="1597"/>
                    </a:lnTo>
                    <a:lnTo>
                      <a:pt x="1171" y="1597"/>
                    </a:lnTo>
                    <a:lnTo>
                      <a:pt x="1174" y="1597"/>
                    </a:lnTo>
                    <a:lnTo>
                      <a:pt x="1174" y="1597"/>
                    </a:lnTo>
                    <a:lnTo>
                      <a:pt x="1174" y="1597"/>
                    </a:lnTo>
                    <a:lnTo>
                      <a:pt x="1174" y="1597"/>
                    </a:lnTo>
                    <a:lnTo>
                      <a:pt x="1176" y="1596"/>
                    </a:lnTo>
                    <a:lnTo>
                      <a:pt x="1176" y="1596"/>
                    </a:lnTo>
                    <a:lnTo>
                      <a:pt x="1176" y="1596"/>
                    </a:lnTo>
                    <a:lnTo>
                      <a:pt x="1176" y="1596"/>
                    </a:lnTo>
                    <a:lnTo>
                      <a:pt x="1179" y="1595"/>
                    </a:lnTo>
                    <a:lnTo>
                      <a:pt x="1179" y="1595"/>
                    </a:lnTo>
                    <a:lnTo>
                      <a:pt x="1180" y="1595"/>
                    </a:lnTo>
                    <a:lnTo>
                      <a:pt x="1180" y="1595"/>
                    </a:lnTo>
                    <a:lnTo>
                      <a:pt x="1183" y="1594"/>
                    </a:lnTo>
                    <a:lnTo>
                      <a:pt x="1183" y="1594"/>
                    </a:lnTo>
                    <a:lnTo>
                      <a:pt x="1183" y="1594"/>
                    </a:lnTo>
                    <a:lnTo>
                      <a:pt x="1183" y="1594"/>
                    </a:lnTo>
                    <a:lnTo>
                      <a:pt x="1186" y="1592"/>
                    </a:lnTo>
                    <a:lnTo>
                      <a:pt x="1186" y="1592"/>
                    </a:lnTo>
                    <a:lnTo>
                      <a:pt x="1189" y="1591"/>
                    </a:lnTo>
                    <a:lnTo>
                      <a:pt x="1189" y="1591"/>
                    </a:lnTo>
                    <a:lnTo>
                      <a:pt x="1190" y="1590"/>
                    </a:lnTo>
                    <a:lnTo>
                      <a:pt x="1190" y="1590"/>
                    </a:lnTo>
                    <a:lnTo>
                      <a:pt x="1193" y="1589"/>
                    </a:lnTo>
                    <a:lnTo>
                      <a:pt x="1193" y="1589"/>
                    </a:lnTo>
                    <a:lnTo>
                      <a:pt x="1193" y="1589"/>
                    </a:lnTo>
                    <a:lnTo>
                      <a:pt x="1193" y="1589"/>
                    </a:lnTo>
                    <a:lnTo>
                      <a:pt x="1195" y="1587"/>
                    </a:lnTo>
                    <a:lnTo>
                      <a:pt x="1195" y="1587"/>
                    </a:lnTo>
                    <a:lnTo>
                      <a:pt x="1195" y="1587"/>
                    </a:lnTo>
                    <a:lnTo>
                      <a:pt x="1195" y="1587"/>
                    </a:lnTo>
                    <a:lnTo>
                      <a:pt x="1198" y="1586"/>
                    </a:lnTo>
                    <a:lnTo>
                      <a:pt x="1198" y="1586"/>
                    </a:lnTo>
                    <a:lnTo>
                      <a:pt x="1198" y="1585"/>
                    </a:lnTo>
                    <a:lnTo>
                      <a:pt x="1198" y="1585"/>
                    </a:lnTo>
                    <a:lnTo>
                      <a:pt x="1199" y="1584"/>
                    </a:lnTo>
                    <a:lnTo>
                      <a:pt x="1199" y="1584"/>
                    </a:lnTo>
                    <a:lnTo>
                      <a:pt x="1200" y="1584"/>
                    </a:lnTo>
                    <a:lnTo>
                      <a:pt x="1200" y="1584"/>
                    </a:lnTo>
                    <a:lnTo>
                      <a:pt x="1201" y="1581"/>
                    </a:lnTo>
                    <a:lnTo>
                      <a:pt x="1201" y="1581"/>
                    </a:lnTo>
                    <a:lnTo>
                      <a:pt x="1201" y="1581"/>
                    </a:lnTo>
                    <a:lnTo>
                      <a:pt x="1201" y="1581"/>
                    </a:lnTo>
                    <a:lnTo>
                      <a:pt x="1201" y="1579"/>
                    </a:lnTo>
                    <a:lnTo>
                      <a:pt x="1201" y="1579"/>
                    </a:lnTo>
                    <a:lnTo>
                      <a:pt x="1201" y="1577"/>
                    </a:lnTo>
                    <a:lnTo>
                      <a:pt x="1201" y="1577"/>
                    </a:lnTo>
                    <a:lnTo>
                      <a:pt x="1203" y="1574"/>
                    </a:lnTo>
                    <a:lnTo>
                      <a:pt x="1203" y="1574"/>
                    </a:lnTo>
                    <a:lnTo>
                      <a:pt x="1203" y="1574"/>
                    </a:lnTo>
                    <a:lnTo>
                      <a:pt x="1203" y="1574"/>
                    </a:lnTo>
                    <a:lnTo>
                      <a:pt x="1203" y="1563"/>
                    </a:lnTo>
                    <a:lnTo>
                      <a:pt x="1203" y="1548"/>
                    </a:lnTo>
                    <a:lnTo>
                      <a:pt x="1203" y="1548"/>
                    </a:lnTo>
                    <a:lnTo>
                      <a:pt x="1200" y="1529"/>
                    </a:lnTo>
                    <a:lnTo>
                      <a:pt x="1199" y="1514"/>
                    </a:lnTo>
                    <a:lnTo>
                      <a:pt x="1194" y="1492"/>
                    </a:lnTo>
                    <a:lnTo>
                      <a:pt x="1194" y="1492"/>
                    </a:lnTo>
                    <a:lnTo>
                      <a:pt x="1222" y="1475"/>
                    </a:lnTo>
                    <a:lnTo>
                      <a:pt x="1222" y="1475"/>
                    </a:lnTo>
                    <a:lnTo>
                      <a:pt x="1229" y="1483"/>
                    </a:lnTo>
                    <a:lnTo>
                      <a:pt x="1238" y="1490"/>
                    </a:lnTo>
                    <a:lnTo>
                      <a:pt x="1251" y="1500"/>
                    </a:lnTo>
                    <a:lnTo>
                      <a:pt x="1266" y="1511"/>
                    </a:lnTo>
                    <a:lnTo>
                      <a:pt x="1266" y="1511"/>
                    </a:lnTo>
                    <a:lnTo>
                      <a:pt x="1281" y="1521"/>
                    </a:lnTo>
                    <a:lnTo>
                      <a:pt x="1291" y="1526"/>
                    </a:lnTo>
                    <a:lnTo>
                      <a:pt x="1291" y="1526"/>
                    </a:lnTo>
                    <a:lnTo>
                      <a:pt x="1292" y="1526"/>
                    </a:lnTo>
                    <a:lnTo>
                      <a:pt x="1292" y="1526"/>
                    </a:lnTo>
                    <a:lnTo>
                      <a:pt x="1295" y="1527"/>
                    </a:lnTo>
                    <a:lnTo>
                      <a:pt x="1295" y="1527"/>
                    </a:lnTo>
                    <a:lnTo>
                      <a:pt x="1296" y="1527"/>
                    </a:lnTo>
                    <a:lnTo>
                      <a:pt x="1296" y="1527"/>
                    </a:lnTo>
                    <a:lnTo>
                      <a:pt x="1298" y="1527"/>
                    </a:lnTo>
                    <a:lnTo>
                      <a:pt x="1298" y="1527"/>
                    </a:lnTo>
                    <a:lnTo>
                      <a:pt x="1298" y="1527"/>
                    </a:lnTo>
                    <a:lnTo>
                      <a:pt x="1298" y="1527"/>
                    </a:lnTo>
                    <a:lnTo>
                      <a:pt x="1301" y="1526"/>
                    </a:lnTo>
                    <a:lnTo>
                      <a:pt x="1301" y="1526"/>
                    </a:lnTo>
                    <a:lnTo>
                      <a:pt x="1301" y="1526"/>
                    </a:lnTo>
                    <a:lnTo>
                      <a:pt x="1301" y="1526"/>
                    </a:lnTo>
                    <a:lnTo>
                      <a:pt x="1304" y="1526"/>
                    </a:lnTo>
                    <a:lnTo>
                      <a:pt x="1304" y="1526"/>
                    </a:lnTo>
                    <a:lnTo>
                      <a:pt x="1304" y="1526"/>
                    </a:lnTo>
                    <a:lnTo>
                      <a:pt x="1304" y="1526"/>
                    </a:lnTo>
                    <a:lnTo>
                      <a:pt x="1306" y="1523"/>
                    </a:lnTo>
                    <a:lnTo>
                      <a:pt x="1306" y="1523"/>
                    </a:lnTo>
                    <a:lnTo>
                      <a:pt x="1307" y="1523"/>
                    </a:lnTo>
                    <a:lnTo>
                      <a:pt x="1307" y="1523"/>
                    </a:lnTo>
                    <a:lnTo>
                      <a:pt x="1309" y="1522"/>
                    </a:lnTo>
                    <a:lnTo>
                      <a:pt x="1309" y="1522"/>
                    </a:lnTo>
                    <a:lnTo>
                      <a:pt x="1310" y="1522"/>
                    </a:lnTo>
                    <a:lnTo>
                      <a:pt x="1310" y="1522"/>
                    </a:lnTo>
                    <a:lnTo>
                      <a:pt x="1312" y="1519"/>
                    </a:lnTo>
                    <a:lnTo>
                      <a:pt x="1312" y="1519"/>
                    </a:lnTo>
                    <a:lnTo>
                      <a:pt x="1315" y="1518"/>
                    </a:lnTo>
                    <a:lnTo>
                      <a:pt x="1315" y="1518"/>
                    </a:lnTo>
                    <a:lnTo>
                      <a:pt x="1316" y="1517"/>
                    </a:lnTo>
                    <a:lnTo>
                      <a:pt x="1316" y="1517"/>
                    </a:lnTo>
                    <a:lnTo>
                      <a:pt x="1317" y="1516"/>
                    </a:lnTo>
                    <a:lnTo>
                      <a:pt x="1317" y="1516"/>
                    </a:lnTo>
                    <a:lnTo>
                      <a:pt x="1319" y="1514"/>
                    </a:lnTo>
                    <a:lnTo>
                      <a:pt x="1319" y="1514"/>
                    </a:lnTo>
                    <a:lnTo>
                      <a:pt x="1321" y="1513"/>
                    </a:lnTo>
                    <a:lnTo>
                      <a:pt x="1321" y="1513"/>
                    </a:lnTo>
                    <a:lnTo>
                      <a:pt x="1321" y="1513"/>
                    </a:lnTo>
                    <a:lnTo>
                      <a:pt x="1321" y="1513"/>
                    </a:lnTo>
                    <a:lnTo>
                      <a:pt x="1322" y="1512"/>
                    </a:lnTo>
                    <a:lnTo>
                      <a:pt x="1322" y="1512"/>
                    </a:lnTo>
                    <a:lnTo>
                      <a:pt x="1322" y="1511"/>
                    </a:lnTo>
                    <a:lnTo>
                      <a:pt x="1322" y="1511"/>
                    </a:lnTo>
                    <a:lnTo>
                      <a:pt x="1324" y="1509"/>
                    </a:lnTo>
                    <a:lnTo>
                      <a:pt x="1324" y="1509"/>
                    </a:lnTo>
                    <a:lnTo>
                      <a:pt x="1324" y="1508"/>
                    </a:lnTo>
                    <a:lnTo>
                      <a:pt x="1324" y="1508"/>
                    </a:lnTo>
                    <a:lnTo>
                      <a:pt x="1325" y="1506"/>
                    </a:lnTo>
                    <a:lnTo>
                      <a:pt x="1325" y="1506"/>
                    </a:lnTo>
                    <a:lnTo>
                      <a:pt x="1325" y="1506"/>
                    </a:lnTo>
                    <a:lnTo>
                      <a:pt x="1325" y="1506"/>
                    </a:lnTo>
                    <a:lnTo>
                      <a:pt x="1325" y="1503"/>
                    </a:lnTo>
                    <a:lnTo>
                      <a:pt x="1325" y="1503"/>
                    </a:lnTo>
                    <a:lnTo>
                      <a:pt x="1325" y="1502"/>
                    </a:lnTo>
                    <a:lnTo>
                      <a:pt x="1325" y="1502"/>
                    </a:lnTo>
                    <a:lnTo>
                      <a:pt x="1325" y="1498"/>
                    </a:lnTo>
                    <a:lnTo>
                      <a:pt x="1325" y="1498"/>
                    </a:lnTo>
                    <a:lnTo>
                      <a:pt x="1325" y="1498"/>
                    </a:lnTo>
                    <a:lnTo>
                      <a:pt x="1325" y="1498"/>
                    </a:lnTo>
                    <a:lnTo>
                      <a:pt x="1324" y="1488"/>
                    </a:lnTo>
                    <a:lnTo>
                      <a:pt x="1321" y="1473"/>
                    </a:lnTo>
                    <a:lnTo>
                      <a:pt x="1321" y="1473"/>
                    </a:lnTo>
                    <a:lnTo>
                      <a:pt x="1316" y="1455"/>
                    </a:lnTo>
                    <a:lnTo>
                      <a:pt x="1311" y="1440"/>
                    </a:lnTo>
                    <a:lnTo>
                      <a:pt x="1302" y="1420"/>
                    </a:lnTo>
                    <a:lnTo>
                      <a:pt x="1302" y="1420"/>
                    </a:lnTo>
                    <a:lnTo>
                      <a:pt x="1327" y="1398"/>
                    </a:lnTo>
                    <a:lnTo>
                      <a:pt x="1327" y="1398"/>
                    </a:lnTo>
                    <a:lnTo>
                      <a:pt x="1346" y="1411"/>
                    </a:lnTo>
                    <a:lnTo>
                      <a:pt x="1360" y="1419"/>
                    </a:lnTo>
                    <a:lnTo>
                      <a:pt x="1377" y="1426"/>
                    </a:lnTo>
                    <a:lnTo>
                      <a:pt x="1377" y="1426"/>
                    </a:lnTo>
                    <a:lnTo>
                      <a:pt x="1390" y="1431"/>
                    </a:lnTo>
                    <a:lnTo>
                      <a:pt x="1401" y="1435"/>
                    </a:lnTo>
                    <a:lnTo>
                      <a:pt x="1401" y="1435"/>
                    </a:lnTo>
                    <a:lnTo>
                      <a:pt x="1401" y="1435"/>
                    </a:lnTo>
                    <a:lnTo>
                      <a:pt x="1404" y="1435"/>
                    </a:lnTo>
                    <a:lnTo>
                      <a:pt x="1404" y="1435"/>
                    </a:lnTo>
                    <a:lnTo>
                      <a:pt x="1406" y="1435"/>
                    </a:lnTo>
                    <a:lnTo>
                      <a:pt x="1406" y="1435"/>
                    </a:lnTo>
                    <a:lnTo>
                      <a:pt x="1408" y="1436"/>
                    </a:lnTo>
                    <a:lnTo>
                      <a:pt x="1408" y="1436"/>
                    </a:lnTo>
                    <a:lnTo>
                      <a:pt x="1408" y="1436"/>
                    </a:lnTo>
                    <a:lnTo>
                      <a:pt x="1408" y="1436"/>
                    </a:lnTo>
                    <a:lnTo>
                      <a:pt x="1412" y="1435"/>
                    </a:lnTo>
                    <a:lnTo>
                      <a:pt x="1412" y="1435"/>
                    </a:lnTo>
                    <a:lnTo>
                      <a:pt x="1412" y="1435"/>
                    </a:lnTo>
                    <a:lnTo>
                      <a:pt x="1412" y="1435"/>
                    </a:lnTo>
                    <a:lnTo>
                      <a:pt x="1413" y="1435"/>
                    </a:lnTo>
                    <a:lnTo>
                      <a:pt x="1413" y="1435"/>
                    </a:lnTo>
                    <a:lnTo>
                      <a:pt x="1414" y="1434"/>
                    </a:lnTo>
                    <a:lnTo>
                      <a:pt x="1414" y="1434"/>
                    </a:lnTo>
                    <a:lnTo>
                      <a:pt x="1416" y="1432"/>
                    </a:lnTo>
                    <a:lnTo>
                      <a:pt x="1416" y="1432"/>
                    </a:lnTo>
                    <a:lnTo>
                      <a:pt x="1417" y="1432"/>
                    </a:lnTo>
                    <a:lnTo>
                      <a:pt x="1417" y="1432"/>
                    </a:lnTo>
                    <a:lnTo>
                      <a:pt x="1418" y="1431"/>
                    </a:lnTo>
                    <a:lnTo>
                      <a:pt x="1418" y="1431"/>
                    </a:lnTo>
                    <a:lnTo>
                      <a:pt x="1419" y="1430"/>
                    </a:lnTo>
                    <a:lnTo>
                      <a:pt x="1419" y="1430"/>
                    </a:lnTo>
                    <a:lnTo>
                      <a:pt x="1421" y="1429"/>
                    </a:lnTo>
                    <a:lnTo>
                      <a:pt x="1421" y="1429"/>
                    </a:lnTo>
                    <a:lnTo>
                      <a:pt x="1422" y="1429"/>
                    </a:lnTo>
                    <a:lnTo>
                      <a:pt x="1422" y="1429"/>
                    </a:lnTo>
                    <a:lnTo>
                      <a:pt x="1424" y="1426"/>
                    </a:lnTo>
                    <a:lnTo>
                      <a:pt x="1424" y="1426"/>
                    </a:lnTo>
                    <a:lnTo>
                      <a:pt x="1427" y="1424"/>
                    </a:lnTo>
                    <a:lnTo>
                      <a:pt x="1427" y="1424"/>
                    </a:lnTo>
                    <a:lnTo>
                      <a:pt x="1427" y="1422"/>
                    </a:lnTo>
                    <a:lnTo>
                      <a:pt x="1427" y="1422"/>
                    </a:lnTo>
                    <a:lnTo>
                      <a:pt x="1430" y="1421"/>
                    </a:lnTo>
                    <a:lnTo>
                      <a:pt x="1430" y="1421"/>
                    </a:lnTo>
                    <a:lnTo>
                      <a:pt x="1430" y="1420"/>
                    </a:lnTo>
                    <a:lnTo>
                      <a:pt x="1430" y="1420"/>
                    </a:lnTo>
                    <a:lnTo>
                      <a:pt x="1431" y="1419"/>
                    </a:lnTo>
                    <a:lnTo>
                      <a:pt x="1431" y="1419"/>
                    </a:lnTo>
                    <a:lnTo>
                      <a:pt x="1432" y="1417"/>
                    </a:lnTo>
                    <a:lnTo>
                      <a:pt x="1432" y="1417"/>
                    </a:lnTo>
                    <a:lnTo>
                      <a:pt x="1432" y="1416"/>
                    </a:lnTo>
                    <a:lnTo>
                      <a:pt x="1432" y="1416"/>
                    </a:lnTo>
                    <a:lnTo>
                      <a:pt x="1433" y="1415"/>
                    </a:lnTo>
                    <a:lnTo>
                      <a:pt x="1433" y="1415"/>
                    </a:lnTo>
                    <a:lnTo>
                      <a:pt x="1433" y="1414"/>
                    </a:lnTo>
                    <a:lnTo>
                      <a:pt x="1433" y="1414"/>
                    </a:lnTo>
                    <a:lnTo>
                      <a:pt x="1433" y="1412"/>
                    </a:lnTo>
                    <a:lnTo>
                      <a:pt x="1433" y="1412"/>
                    </a:lnTo>
                    <a:lnTo>
                      <a:pt x="1435" y="1410"/>
                    </a:lnTo>
                    <a:lnTo>
                      <a:pt x="1435" y="1410"/>
                    </a:lnTo>
                    <a:lnTo>
                      <a:pt x="1435" y="1410"/>
                    </a:lnTo>
                    <a:lnTo>
                      <a:pt x="1435" y="1410"/>
                    </a:lnTo>
                    <a:lnTo>
                      <a:pt x="1435" y="1407"/>
                    </a:lnTo>
                    <a:lnTo>
                      <a:pt x="1435" y="1407"/>
                    </a:lnTo>
                    <a:lnTo>
                      <a:pt x="1433" y="1406"/>
                    </a:lnTo>
                    <a:lnTo>
                      <a:pt x="1433" y="1406"/>
                    </a:lnTo>
                    <a:lnTo>
                      <a:pt x="1431" y="1395"/>
                    </a:lnTo>
                    <a:lnTo>
                      <a:pt x="1424" y="1378"/>
                    </a:lnTo>
                    <a:lnTo>
                      <a:pt x="1424" y="1378"/>
                    </a:lnTo>
                    <a:lnTo>
                      <a:pt x="1417" y="1362"/>
                    </a:lnTo>
                    <a:lnTo>
                      <a:pt x="1409" y="1348"/>
                    </a:lnTo>
                    <a:lnTo>
                      <a:pt x="1397" y="1329"/>
                    </a:lnTo>
                    <a:lnTo>
                      <a:pt x="1397" y="1329"/>
                    </a:lnTo>
                    <a:lnTo>
                      <a:pt x="1418" y="1304"/>
                    </a:lnTo>
                    <a:lnTo>
                      <a:pt x="1418" y="1304"/>
                    </a:lnTo>
                    <a:lnTo>
                      <a:pt x="1438" y="1313"/>
                    </a:lnTo>
                    <a:lnTo>
                      <a:pt x="1453" y="1318"/>
                    </a:lnTo>
                    <a:lnTo>
                      <a:pt x="1471" y="1323"/>
                    </a:lnTo>
                    <a:lnTo>
                      <a:pt x="1471" y="1323"/>
                    </a:lnTo>
                    <a:lnTo>
                      <a:pt x="1486" y="1325"/>
                    </a:lnTo>
                    <a:lnTo>
                      <a:pt x="1496" y="1327"/>
                    </a:lnTo>
                    <a:lnTo>
                      <a:pt x="1496" y="1327"/>
                    </a:lnTo>
                    <a:lnTo>
                      <a:pt x="1496" y="1327"/>
                    </a:lnTo>
                    <a:lnTo>
                      <a:pt x="1496" y="1327"/>
                    </a:lnTo>
                    <a:lnTo>
                      <a:pt x="1500" y="1327"/>
                    </a:lnTo>
                    <a:lnTo>
                      <a:pt x="1500" y="1327"/>
                    </a:lnTo>
                    <a:lnTo>
                      <a:pt x="1501" y="1327"/>
                    </a:lnTo>
                    <a:lnTo>
                      <a:pt x="1501" y="1327"/>
                    </a:lnTo>
                    <a:lnTo>
                      <a:pt x="1504" y="1327"/>
                    </a:lnTo>
                    <a:lnTo>
                      <a:pt x="1504" y="1327"/>
                    </a:lnTo>
                    <a:lnTo>
                      <a:pt x="1504" y="1327"/>
                    </a:lnTo>
                    <a:lnTo>
                      <a:pt x="1504" y="1327"/>
                    </a:lnTo>
                    <a:lnTo>
                      <a:pt x="1506" y="1325"/>
                    </a:lnTo>
                    <a:lnTo>
                      <a:pt x="1506" y="1325"/>
                    </a:lnTo>
                    <a:lnTo>
                      <a:pt x="1508" y="1325"/>
                    </a:lnTo>
                    <a:lnTo>
                      <a:pt x="1508" y="1325"/>
                    </a:lnTo>
                    <a:lnTo>
                      <a:pt x="1509" y="1324"/>
                    </a:lnTo>
                    <a:lnTo>
                      <a:pt x="1509" y="1324"/>
                    </a:lnTo>
                    <a:lnTo>
                      <a:pt x="1510" y="1324"/>
                    </a:lnTo>
                    <a:lnTo>
                      <a:pt x="1510" y="1324"/>
                    </a:lnTo>
                    <a:lnTo>
                      <a:pt x="1511" y="1323"/>
                    </a:lnTo>
                    <a:lnTo>
                      <a:pt x="1511" y="1323"/>
                    </a:lnTo>
                    <a:lnTo>
                      <a:pt x="1511" y="1323"/>
                    </a:lnTo>
                    <a:lnTo>
                      <a:pt x="1511" y="1323"/>
                    </a:lnTo>
                    <a:lnTo>
                      <a:pt x="1514" y="1320"/>
                    </a:lnTo>
                    <a:lnTo>
                      <a:pt x="1514" y="1320"/>
                    </a:lnTo>
                    <a:lnTo>
                      <a:pt x="1514" y="1319"/>
                    </a:lnTo>
                    <a:lnTo>
                      <a:pt x="1514" y="1319"/>
                    </a:lnTo>
                    <a:lnTo>
                      <a:pt x="1515" y="1318"/>
                    </a:lnTo>
                    <a:lnTo>
                      <a:pt x="1515" y="1318"/>
                    </a:lnTo>
                    <a:lnTo>
                      <a:pt x="1516" y="1317"/>
                    </a:lnTo>
                    <a:lnTo>
                      <a:pt x="1516" y="1317"/>
                    </a:lnTo>
                    <a:lnTo>
                      <a:pt x="1518" y="1314"/>
                    </a:lnTo>
                    <a:lnTo>
                      <a:pt x="1518" y="1314"/>
                    </a:lnTo>
                    <a:lnTo>
                      <a:pt x="1520" y="1312"/>
                    </a:lnTo>
                    <a:lnTo>
                      <a:pt x="1520" y="1312"/>
                    </a:lnTo>
                    <a:lnTo>
                      <a:pt x="1520" y="1310"/>
                    </a:lnTo>
                    <a:lnTo>
                      <a:pt x="1520" y="1310"/>
                    </a:lnTo>
                    <a:lnTo>
                      <a:pt x="1521" y="1308"/>
                    </a:lnTo>
                    <a:lnTo>
                      <a:pt x="1521" y="1308"/>
                    </a:lnTo>
                    <a:lnTo>
                      <a:pt x="1523" y="1308"/>
                    </a:lnTo>
                    <a:lnTo>
                      <a:pt x="1523" y="1308"/>
                    </a:lnTo>
                    <a:lnTo>
                      <a:pt x="1524" y="1305"/>
                    </a:lnTo>
                    <a:lnTo>
                      <a:pt x="1524" y="1305"/>
                    </a:lnTo>
                    <a:lnTo>
                      <a:pt x="1524" y="1305"/>
                    </a:lnTo>
                    <a:lnTo>
                      <a:pt x="1524" y="1305"/>
                    </a:lnTo>
                    <a:lnTo>
                      <a:pt x="1524" y="1303"/>
                    </a:lnTo>
                    <a:lnTo>
                      <a:pt x="1524" y="1303"/>
                    </a:lnTo>
                    <a:lnTo>
                      <a:pt x="1525" y="1303"/>
                    </a:lnTo>
                    <a:lnTo>
                      <a:pt x="1525" y="1303"/>
                    </a:lnTo>
                    <a:lnTo>
                      <a:pt x="1525" y="1300"/>
                    </a:lnTo>
                    <a:lnTo>
                      <a:pt x="1525" y="1300"/>
                    </a:lnTo>
                    <a:lnTo>
                      <a:pt x="1525" y="1300"/>
                    </a:lnTo>
                    <a:lnTo>
                      <a:pt x="1525" y="1300"/>
                    </a:lnTo>
                    <a:lnTo>
                      <a:pt x="1525" y="1296"/>
                    </a:lnTo>
                    <a:lnTo>
                      <a:pt x="1525" y="1296"/>
                    </a:lnTo>
                    <a:lnTo>
                      <a:pt x="1525" y="1296"/>
                    </a:lnTo>
                    <a:lnTo>
                      <a:pt x="1525" y="1296"/>
                    </a:lnTo>
                    <a:lnTo>
                      <a:pt x="1524" y="1294"/>
                    </a:lnTo>
                    <a:lnTo>
                      <a:pt x="1524" y="1294"/>
                    </a:lnTo>
                    <a:lnTo>
                      <a:pt x="1524" y="1293"/>
                    </a:lnTo>
                    <a:lnTo>
                      <a:pt x="1524" y="1293"/>
                    </a:lnTo>
                    <a:lnTo>
                      <a:pt x="1523" y="1290"/>
                    </a:lnTo>
                    <a:lnTo>
                      <a:pt x="1523" y="1290"/>
                    </a:lnTo>
                    <a:lnTo>
                      <a:pt x="1523" y="1290"/>
                    </a:lnTo>
                    <a:lnTo>
                      <a:pt x="1523" y="1290"/>
                    </a:lnTo>
                    <a:lnTo>
                      <a:pt x="1518" y="1280"/>
                    </a:lnTo>
                    <a:lnTo>
                      <a:pt x="1510" y="1267"/>
                    </a:lnTo>
                    <a:lnTo>
                      <a:pt x="1510" y="1267"/>
                    </a:lnTo>
                    <a:lnTo>
                      <a:pt x="1499" y="1252"/>
                    </a:lnTo>
                    <a:lnTo>
                      <a:pt x="1490" y="1240"/>
                    </a:lnTo>
                    <a:lnTo>
                      <a:pt x="1474" y="1223"/>
                    </a:lnTo>
                    <a:lnTo>
                      <a:pt x="1474" y="1223"/>
                    </a:lnTo>
                    <a:lnTo>
                      <a:pt x="1490" y="1194"/>
                    </a:lnTo>
                    <a:lnTo>
                      <a:pt x="1490" y="1194"/>
                    </a:lnTo>
                    <a:lnTo>
                      <a:pt x="1500" y="1198"/>
                    </a:lnTo>
                    <a:lnTo>
                      <a:pt x="1513" y="1201"/>
                    </a:lnTo>
                    <a:lnTo>
                      <a:pt x="1528" y="1202"/>
                    </a:lnTo>
                    <a:lnTo>
                      <a:pt x="1547" y="1204"/>
                    </a:lnTo>
                    <a:lnTo>
                      <a:pt x="1547" y="1204"/>
                    </a:lnTo>
                    <a:lnTo>
                      <a:pt x="1562" y="1204"/>
                    </a:lnTo>
                    <a:lnTo>
                      <a:pt x="1572" y="1204"/>
                    </a:lnTo>
                    <a:lnTo>
                      <a:pt x="1572" y="1204"/>
                    </a:lnTo>
                    <a:lnTo>
                      <a:pt x="1572" y="1204"/>
                    </a:lnTo>
                    <a:lnTo>
                      <a:pt x="1572" y="1204"/>
                    </a:lnTo>
                    <a:lnTo>
                      <a:pt x="1576" y="1203"/>
                    </a:lnTo>
                    <a:lnTo>
                      <a:pt x="1576" y="1203"/>
                    </a:lnTo>
                    <a:lnTo>
                      <a:pt x="1577" y="1203"/>
                    </a:lnTo>
                    <a:lnTo>
                      <a:pt x="1577" y="1203"/>
                    </a:lnTo>
                    <a:lnTo>
                      <a:pt x="1579" y="1203"/>
                    </a:lnTo>
                    <a:lnTo>
                      <a:pt x="1579" y="1203"/>
                    </a:lnTo>
                    <a:lnTo>
                      <a:pt x="1579" y="1202"/>
                    </a:lnTo>
                    <a:lnTo>
                      <a:pt x="1579" y="1202"/>
                    </a:lnTo>
                    <a:lnTo>
                      <a:pt x="1582" y="1201"/>
                    </a:lnTo>
                    <a:lnTo>
                      <a:pt x="1582" y="1201"/>
                    </a:lnTo>
                    <a:lnTo>
                      <a:pt x="1582" y="1201"/>
                    </a:lnTo>
                    <a:lnTo>
                      <a:pt x="1582" y="1201"/>
                    </a:lnTo>
                    <a:lnTo>
                      <a:pt x="1584" y="1199"/>
                    </a:lnTo>
                    <a:lnTo>
                      <a:pt x="1584" y="1199"/>
                    </a:lnTo>
                    <a:lnTo>
                      <a:pt x="1584" y="1199"/>
                    </a:lnTo>
                    <a:lnTo>
                      <a:pt x="1584" y="1199"/>
                    </a:lnTo>
                    <a:lnTo>
                      <a:pt x="1586" y="1197"/>
                    </a:lnTo>
                    <a:lnTo>
                      <a:pt x="1586" y="1197"/>
                    </a:lnTo>
                    <a:lnTo>
                      <a:pt x="1586" y="1197"/>
                    </a:lnTo>
                    <a:lnTo>
                      <a:pt x="1586" y="1197"/>
                    </a:lnTo>
                    <a:lnTo>
                      <a:pt x="1587" y="1194"/>
                    </a:lnTo>
                    <a:lnTo>
                      <a:pt x="1587" y="1194"/>
                    </a:lnTo>
                    <a:lnTo>
                      <a:pt x="1588" y="1194"/>
                    </a:lnTo>
                    <a:lnTo>
                      <a:pt x="1588" y="1194"/>
                    </a:lnTo>
                    <a:lnTo>
                      <a:pt x="1590" y="1192"/>
                    </a:lnTo>
                    <a:lnTo>
                      <a:pt x="1590" y="1192"/>
                    </a:lnTo>
                    <a:lnTo>
                      <a:pt x="1590" y="1191"/>
                    </a:lnTo>
                    <a:lnTo>
                      <a:pt x="1590" y="1191"/>
                    </a:lnTo>
                    <a:lnTo>
                      <a:pt x="1591" y="1188"/>
                    </a:lnTo>
                    <a:lnTo>
                      <a:pt x="1591" y="1188"/>
                    </a:lnTo>
                    <a:lnTo>
                      <a:pt x="1592" y="1184"/>
                    </a:lnTo>
                    <a:lnTo>
                      <a:pt x="1592" y="1184"/>
                    </a:lnTo>
                    <a:lnTo>
                      <a:pt x="1592" y="1184"/>
                    </a:lnTo>
                    <a:lnTo>
                      <a:pt x="1592" y="1184"/>
                    </a:lnTo>
                    <a:lnTo>
                      <a:pt x="1593" y="1182"/>
                    </a:lnTo>
                    <a:lnTo>
                      <a:pt x="1593" y="1182"/>
                    </a:lnTo>
                    <a:lnTo>
                      <a:pt x="1595" y="1181"/>
                    </a:lnTo>
                    <a:lnTo>
                      <a:pt x="1595" y="1181"/>
                    </a:lnTo>
                    <a:lnTo>
                      <a:pt x="1595" y="1178"/>
                    </a:lnTo>
                    <a:lnTo>
                      <a:pt x="1595" y="1178"/>
                    </a:lnTo>
                    <a:lnTo>
                      <a:pt x="1595" y="1178"/>
                    </a:lnTo>
                    <a:lnTo>
                      <a:pt x="1595" y="1178"/>
                    </a:lnTo>
                    <a:lnTo>
                      <a:pt x="1596" y="1176"/>
                    </a:lnTo>
                    <a:lnTo>
                      <a:pt x="1596" y="1176"/>
                    </a:lnTo>
                    <a:lnTo>
                      <a:pt x="1596" y="1176"/>
                    </a:lnTo>
                    <a:lnTo>
                      <a:pt x="1596" y="1176"/>
                    </a:lnTo>
                    <a:lnTo>
                      <a:pt x="1596" y="1173"/>
                    </a:lnTo>
                    <a:lnTo>
                      <a:pt x="1596" y="1173"/>
                    </a:lnTo>
                    <a:lnTo>
                      <a:pt x="1596" y="1173"/>
                    </a:lnTo>
                    <a:lnTo>
                      <a:pt x="1596" y="1173"/>
                    </a:lnTo>
                    <a:lnTo>
                      <a:pt x="1595" y="1169"/>
                    </a:lnTo>
                    <a:lnTo>
                      <a:pt x="1595" y="1169"/>
                    </a:lnTo>
                    <a:lnTo>
                      <a:pt x="1595" y="1169"/>
                    </a:lnTo>
                    <a:lnTo>
                      <a:pt x="1595" y="1169"/>
                    </a:lnTo>
                    <a:lnTo>
                      <a:pt x="1593" y="1167"/>
                    </a:lnTo>
                    <a:lnTo>
                      <a:pt x="1593" y="1167"/>
                    </a:lnTo>
                    <a:lnTo>
                      <a:pt x="1593" y="1165"/>
                    </a:lnTo>
                    <a:lnTo>
                      <a:pt x="1593" y="1165"/>
                    </a:lnTo>
                    <a:lnTo>
                      <a:pt x="1591" y="1163"/>
                    </a:lnTo>
                    <a:lnTo>
                      <a:pt x="1591" y="1163"/>
                    </a:lnTo>
                    <a:lnTo>
                      <a:pt x="1591" y="1163"/>
                    </a:lnTo>
                    <a:lnTo>
                      <a:pt x="1591" y="1163"/>
                    </a:lnTo>
                    <a:lnTo>
                      <a:pt x="1584" y="1154"/>
                    </a:lnTo>
                    <a:lnTo>
                      <a:pt x="1574" y="1143"/>
                    </a:lnTo>
                    <a:lnTo>
                      <a:pt x="1574" y="1143"/>
                    </a:lnTo>
                    <a:lnTo>
                      <a:pt x="1562" y="1130"/>
                    </a:lnTo>
                    <a:lnTo>
                      <a:pt x="1550" y="1120"/>
                    </a:lnTo>
                    <a:lnTo>
                      <a:pt x="1532" y="1106"/>
                    </a:lnTo>
                    <a:lnTo>
                      <a:pt x="1532" y="1106"/>
                    </a:lnTo>
                    <a:lnTo>
                      <a:pt x="1543" y="1075"/>
                    </a:lnTo>
                    <a:lnTo>
                      <a:pt x="1543" y="1075"/>
                    </a:lnTo>
                    <a:lnTo>
                      <a:pt x="1566" y="1076"/>
                    </a:lnTo>
                    <a:lnTo>
                      <a:pt x="1581" y="1076"/>
                    </a:lnTo>
                    <a:lnTo>
                      <a:pt x="1600" y="1075"/>
                    </a:lnTo>
                    <a:lnTo>
                      <a:pt x="1600" y="1075"/>
                    </a:lnTo>
                    <a:lnTo>
                      <a:pt x="1615" y="1072"/>
                    </a:lnTo>
                    <a:lnTo>
                      <a:pt x="1625" y="1071"/>
                    </a:lnTo>
                    <a:lnTo>
                      <a:pt x="1625" y="1071"/>
                    </a:lnTo>
                    <a:lnTo>
                      <a:pt x="1625" y="1070"/>
                    </a:lnTo>
                    <a:lnTo>
                      <a:pt x="1625" y="1070"/>
                    </a:lnTo>
                    <a:lnTo>
                      <a:pt x="1629" y="1070"/>
                    </a:lnTo>
                    <a:lnTo>
                      <a:pt x="1629" y="1070"/>
                    </a:lnTo>
                    <a:lnTo>
                      <a:pt x="1630" y="1068"/>
                    </a:lnTo>
                    <a:lnTo>
                      <a:pt x="1630" y="1068"/>
                    </a:lnTo>
                    <a:lnTo>
                      <a:pt x="1631" y="1067"/>
                    </a:lnTo>
                    <a:lnTo>
                      <a:pt x="1631" y="1067"/>
                    </a:lnTo>
                    <a:lnTo>
                      <a:pt x="1632" y="1067"/>
                    </a:lnTo>
                    <a:lnTo>
                      <a:pt x="1632" y="1067"/>
                    </a:lnTo>
                    <a:lnTo>
                      <a:pt x="1635" y="1066"/>
                    </a:lnTo>
                    <a:lnTo>
                      <a:pt x="1635" y="1066"/>
                    </a:lnTo>
                    <a:lnTo>
                      <a:pt x="1635" y="1066"/>
                    </a:lnTo>
                    <a:lnTo>
                      <a:pt x="1635" y="1066"/>
                    </a:lnTo>
                    <a:lnTo>
                      <a:pt x="1636" y="1063"/>
                    </a:lnTo>
                    <a:lnTo>
                      <a:pt x="1636" y="1063"/>
                    </a:lnTo>
                    <a:lnTo>
                      <a:pt x="1636" y="1063"/>
                    </a:lnTo>
                    <a:lnTo>
                      <a:pt x="1636" y="1063"/>
                    </a:lnTo>
                    <a:lnTo>
                      <a:pt x="1637" y="1061"/>
                    </a:lnTo>
                    <a:lnTo>
                      <a:pt x="1637" y="1061"/>
                    </a:lnTo>
                    <a:lnTo>
                      <a:pt x="1637" y="1061"/>
                    </a:lnTo>
                    <a:lnTo>
                      <a:pt x="1637" y="1061"/>
                    </a:lnTo>
                    <a:lnTo>
                      <a:pt x="1639" y="1058"/>
                    </a:lnTo>
                    <a:lnTo>
                      <a:pt x="1639" y="1058"/>
                    </a:lnTo>
                    <a:lnTo>
                      <a:pt x="1639" y="1057"/>
                    </a:lnTo>
                    <a:lnTo>
                      <a:pt x="1639" y="1057"/>
                    </a:lnTo>
                    <a:lnTo>
                      <a:pt x="1640" y="1055"/>
                    </a:lnTo>
                    <a:lnTo>
                      <a:pt x="1640" y="1055"/>
                    </a:lnTo>
                    <a:lnTo>
                      <a:pt x="1640" y="1055"/>
                    </a:lnTo>
                    <a:lnTo>
                      <a:pt x="1640" y="1055"/>
                    </a:lnTo>
                    <a:lnTo>
                      <a:pt x="1641" y="1051"/>
                    </a:lnTo>
                    <a:lnTo>
                      <a:pt x="1641" y="1051"/>
                    </a:lnTo>
                    <a:lnTo>
                      <a:pt x="1641" y="1047"/>
                    </a:lnTo>
                    <a:lnTo>
                      <a:pt x="1641" y="1047"/>
                    </a:lnTo>
                    <a:lnTo>
                      <a:pt x="1641" y="1047"/>
                    </a:lnTo>
                    <a:lnTo>
                      <a:pt x="1641" y="1047"/>
                    </a:lnTo>
                    <a:lnTo>
                      <a:pt x="1642" y="1044"/>
                    </a:lnTo>
                    <a:lnTo>
                      <a:pt x="1642" y="1044"/>
                    </a:lnTo>
                    <a:lnTo>
                      <a:pt x="1642" y="1043"/>
                    </a:lnTo>
                    <a:lnTo>
                      <a:pt x="1642" y="1043"/>
                    </a:lnTo>
                    <a:lnTo>
                      <a:pt x="1642" y="1041"/>
                    </a:lnTo>
                    <a:lnTo>
                      <a:pt x="1642" y="1041"/>
                    </a:lnTo>
                    <a:lnTo>
                      <a:pt x="1642" y="1041"/>
                    </a:lnTo>
                    <a:lnTo>
                      <a:pt x="1642" y="1041"/>
                    </a:lnTo>
                    <a:lnTo>
                      <a:pt x="1642" y="1038"/>
                    </a:lnTo>
                    <a:lnTo>
                      <a:pt x="1642" y="1038"/>
                    </a:lnTo>
                    <a:lnTo>
                      <a:pt x="1642" y="1037"/>
                    </a:lnTo>
                    <a:lnTo>
                      <a:pt x="1642" y="1037"/>
                    </a:lnTo>
                    <a:lnTo>
                      <a:pt x="1642" y="1036"/>
                    </a:lnTo>
                    <a:lnTo>
                      <a:pt x="1642" y="1036"/>
                    </a:lnTo>
                    <a:lnTo>
                      <a:pt x="1642" y="1034"/>
                    </a:lnTo>
                    <a:lnTo>
                      <a:pt x="1642" y="1034"/>
                    </a:lnTo>
                    <a:lnTo>
                      <a:pt x="1641" y="1032"/>
                    </a:lnTo>
                    <a:lnTo>
                      <a:pt x="1641" y="1032"/>
                    </a:lnTo>
                    <a:lnTo>
                      <a:pt x="1641" y="1032"/>
                    </a:lnTo>
                    <a:lnTo>
                      <a:pt x="1641" y="1032"/>
                    </a:lnTo>
                    <a:lnTo>
                      <a:pt x="1640" y="1029"/>
                    </a:lnTo>
                    <a:lnTo>
                      <a:pt x="1640" y="1029"/>
                    </a:lnTo>
                    <a:lnTo>
                      <a:pt x="1639" y="1029"/>
                    </a:lnTo>
                    <a:lnTo>
                      <a:pt x="1639" y="1029"/>
                    </a:lnTo>
                    <a:lnTo>
                      <a:pt x="1636" y="1026"/>
                    </a:lnTo>
                    <a:lnTo>
                      <a:pt x="1636" y="1026"/>
                    </a:lnTo>
                    <a:lnTo>
                      <a:pt x="1636" y="1026"/>
                    </a:lnTo>
                    <a:lnTo>
                      <a:pt x="1636" y="1026"/>
                    </a:lnTo>
                    <a:lnTo>
                      <a:pt x="1629" y="1019"/>
                    </a:lnTo>
                    <a:lnTo>
                      <a:pt x="1617" y="1010"/>
                    </a:lnTo>
                    <a:lnTo>
                      <a:pt x="1617" y="1010"/>
                    </a:lnTo>
                    <a:lnTo>
                      <a:pt x="1602" y="999"/>
                    </a:lnTo>
                    <a:lnTo>
                      <a:pt x="1588" y="992"/>
                    </a:lnTo>
                    <a:lnTo>
                      <a:pt x="1577" y="985"/>
                    </a:lnTo>
                    <a:lnTo>
                      <a:pt x="1568" y="980"/>
                    </a:lnTo>
                    <a:lnTo>
                      <a:pt x="1568" y="980"/>
                    </a:lnTo>
                    <a:lnTo>
                      <a:pt x="1574" y="949"/>
                    </a:lnTo>
                    <a:lnTo>
                      <a:pt x="1574" y="949"/>
                    </a:lnTo>
                    <a:lnTo>
                      <a:pt x="1597" y="946"/>
                    </a:lnTo>
                    <a:lnTo>
                      <a:pt x="1612" y="942"/>
                    </a:lnTo>
                    <a:lnTo>
                      <a:pt x="1630" y="937"/>
                    </a:lnTo>
                    <a:lnTo>
                      <a:pt x="1630" y="937"/>
                    </a:lnTo>
                    <a:lnTo>
                      <a:pt x="1644" y="934"/>
                    </a:lnTo>
                    <a:lnTo>
                      <a:pt x="1654" y="930"/>
                    </a:lnTo>
                    <a:lnTo>
                      <a:pt x="1654" y="930"/>
                    </a:lnTo>
                    <a:lnTo>
                      <a:pt x="1654" y="929"/>
                    </a:lnTo>
                    <a:lnTo>
                      <a:pt x="1654" y="929"/>
                    </a:lnTo>
                    <a:lnTo>
                      <a:pt x="1658" y="927"/>
                    </a:lnTo>
                    <a:lnTo>
                      <a:pt x="1658" y="927"/>
                    </a:lnTo>
                    <a:lnTo>
                      <a:pt x="1658" y="927"/>
                    </a:lnTo>
                    <a:lnTo>
                      <a:pt x="1658" y="927"/>
                    </a:lnTo>
                    <a:lnTo>
                      <a:pt x="1660" y="925"/>
                    </a:lnTo>
                    <a:lnTo>
                      <a:pt x="1660" y="925"/>
                    </a:lnTo>
                    <a:lnTo>
                      <a:pt x="1660" y="925"/>
                    </a:lnTo>
                    <a:lnTo>
                      <a:pt x="1660" y="925"/>
                    </a:lnTo>
                    <a:lnTo>
                      <a:pt x="1663" y="924"/>
                    </a:lnTo>
                    <a:lnTo>
                      <a:pt x="1663" y="924"/>
                    </a:lnTo>
                    <a:lnTo>
                      <a:pt x="1663" y="922"/>
                    </a:lnTo>
                    <a:lnTo>
                      <a:pt x="1663" y="922"/>
                    </a:lnTo>
                    <a:lnTo>
                      <a:pt x="1664" y="921"/>
                    </a:lnTo>
                    <a:lnTo>
                      <a:pt x="1664" y="921"/>
                    </a:lnTo>
                    <a:lnTo>
                      <a:pt x="1664" y="920"/>
                    </a:lnTo>
                    <a:lnTo>
                      <a:pt x="1664" y="920"/>
                    </a:lnTo>
                    <a:lnTo>
                      <a:pt x="1665" y="919"/>
                    </a:lnTo>
                    <a:lnTo>
                      <a:pt x="1665" y="919"/>
                    </a:lnTo>
                    <a:lnTo>
                      <a:pt x="1665" y="917"/>
                    </a:lnTo>
                    <a:lnTo>
                      <a:pt x="1665" y="917"/>
                    </a:lnTo>
                    <a:lnTo>
                      <a:pt x="1665" y="915"/>
                    </a:lnTo>
                    <a:lnTo>
                      <a:pt x="1665" y="915"/>
                    </a:lnTo>
                    <a:lnTo>
                      <a:pt x="1665" y="915"/>
                    </a:lnTo>
                    <a:lnTo>
                      <a:pt x="1665" y="915"/>
                    </a:lnTo>
                    <a:lnTo>
                      <a:pt x="1665" y="912"/>
                    </a:lnTo>
                    <a:lnTo>
                      <a:pt x="1665" y="912"/>
                    </a:lnTo>
                    <a:lnTo>
                      <a:pt x="1665" y="911"/>
                    </a:lnTo>
                    <a:lnTo>
                      <a:pt x="1665" y="911"/>
                    </a:lnTo>
                    <a:lnTo>
                      <a:pt x="1666" y="907"/>
                    </a:lnTo>
                    <a:lnTo>
                      <a:pt x="1666" y="907"/>
                    </a:lnTo>
                    <a:lnTo>
                      <a:pt x="1666" y="905"/>
                    </a:lnTo>
                    <a:lnTo>
                      <a:pt x="1666" y="905"/>
                    </a:lnTo>
                    <a:lnTo>
                      <a:pt x="1666" y="902"/>
                    </a:lnTo>
                    <a:lnTo>
                      <a:pt x="1666" y="902"/>
                    </a:lnTo>
                    <a:lnTo>
                      <a:pt x="1666" y="901"/>
                    </a:lnTo>
                    <a:lnTo>
                      <a:pt x="1666" y="901"/>
                    </a:lnTo>
                    <a:lnTo>
                      <a:pt x="1666" y="900"/>
                    </a:lnTo>
                    <a:lnTo>
                      <a:pt x="1666" y="900"/>
                    </a:lnTo>
                    <a:lnTo>
                      <a:pt x="1666" y="897"/>
                    </a:lnTo>
                    <a:lnTo>
                      <a:pt x="1666" y="897"/>
                    </a:lnTo>
                    <a:lnTo>
                      <a:pt x="1666" y="896"/>
                    </a:lnTo>
                    <a:lnTo>
                      <a:pt x="1666" y="896"/>
                    </a:lnTo>
                    <a:lnTo>
                      <a:pt x="1666" y="895"/>
                    </a:lnTo>
                    <a:lnTo>
                      <a:pt x="1666" y="895"/>
                    </a:lnTo>
                    <a:lnTo>
                      <a:pt x="1666" y="893"/>
                    </a:lnTo>
                    <a:lnTo>
                      <a:pt x="1666" y="893"/>
                    </a:lnTo>
                    <a:lnTo>
                      <a:pt x="1665" y="892"/>
                    </a:lnTo>
                    <a:lnTo>
                      <a:pt x="1665" y="892"/>
                    </a:lnTo>
                    <a:lnTo>
                      <a:pt x="1665" y="891"/>
                    </a:lnTo>
                    <a:lnTo>
                      <a:pt x="1665" y="891"/>
                    </a:lnTo>
                    <a:lnTo>
                      <a:pt x="1664" y="888"/>
                    </a:lnTo>
                    <a:lnTo>
                      <a:pt x="1664" y="888"/>
                    </a:lnTo>
                    <a:lnTo>
                      <a:pt x="1663" y="888"/>
                    </a:lnTo>
                    <a:lnTo>
                      <a:pt x="1663" y="888"/>
                    </a:lnTo>
                    <a:lnTo>
                      <a:pt x="1661" y="887"/>
                    </a:lnTo>
                    <a:lnTo>
                      <a:pt x="1661" y="887"/>
                    </a:lnTo>
                    <a:lnTo>
                      <a:pt x="1660" y="886"/>
                    </a:lnTo>
                    <a:lnTo>
                      <a:pt x="1660" y="886"/>
                    </a:lnTo>
                    <a:lnTo>
                      <a:pt x="1658" y="883"/>
                    </a:lnTo>
                    <a:lnTo>
                      <a:pt x="1658" y="883"/>
                    </a:lnTo>
                    <a:lnTo>
                      <a:pt x="1658" y="883"/>
                    </a:lnTo>
                    <a:lnTo>
                      <a:pt x="1658" y="883"/>
                    </a:lnTo>
                    <a:lnTo>
                      <a:pt x="1649" y="878"/>
                    </a:lnTo>
                    <a:lnTo>
                      <a:pt x="1636" y="871"/>
                    </a:lnTo>
                    <a:lnTo>
                      <a:pt x="1636" y="871"/>
                    </a:lnTo>
                    <a:lnTo>
                      <a:pt x="1618" y="863"/>
                    </a:lnTo>
                    <a:lnTo>
                      <a:pt x="1605" y="857"/>
                    </a:lnTo>
                    <a:lnTo>
                      <a:pt x="1582" y="851"/>
                    </a:lnTo>
                    <a:lnTo>
                      <a:pt x="1582" y="851"/>
                    </a:lnTo>
                    <a:lnTo>
                      <a:pt x="1582" y="818"/>
                    </a:lnTo>
                    <a:lnTo>
                      <a:pt x="1582" y="818"/>
                    </a:lnTo>
                    <a:lnTo>
                      <a:pt x="1605" y="811"/>
                    </a:lnTo>
                    <a:lnTo>
                      <a:pt x="1618" y="805"/>
                    </a:lnTo>
                    <a:lnTo>
                      <a:pt x="1636" y="798"/>
                    </a:lnTo>
                    <a:lnTo>
                      <a:pt x="1636" y="798"/>
                    </a:lnTo>
                    <a:lnTo>
                      <a:pt x="1649" y="791"/>
                    </a:lnTo>
                    <a:lnTo>
                      <a:pt x="1658" y="785"/>
                    </a:lnTo>
                    <a:lnTo>
                      <a:pt x="1658" y="785"/>
                    </a:lnTo>
                    <a:lnTo>
                      <a:pt x="1658" y="785"/>
                    </a:lnTo>
                    <a:lnTo>
                      <a:pt x="1658" y="785"/>
                    </a:lnTo>
                    <a:lnTo>
                      <a:pt x="1660" y="782"/>
                    </a:lnTo>
                    <a:lnTo>
                      <a:pt x="1660" y="782"/>
                    </a:lnTo>
                    <a:lnTo>
                      <a:pt x="1661" y="782"/>
                    </a:lnTo>
                    <a:lnTo>
                      <a:pt x="1661" y="782"/>
                    </a:lnTo>
                    <a:lnTo>
                      <a:pt x="1663" y="780"/>
                    </a:lnTo>
                    <a:lnTo>
                      <a:pt x="1663" y="780"/>
                    </a:lnTo>
                    <a:lnTo>
                      <a:pt x="1664" y="780"/>
                    </a:lnTo>
                    <a:lnTo>
                      <a:pt x="1664" y="780"/>
                    </a:lnTo>
                    <a:lnTo>
                      <a:pt x="1665" y="777"/>
                    </a:lnTo>
                    <a:lnTo>
                      <a:pt x="1665" y="777"/>
                    </a:lnTo>
                    <a:lnTo>
                      <a:pt x="1665" y="777"/>
                    </a:lnTo>
                    <a:lnTo>
                      <a:pt x="1665" y="777"/>
                    </a:lnTo>
                    <a:lnTo>
                      <a:pt x="1666" y="775"/>
                    </a:lnTo>
                    <a:lnTo>
                      <a:pt x="1666" y="775"/>
                    </a:lnTo>
                    <a:lnTo>
                      <a:pt x="1666" y="775"/>
                    </a:lnTo>
                    <a:lnTo>
                      <a:pt x="1666" y="775"/>
                    </a:lnTo>
                    <a:lnTo>
                      <a:pt x="1666" y="772"/>
                    </a:lnTo>
                    <a:lnTo>
                      <a:pt x="1666" y="772"/>
                    </a:lnTo>
                    <a:lnTo>
                      <a:pt x="1666" y="772"/>
                    </a:lnTo>
                    <a:lnTo>
                      <a:pt x="1666" y="772"/>
                    </a:lnTo>
                    <a:lnTo>
                      <a:pt x="1666" y="769"/>
                    </a:lnTo>
                    <a:lnTo>
                      <a:pt x="1666" y="769"/>
                    </a:lnTo>
                    <a:lnTo>
                      <a:pt x="1666" y="769"/>
                    </a:lnTo>
                    <a:lnTo>
                      <a:pt x="1666" y="769"/>
                    </a:lnTo>
                    <a:lnTo>
                      <a:pt x="1666" y="766"/>
                    </a:lnTo>
                    <a:lnTo>
                      <a:pt x="1666" y="766"/>
                    </a:lnTo>
                    <a:lnTo>
                      <a:pt x="1666" y="765"/>
                    </a:lnTo>
                    <a:lnTo>
                      <a:pt x="1666" y="765"/>
                    </a:lnTo>
                    <a:lnTo>
                      <a:pt x="1666" y="761"/>
                    </a:lnTo>
                    <a:lnTo>
                      <a:pt x="1666" y="761"/>
                    </a:lnTo>
                    <a:lnTo>
                      <a:pt x="1665" y="759"/>
                    </a:lnTo>
                    <a:lnTo>
                      <a:pt x="1665" y="759"/>
                    </a:lnTo>
                    <a:lnTo>
                      <a:pt x="1665" y="757"/>
                    </a:lnTo>
                    <a:lnTo>
                      <a:pt x="1665" y="757"/>
                    </a:lnTo>
                    <a:lnTo>
                      <a:pt x="1665" y="755"/>
                    </a:lnTo>
                    <a:lnTo>
                      <a:pt x="1665" y="755"/>
                    </a:lnTo>
                    <a:lnTo>
                      <a:pt x="1665" y="754"/>
                    </a:lnTo>
                    <a:lnTo>
                      <a:pt x="1665" y="754"/>
                    </a:lnTo>
                    <a:lnTo>
                      <a:pt x="1665" y="751"/>
                    </a:lnTo>
                    <a:lnTo>
                      <a:pt x="1665" y="751"/>
                    </a:lnTo>
                    <a:lnTo>
                      <a:pt x="1665" y="751"/>
                    </a:lnTo>
                    <a:lnTo>
                      <a:pt x="1665" y="751"/>
                    </a:lnTo>
                    <a:lnTo>
                      <a:pt x="1664" y="748"/>
                    </a:lnTo>
                    <a:lnTo>
                      <a:pt x="1664" y="748"/>
                    </a:lnTo>
                    <a:lnTo>
                      <a:pt x="1664" y="748"/>
                    </a:lnTo>
                    <a:lnTo>
                      <a:pt x="1664" y="748"/>
                    </a:lnTo>
                    <a:lnTo>
                      <a:pt x="1663" y="746"/>
                    </a:lnTo>
                    <a:lnTo>
                      <a:pt x="1663" y="746"/>
                    </a:lnTo>
                    <a:lnTo>
                      <a:pt x="1663" y="746"/>
                    </a:lnTo>
                    <a:lnTo>
                      <a:pt x="1663" y="746"/>
                    </a:lnTo>
                    <a:lnTo>
                      <a:pt x="1660" y="743"/>
                    </a:lnTo>
                    <a:lnTo>
                      <a:pt x="1660" y="743"/>
                    </a:lnTo>
                    <a:lnTo>
                      <a:pt x="1660" y="743"/>
                    </a:lnTo>
                    <a:lnTo>
                      <a:pt x="1660" y="743"/>
                    </a:lnTo>
                    <a:lnTo>
                      <a:pt x="1658" y="742"/>
                    </a:lnTo>
                    <a:lnTo>
                      <a:pt x="1658" y="742"/>
                    </a:lnTo>
                    <a:lnTo>
                      <a:pt x="1658" y="741"/>
                    </a:lnTo>
                    <a:lnTo>
                      <a:pt x="1658" y="741"/>
                    </a:lnTo>
                    <a:lnTo>
                      <a:pt x="1654" y="740"/>
                    </a:lnTo>
                    <a:lnTo>
                      <a:pt x="1654" y="740"/>
                    </a:lnTo>
                    <a:lnTo>
                      <a:pt x="1654" y="740"/>
                    </a:lnTo>
                    <a:lnTo>
                      <a:pt x="1654" y="740"/>
                    </a:lnTo>
                    <a:lnTo>
                      <a:pt x="1644" y="736"/>
                    </a:lnTo>
                    <a:lnTo>
                      <a:pt x="1630" y="731"/>
                    </a:lnTo>
                    <a:lnTo>
                      <a:pt x="1630" y="731"/>
                    </a:lnTo>
                    <a:lnTo>
                      <a:pt x="1612" y="726"/>
                    </a:lnTo>
                    <a:lnTo>
                      <a:pt x="1596" y="723"/>
                    </a:lnTo>
                    <a:lnTo>
                      <a:pt x="1583" y="721"/>
                    </a:lnTo>
                    <a:lnTo>
                      <a:pt x="1573" y="721"/>
                    </a:lnTo>
                    <a:lnTo>
                      <a:pt x="1573" y="721"/>
                    </a:lnTo>
                    <a:lnTo>
                      <a:pt x="1568" y="688"/>
                    </a:lnTo>
                    <a:lnTo>
                      <a:pt x="1568" y="688"/>
                    </a:lnTo>
                    <a:lnTo>
                      <a:pt x="1577" y="684"/>
                    </a:lnTo>
                    <a:lnTo>
                      <a:pt x="1588" y="678"/>
                    </a:lnTo>
                    <a:lnTo>
                      <a:pt x="1602" y="669"/>
                    </a:lnTo>
                    <a:lnTo>
                      <a:pt x="1617" y="659"/>
                    </a:lnTo>
                    <a:lnTo>
                      <a:pt x="1617" y="659"/>
                    </a:lnTo>
                    <a:lnTo>
                      <a:pt x="1629" y="650"/>
                    </a:lnTo>
                    <a:lnTo>
                      <a:pt x="1636" y="643"/>
                    </a:lnTo>
                    <a:lnTo>
                      <a:pt x="1636" y="643"/>
                    </a:lnTo>
                    <a:lnTo>
                      <a:pt x="1636" y="643"/>
                    </a:lnTo>
                    <a:lnTo>
                      <a:pt x="1636" y="643"/>
                    </a:lnTo>
                    <a:lnTo>
                      <a:pt x="1639" y="640"/>
                    </a:lnTo>
                    <a:lnTo>
                      <a:pt x="1639" y="640"/>
                    </a:lnTo>
                    <a:lnTo>
                      <a:pt x="1640" y="639"/>
                    </a:lnTo>
                    <a:lnTo>
                      <a:pt x="1640" y="639"/>
                    </a:lnTo>
                    <a:lnTo>
                      <a:pt x="1641" y="638"/>
                    </a:lnTo>
                    <a:lnTo>
                      <a:pt x="1641" y="638"/>
                    </a:lnTo>
                    <a:lnTo>
                      <a:pt x="1641" y="636"/>
                    </a:lnTo>
                    <a:lnTo>
                      <a:pt x="1641" y="636"/>
                    </a:lnTo>
                    <a:lnTo>
                      <a:pt x="1642" y="634"/>
                    </a:lnTo>
                    <a:lnTo>
                      <a:pt x="1642" y="634"/>
                    </a:lnTo>
                    <a:lnTo>
                      <a:pt x="1642" y="634"/>
                    </a:lnTo>
                    <a:lnTo>
                      <a:pt x="1642" y="634"/>
                    </a:lnTo>
                    <a:lnTo>
                      <a:pt x="1642" y="631"/>
                    </a:lnTo>
                    <a:lnTo>
                      <a:pt x="1642" y="631"/>
                    </a:lnTo>
                    <a:lnTo>
                      <a:pt x="1642" y="631"/>
                    </a:lnTo>
                    <a:lnTo>
                      <a:pt x="1642" y="631"/>
                    </a:lnTo>
                    <a:lnTo>
                      <a:pt x="1642" y="629"/>
                    </a:lnTo>
                    <a:lnTo>
                      <a:pt x="1642" y="629"/>
                    </a:lnTo>
                    <a:lnTo>
                      <a:pt x="1642" y="629"/>
                    </a:lnTo>
                    <a:lnTo>
                      <a:pt x="1642" y="629"/>
                    </a:lnTo>
                    <a:lnTo>
                      <a:pt x="1642" y="625"/>
                    </a:lnTo>
                    <a:lnTo>
                      <a:pt x="1642" y="625"/>
                    </a:lnTo>
                    <a:lnTo>
                      <a:pt x="1642" y="625"/>
                    </a:lnTo>
                    <a:lnTo>
                      <a:pt x="1642" y="625"/>
                    </a:lnTo>
                    <a:lnTo>
                      <a:pt x="1641" y="623"/>
                    </a:lnTo>
                    <a:lnTo>
                      <a:pt x="1641" y="623"/>
                    </a:lnTo>
                    <a:lnTo>
                      <a:pt x="1641" y="621"/>
                    </a:lnTo>
                    <a:lnTo>
                      <a:pt x="1641" y="621"/>
                    </a:lnTo>
                    <a:lnTo>
                      <a:pt x="1641" y="617"/>
                    </a:lnTo>
                    <a:lnTo>
                      <a:pt x="1641" y="617"/>
                    </a:lnTo>
                    <a:lnTo>
                      <a:pt x="1640" y="615"/>
                    </a:lnTo>
                    <a:lnTo>
                      <a:pt x="1640" y="615"/>
                    </a:lnTo>
                    <a:lnTo>
                      <a:pt x="1640" y="614"/>
                    </a:lnTo>
                    <a:lnTo>
                      <a:pt x="1640" y="614"/>
                    </a:lnTo>
                    <a:lnTo>
                      <a:pt x="1639" y="611"/>
                    </a:lnTo>
                    <a:lnTo>
                      <a:pt x="1639" y="611"/>
                    </a:lnTo>
                    <a:lnTo>
                      <a:pt x="1639" y="610"/>
                    </a:lnTo>
                    <a:lnTo>
                      <a:pt x="1639" y="610"/>
                    </a:lnTo>
                    <a:lnTo>
                      <a:pt x="1637" y="607"/>
                    </a:lnTo>
                    <a:lnTo>
                      <a:pt x="1637" y="607"/>
                    </a:lnTo>
                    <a:lnTo>
                      <a:pt x="1637" y="607"/>
                    </a:lnTo>
                    <a:lnTo>
                      <a:pt x="1637" y="607"/>
                    </a:lnTo>
                    <a:lnTo>
                      <a:pt x="1636" y="606"/>
                    </a:lnTo>
                    <a:lnTo>
                      <a:pt x="1636" y="606"/>
                    </a:lnTo>
                    <a:lnTo>
                      <a:pt x="1636" y="605"/>
                    </a:lnTo>
                    <a:lnTo>
                      <a:pt x="1636" y="605"/>
                    </a:lnTo>
                    <a:lnTo>
                      <a:pt x="1635" y="604"/>
                    </a:lnTo>
                    <a:lnTo>
                      <a:pt x="1635" y="604"/>
                    </a:lnTo>
                    <a:lnTo>
                      <a:pt x="1634" y="604"/>
                    </a:lnTo>
                    <a:lnTo>
                      <a:pt x="1634" y="604"/>
                    </a:lnTo>
                    <a:lnTo>
                      <a:pt x="1632" y="601"/>
                    </a:lnTo>
                    <a:lnTo>
                      <a:pt x="1632" y="601"/>
                    </a:lnTo>
                    <a:lnTo>
                      <a:pt x="1631" y="601"/>
                    </a:lnTo>
                    <a:lnTo>
                      <a:pt x="1631" y="601"/>
                    </a:lnTo>
                    <a:lnTo>
                      <a:pt x="1629" y="600"/>
                    </a:lnTo>
                    <a:lnTo>
                      <a:pt x="1629" y="600"/>
                    </a:lnTo>
                    <a:lnTo>
                      <a:pt x="1629" y="600"/>
                    </a:lnTo>
                    <a:lnTo>
                      <a:pt x="1629" y="600"/>
                    </a:lnTo>
                    <a:lnTo>
                      <a:pt x="1625" y="599"/>
                    </a:lnTo>
                    <a:lnTo>
                      <a:pt x="1625" y="599"/>
                    </a:lnTo>
                    <a:lnTo>
                      <a:pt x="1625" y="599"/>
                    </a:lnTo>
                    <a:lnTo>
                      <a:pt x="1625" y="599"/>
                    </a:lnTo>
                    <a:lnTo>
                      <a:pt x="1625" y="599"/>
                    </a:lnTo>
                    <a:lnTo>
                      <a:pt x="1625" y="599"/>
                    </a:lnTo>
                    <a:lnTo>
                      <a:pt x="1615" y="596"/>
                    </a:lnTo>
                    <a:lnTo>
                      <a:pt x="1600" y="595"/>
                    </a:lnTo>
                    <a:lnTo>
                      <a:pt x="1600" y="595"/>
                    </a:lnTo>
                    <a:lnTo>
                      <a:pt x="1581" y="592"/>
                    </a:lnTo>
                    <a:lnTo>
                      <a:pt x="1566" y="592"/>
                    </a:lnTo>
                    <a:lnTo>
                      <a:pt x="1543" y="594"/>
                    </a:lnTo>
                    <a:lnTo>
                      <a:pt x="1543" y="594"/>
                    </a:lnTo>
                    <a:lnTo>
                      <a:pt x="1532" y="563"/>
                    </a:lnTo>
                    <a:lnTo>
                      <a:pt x="1532" y="563"/>
                    </a:lnTo>
                    <a:lnTo>
                      <a:pt x="1539" y="557"/>
                    </a:lnTo>
                    <a:lnTo>
                      <a:pt x="1549" y="549"/>
                    </a:lnTo>
                    <a:lnTo>
                      <a:pt x="1562" y="538"/>
                    </a:lnTo>
                    <a:lnTo>
                      <a:pt x="1574" y="526"/>
                    </a:lnTo>
                    <a:lnTo>
                      <a:pt x="1574" y="526"/>
                    </a:lnTo>
                    <a:lnTo>
                      <a:pt x="1584" y="514"/>
                    </a:lnTo>
                    <a:lnTo>
                      <a:pt x="1591" y="507"/>
                    </a:lnTo>
                    <a:lnTo>
                      <a:pt x="1591" y="507"/>
                    </a:lnTo>
                    <a:lnTo>
                      <a:pt x="1591" y="507"/>
                    </a:lnTo>
                    <a:lnTo>
                      <a:pt x="1591" y="507"/>
                    </a:lnTo>
                    <a:lnTo>
                      <a:pt x="1593" y="503"/>
                    </a:lnTo>
                    <a:lnTo>
                      <a:pt x="1593" y="503"/>
                    </a:lnTo>
                    <a:lnTo>
                      <a:pt x="1593" y="503"/>
                    </a:lnTo>
                    <a:lnTo>
                      <a:pt x="1593" y="503"/>
                    </a:lnTo>
                    <a:lnTo>
                      <a:pt x="1595" y="500"/>
                    </a:lnTo>
                    <a:lnTo>
                      <a:pt x="1595" y="500"/>
                    </a:lnTo>
                    <a:lnTo>
                      <a:pt x="1595" y="499"/>
                    </a:lnTo>
                    <a:lnTo>
                      <a:pt x="1595" y="499"/>
                    </a:lnTo>
                    <a:lnTo>
                      <a:pt x="1596" y="494"/>
                    </a:lnTo>
                    <a:lnTo>
                      <a:pt x="1596" y="494"/>
                    </a:lnTo>
                    <a:lnTo>
                      <a:pt x="1596" y="493"/>
                    </a:lnTo>
                    <a:lnTo>
                      <a:pt x="1596" y="493"/>
                    </a:lnTo>
                    <a:lnTo>
                      <a:pt x="1595" y="492"/>
                    </a:lnTo>
                    <a:lnTo>
                      <a:pt x="1595" y="492"/>
                    </a:lnTo>
                    <a:lnTo>
                      <a:pt x="1595" y="490"/>
                    </a:lnTo>
                    <a:lnTo>
                      <a:pt x="1595" y="490"/>
                    </a:lnTo>
                    <a:lnTo>
                      <a:pt x="1595" y="488"/>
                    </a:lnTo>
                    <a:lnTo>
                      <a:pt x="1595" y="488"/>
                    </a:lnTo>
                    <a:lnTo>
                      <a:pt x="1593" y="488"/>
                    </a:lnTo>
                    <a:lnTo>
                      <a:pt x="1593" y="488"/>
                    </a:lnTo>
                    <a:lnTo>
                      <a:pt x="1592" y="485"/>
                    </a:lnTo>
                    <a:lnTo>
                      <a:pt x="1592" y="485"/>
                    </a:lnTo>
                    <a:lnTo>
                      <a:pt x="1592" y="484"/>
                    </a:lnTo>
                    <a:lnTo>
                      <a:pt x="1592" y="484"/>
                    </a:lnTo>
                    <a:lnTo>
                      <a:pt x="1591" y="481"/>
                    </a:lnTo>
                    <a:lnTo>
                      <a:pt x="1591" y="481"/>
                    </a:lnTo>
                    <a:lnTo>
                      <a:pt x="1590" y="478"/>
                    </a:lnTo>
                    <a:lnTo>
                      <a:pt x="1590" y="478"/>
                    </a:lnTo>
                    <a:lnTo>
                      <a:pt x="1590" y="478"/>
                    </a:lnTo>
                    <a:lnTo>
                      <a:pt x="1590" y="478"/>
                    </a:lnTo>
                    <a:lnTo>
                      <a:pt x="1587" y="474"/>
                    </a:lnTo>
                    <a:lnTo>
                      <a:pt x="1587" y="474"/>
                    </a:lnTo>
                    <a:lnTo>
                      <a:pt x="1587" y="474"/>
                    </a:lnTo>
                    <a:lnTo>
                      <a:pt x="1587" y="474"/>
                    </a:lnTo>
                    <a:lnTo>
                      <a:pt x="1586" y="471"/>
                    </a:lnTo>
                    <a:lnTo>
                      <a:pt x="1586" y="471"/>
                    </a:lnTo>
                    <a:lnTo>
                      <a:pt x="1586" y="471"/>
                    </a:lnTo>
                    <a:lnTo>
                      <a:pt x="1586" y="471"/>
                    </a:lnTo>
                    <a:lnTo>
                      <a:pt x="1584" y="469"/>
                    </a:lnTo>
                    <a:lnTo>
                      <a:pt x="1584" y="469"/>
                    </a:lnTo>
                    <a:lnTo>
                      <a:pt x="1584" y="469"/>
                    </a:lnTo>
                    <a:lnTo>
                      <a:pt x="1584" y="469"/>
                    </a:lnTo>
                    <a:lnTo>
                      <a:pt x="1579" y="466"/>
                    </a:lnTo>
                    <a:lnTo>
                      <a:pt x="1579" y="466"/>
                    </a:lnTo>
                    <a:lnTo>
                      <a:pt x="1578" y="466"/>
                    </a:lnTo>
                    <a:lnTo>
                      <a:pt x="1578" y="466"/>
                    </a:lnTo>
                    <a:lnTo>
                      <a:pt x="1576" y="465"/>
                    </a:lnTo>
                    <a:lnTo>
                      <a:pt x="1576" y="465"/>
                    </a:lnTo>
                    <a:lnTo>
                      <a:pt x="1576" y="465"/>
                    </a:lnTo>
                    <a:lnTo>
                      <a:pt x="1576" y="465"/>
                    </a:lnTo>
                    <a:lnTo>
                      <a:pt x="1571" y="465"/>
                    </a:lnTo>
                    <a:lnTo>
                      <a:pt x="1571" y="465"/>
                    </a:lnTo>
                    <a:lnTo>
                      <a:pt x="1571" y="465"/>
                    </a:lnTo>
                    <a:lnTo>
                      <a:pt x="1571" y="465"/>
                    </a:lnTo>
                    <a:lnTo>
                      <a:pt x="1571" y="465"/>
                    </a:lnTo>
                    <a:lnTo>
                      <a:pt x="1571" y="465"/>
                    </a:lnTo>
                    <a:lnTo>
                      <a:pt x="1561" y="464"/>
                    </a:lnTo>
                    <a:lnTo>
                      <a:pt x="1547" y="465"/>
                    </a:lnTo>
                    <a:lnTo>
                      <a:pt x="1547" y="465"/>
                    </a:lnTo>
                    <a:lnTo>
                      <a:pt x="1528" y="466"/>
                    </a:lnTo>
                    <a:lnTo>
                      <a:pt x="1511" y="469"/>
                    </a:lnTo>
                    <a:lnTo>
                      <a:pt x="1499" y="471"/>
                    </a:lnTo>
                    <a:lnTo>
                      <a:pt x="1490" y="474"/>
                    </a:lnTo>
                    <a:lnTo>
                      <a:pt x="1490" y="474"/>
                    </a:lnTo>
                    <a:lnTo>
                      <a:pt x="1474" y="446"/>
                    </a:lnTo>
                    <a:lnTo>
                      <a:pt x="1474" y="446"/>
                    </a:lnTo>
                    <a:lnTo>
                      <a:pt x="1480" y="439"/>
                    </a:lnTo>
                    <a:lnTo>
                      <a:pt x="1489" y="430"/>
                    </a:lnTo>
                    <a:lnTo>
                      <a:pt x="1499" y="417"/>
                    </a:lnTo>
                    <a:lnTo>
                      <a:pt x="1510" y="401"/>
                    </a:lnTo>
                    <a:lnTo>
                      <a:pt x="1510" y="401"/>
                    </a:lnTo>
                    <a:lnTo>
                      <a:pt x="1518" y="389"/>
                    </a:lnTo>
                    <a:lnTo>
                      <a:pt x="1523" y="381"/>
                    </a:lnTo>
                    <a:lnTo>
                      <a:pt x="1523" y="381"/>
                    </a:lnTo>
                    <a:lnTo>
                      <a:pt x="1523" y="379"/>
                    </a:lnTo>
                    <a:lnTo>
                      <a:pt x="1523" y="379"/>
                    </a:lnTo>
                    <a:lnTo>
                      <a:pt x="1524" y="376"/>
                    </a:lnTo>
                    <a:lnTo>
                      <a:pt x="1524" y="376"/>
                    </a:lnTo>
                    <a:lnTo>
                      <a:pt x="1524" y="376"/>
                    </a:lnTo>
                    <a:lnTo>
                      <a:pt x="1524" y="376"/>
                    </a:lnTo>
                    <a:lnTo>
                      <a:pt x="1525" y="373"/>
                    </a:lnTo>
                    <a:lnTo>
                      <a:pt x="1525" y="373"/>
                    </a:lnTo>
                    <a:lnTo>
                      <a:pt x="1525" y="372"/>
                    </a:lnTo>
                    <a:lnTo>
                      <a:pt x="1525" y="372"/>
                    </a:lnTo>
                    <a:lnTo>
                      <a:pt x="1525" y="367"/>
                    </a:lnTo>
                    <a:lnTo>
                      <a:pt x="1525" y="367"/>
                    </a:lnTo>
                    <a:lnTo>
                      <a:pt x="1524" y="367"/>
                    </a:lnTo>
                    <a:lnTo>
                      <a:pt x="1524" y="367"/>
                    </a:lnTo>
                    <a:lnTo>
                      <a:pt x="1524" y="364"/>
                    </a:lnTo>
                    <a:lnTo>
                      <a:pt x="1524" y="364"/>
                    </a:lnTo>
                    <a:lnTo>
                      <a:pt x="1524" y="364"/>
                    </a:lnTo>
                    <a:lnTo>
                      <a:pt x="1524" y="364"/>
                    </a:lnTo>
                    <a:lnTo>
                      <a:pt x="1523" y="362"/>
                    </a:lnTo>
                    <a:lnTo>
                      <a:pt x="1523" y="362"/>
                    </a:lnTo>
                    <a:lnTo>
                      <a:pt x="1521" y="361"/>
                    </a:lnTo>
                    <a:lnTo>
                      <a:pt x="1521" y="361"/>
                    </a:lnTo>
                    <a:lnTo>
                      <a:pt x="1520" y="358"/>
                    </a:lnTo>
                    <a:lnTo>
                      <a:pt x="1520" y="358"/>
                    </a:lnTo>
                    <a:lnTo>
                      <a:pt x="1520" y="358"/>
                    </a:lnTo>
                    <a:lnTo>
                      <a:pt x="1520" y="358"/>
                    </a:lnTo>
                    <a:lnTo>
                      <a:pt x="1518" y="354"/>
                    </a:lnTo>
                    <a:lnTo>
                      <a:pt x="1518" y="354"/>
                    </a:lnTo>
                    <a:lnTo>
                      <a:pt x="1516" y="352"/>
                    </a:lnTo>
                    <a:lnTo>
                      <a:pt x="1516" y="352"/>
                    </a:lnTo>
                    <a:lnTo>
                      <a:pt x="1515" y="352"/>
                    </a:lnTo>
                    <a:lnTo>
                      <a:pt x="1515" y="352"/>
                    </a:lnTo>
                    <a:lnTo>
                      <a:pt x="1514" y="349"/>
                    </a:lnTo>
                    <a:lnTo>
                      <a:pt x="1514" y="349"/>
                    </a:lnTo>
                    <a:lnTo>
                      <a:pt x="1514" y="348"/>
                    </a:lnTo>
                    <a:lnTo>
                      <a:pt x="1514" y="348"/>
                    </a:lnTo>
                    <a:lnTo>
                      <a:pt x="1511" y="347"/>
                    </a:lnTo>
                    <a:lnTo>
                      <a:pt x="1511" y="347"/>
                    </a:lnTo>
                    <a:lnTo>
                      <a:pt x="1511" y="345"/>
                    </a:lnTo>
                    <a:lnTo>
                      <a:pt x="1511" y="345"/>
                    </a:lnTo>
                    <a:lnTo>
                      <a:pt x="1509" y="344"/>
                    </a:lnTo>
                    <a:lnTo>
                      <a:pt x="1509" y="344"/>
                    </a:lnTo>
                    <a:lnTo>
                      <a:pt x="1509" y="344"/>
                    </a:lnTo>
                    <a:lnTo>
                      <a:pt x="1509" y="344"/>
                    </a:lnTo>
                    <a:lnTo>
                      <a:pt x="1504" y="342"/>
                    </a:lnTo>
                    <a:lnTo>
                      <a:pt x="1504" y="342"/>
                    </a:lnTo>
                    <a:lnTo>
                      <a:pt x="1504" y="342"/>
                    </a:lnTo>
                    <a:lnTo>
                      <a:pt x="1504" y="342"/>
                    </a:lnTo>
                    <a:lnTo>
                      <a:pt x="1500" y="342"/>
                    </a:lnTo>
                    <a:lnTo>
                      <a:pt x="1500" y="342"/>
                    </a:lnTo>
                    <a:lnTo>
                      <a:pt x="1500" y="342"/>
                    </a:lnTo>
                    <a:lnTo>
                      <a:pt x="1500" y="342"/>
                    </a:lnTo>
                    <a:lnTo>
                      <a:pt x="1495" y="342"/>
                    </a:lnTo>
                    <a:lnTo>
                      <a:pt x="1495" y="342"/>
                    </a:lnTo>
                    <a:lnTo>
                      <a:pt x="1495" y="342"/>
                    </a:lnTo>
                    <a:lnTo>
                      <a:pt x="1495" y="342"/>
                    </a:lnTo>
                    <a:lnTo>
                      <a:pt x="1495" y="342"/>
                    </a:lnTo>
                    <a:lnTo>
                      <a:pt x="1485" y="343"/>
                    </a:lnTo>
                    <a:lnTo>
                      <a:pt x="1471" y="347"/>
                    </a:lnTo>
                    <a:lnTo>
                      <a:pt x="1471" y="347"/>
                    </a:lnTo>
                    <a:lnTo>
                      <a:pt x="1453" y="352"/>
                    </a:lnTo>
                    <a:lnTo>
                      <a:pt x="1438" y="357"/>
                    </a:lnTo>
                    <a:lnTo>
                      <a:pt x="1426" y="362"/>
                    </a:lnTo>
                    <a:lnTo>
                      <a:pt x="1417" y="366"/>
                    </a:lnTo>
                    <a:lnTo>
                      <a:pt x="1417" y="366"/>
                    </a:lnTo>
                    <a:lnTo>
                      <a:pt x="1395" y="340"/>
                    </a:lnTo>
                    <a:lnTo>
                      <a:pt x="1395" y="340"/>
                    </a:lnTo>
                    <a:lnTo>
                      <a:pt x="1402" y="333"/>
                    </a:lnTo>
                    <a:lnTo>
                      <a:pt x="1408" y="321"/>
                    </a:lnTo>
                    <a:lnTo>
                      <a:pt x="1416" y="308"/>
                    </a:lnTo>
                    <a:lnTo>
                      <a:pt x="1424" y="290"/>
                    </a:lnTo>
                    <a:lnTo>
                      <a:pt x="1424" y="290"/>
                    </a:lnTo>
                    <a:lnTo>
                      <a:pt x="1430" y="277"/>
                    </a:lnTo>
                    <a:lnTo>
                      <a:pt x="1433" y="267"/>
                    </a:lnTo>
                    <a:lnTo>
                      <a:pt x="1433" y="267"/>
                    </a:lnTo>
                    <a:lnTo>
                      <a:pt x="1433" y="267"/>
                    </a:lnTo>
                    <a:lnTo>
                      <a:pt x="1433" y="267"/>
                    </a:lnTo>
                    <a:lnTo>
                      <a:pt x="1433" y="267"/>
                    </a:lnTo>
                    <a:lnTo>
                      <a:pt x="1433" y="267"/>
                    </a:lnTo>
                    <a:lnTo>
                      <a:pt x="1433" y="264"/>
                    </a:lnTo>
                    <a:lnTo>
                      <a:pt x="1433" y="264"/>
                    </a:lnTo>
                    <a:lnTo>
                      <a:pt x="1433" y="262"/>
                    </a:lnTo>
                    <a:lnTo>
                      <a:pt x="1433" y="262"/>
                    </a:lnTo>
                    <a:lnTo>
                      <a:pt x="1435" y="260"/>
                    </a:lnTo>
                    <a:lnTo>
                      <a:pt x="1435" y="260"/>
                    </a:lnTo>
                    <a:lnTo>
                      <a:pt x="1435" y="258"/>
                    </a:lnTo>
                    <a:lnTo>
                      <a:pt x="1435" y="258"/>
                    </a:lnTo>
                    <a:lnTo>
                      <a:pt x="1433" y="256"/>
                    </a:lnTo>
                    <a:lnTo>
                      <a:pt x="1433" y="256"/>
                    </a:lnTo>
                    <a:lnTo>
                      <a:pt x="1433" y="256"/>
                    </a:lnTo>
                    <a:lnTo>
                      <a:pt x="1433" y="256"/>
                    </a:lnTo>
                    <a:lnTo>
                      <a:pt x="1433" y="253"/>
                    </a:lnTo>
                    <a:lnTo>
                      <a:pt x="1433" y="253"/>
                    </a:lnTo>
                    <a:lnTo>
                      <a:pt x="1433" y="253"/>
                    </a:lnTo>
                    <a:lnTo>
                      <a:pt x="1433" y="253"/>
                    </a:lnTo>
                    <a:lnTo>
                      <a:pt x="1432" y="251"/>
                    </a:lnTo>
                    <a:lnTo>
                      <a:pt x="1432" y="251"/>
                    </a:lnTo>
                    <a:lnTo>
                      <a:pt x="1431" y="251"/>
                    </a:lnTo>
                    <a:lnTo>
                      <a:pt x="1431" y="251"/>
                    </a:lnTo>
                    <a:lnTo>
                      <a:pt x="1430" y="248"/>
                    </a:lnTo>
                    <a:lnTo>
                      <a:pt x="1430" y="248"/>
                    </a:lnTo>
                    <a:lnTo>
                      <a:pt x="1430" y="248"/>
                    </a:lnTo>
                    <a:lnTo>
                      <a:pt x="1430" y="248"/>
                    </a:lnTo>
                    <a:lnTo>
                      <a:pt x="1427" y="246"/>
                    </a:lnTo>
                    <a:lnTo>
                      <a:pt x="1427" y="246"/>
                    </a:lnTo>
                    <a:lnTo>
                      <a:pt x="1427" y="246"/>
                    </a:lnTo>
                    <a:lnTo>
                      <a:pt x="1427" y="246"/>
                    </a:lnTo>
                    <a:lnTo>
                      <a:pt x="1424" y="243"/>
                    </a:lnTo>
                    <a:lnTo>
                      <a:pt x="1424" y="243"/>
                    </a:lnTo>
                    <a:lnTo>
                      <a:pt x="1422" y="241"/>
                    </a:lnTo>
                    <a:lnTo>
                      <a:pt x="1422" y="241"/>
                    </a:lnTo>
                    <a:lnTo>
                      <a:pt x="1421" y="240"/>
                    </a:lnTo>
                    <a:lnTo>
                      <a:pt x="1421" y="240"/>
                    </a:lnTo>
                    <a:lnTo>
                      <a:pt x="1419" y="238"/>
                    </a:lnTo>
                    <a:lnTo>
                      <a:pt x="1419" y="238"/>
                    </a:lnTo>
                    <a:lnTo>
                      <a:pt x="1418" y="237"/>
                    </a:lnTo>
                    <a:lnTo>
                      <a:pt x="1418" y="237"/>
                    </a:lnTo>
                    <a:lnTo>
                      <a:pt x="1417" y="236"/>
                    </a:lnTo>
                    <a:lnTo>
                      <a:pt x="1417" y="236"/>
                    </a:lnTo>
                    <a:lnTo>
                      <a:pt x="1416" y="236"/>
                    </a:lnTo>
                    <a:lnTo>
                      <a:pt x="1416" y="236"/>
                    </a:lnTo>
                    <a:lnTo>
                      <a:pt x="1414" y="235"/>
                    </a:lnTo>
                    <a:lnTo>
                      <a:pt x="1414" y="235"/>
                    </a:lnTo>
                    <a:lnTo>
                      <a:pt x="1413" y="235"/>
                    </a:lnTo>
                    <a:lnTo>
                      <a:pt x="1413" y="235"/>
                    </a:lnTo>
                    <a:lnTo>
                      <a:pt x="1408" y="233"/>
                    </a:lnTo>
                    <a:lnTo>
                      <a:pt x="1408" y="233"/>
                    </a:lnTo>
                    <a:lnTo>
                      <a:pt x="1408" y="233"/>
                    </a:lnTo>
                    <a:lnTo>
                      <a:pt x="1408" y="233"/>
                    </a:lnTo>
                    <a:lnTo>
                      <a:pt x="1404" y="233"/>
                    </a:lnTo>
                    <a:lnTo>
                      <a:pt x="1404" y="233"/>
                    </a:lnTo>
                    <a:lnTo>
                      <a:pt x="1404" y="233"/>
                    </a:lnTo>
                    <a:lnTo>
                      <a:pt x="1404" y="233"/>
                    </a:lnTo>
                    <a:lnTo>
                      <a:pt x="1401" y="235"/>
                    </a:lnTo>
                    <a:lnTo>
                      <a:pt x="1401" y="235"/>
                    </a:lnTo>
                    <a:lnTo>
                      <a:pt x="1399" y="235"/>
                    </a:lnTo>
                    <a:lnTo>
                      <a:pt x="1399" y="235"/>
                    </a:lnTo>
                    <a:lnTo>
                      <a:pt x="1399" y="235"/>
                    </a:lnTo>
                    <a:lnTo>
                      <a:pt x="1399" y="235"/>
                    </a:lnTo>
                    <a:lnTo>
                      <a:pt x="1390" y="237"/>
                    </a:lnTo>
                    <a:lnTo>
                      <a:pt x="1377" y="243"/>
                    </a:lnTo>
                    <a:lnTo>
                      <a:pt x="1377" y="243"/>
                    </a:lnTo>
                    <a:lnTo>
                      <a:pt x="1360" y="251"/>
                    </a:lnTo>
                    <a:lnTo>
                      <a:pt x="1346" y="258"/>
                    </a:lnTo>
                    <a:lnTo>
                      <a:pt x="1335" y="266"/>
                    </a:lnTo>
                    <a:lnTo>
                      <a:pt x="1326" y="271"/>
                    </a:lnTo>
                    <a:lnTo>
                      <a:pt x="1326" y="271"/>
                    </a:lnTo>
                    <a:lnTo>
                      <a:pt x="1302" y="251"/>
                    </a:lnTo>
                    <a:lnTo>
                      <a:pt x="1302" y="251"/>
                    </a:lnTo>
                    <a:lnTo>
                      <a:pt x="1306" y="241"/>
                    </a:lnTo>
                    <a:lnTo>
                      <a:pt x="1311" y="229"/>
                    </a:lnTo>
                    <a:lnTo>
                      <a:pt x="1316" y="214"/>
                    </a:lnTo>
                    <a:lnTo>
                      <a:pt x="1321" y="195"/>
                    </a:lnTo>
                    <a:lnTo>
                      <a:pt x="1321" y="195"/>
                    </a:lnTo>
                    <a:lnTo>
                      <a:pt x="1324" y="182"/>
                    </a:lnTo>
                    <a:lnTo>
                      <a:pt x="1325" y="172"/>
                    </a:lnTo>
                    <a:lnTo>
                      <a:pt x="1325" y="172"/>
                    </a:lnTo>
                    <a:lnTo>
                      <a:pt x="1325" y="172"/>
                    </a:lnTo>
                    <a:lnTo>
                      <a:pt x="1325" y="172"/>
                    </a:lnTo>
                    <a:lnTo>
                      <a:pt x="1325" y="172"/>
                    </a:lnTo>
                    <a:lnTo>
                      <a:pt x="1325" y="172"/>
                    </a:lnTo>
                    <a:lnTo>
                      <a:pt x="1325" y="168"/>
                    </a:lnTo>
                    <a:lnTo>
                      <a:pt x="1325" y="168"/>
                    </a:lnTo>
                    <a:lnTo>
                      <a:pt x="1325" y="167"/>
                    </a:lnTo>
                    <a:lnTo>
                      <a:pt x="1325" y="167"/>
                    </a:lnTo>
                    <a:lnTo>
                      <a:pt x="1325" y="164"/>
                    </a:lnTo>
                    <a:lnTo>
                      <a:pt x="1325" y="164"/>
                    </a:lnTo>
                    <a:lnTo>
                      <a:pt x="1325" y="163"/>
                    </a:lnTo>
                    <a:lnTo>
                      <a:pt x="1325" y="163"/>
                    </a:lnTo>
                    <a:lnTo>
                      <a:pt x="1325" y="160"/>
                    </a:lnTo>
                    <a:lnTo>
                      <a:pt x="1325" y="160"/>
                    </a:lnTo>
                    <a:lnTo>
                      <a:pt x="1324" y="160"/>
                    </a:lnTo>
                    <a:lnTo>
                      <a:pt x="1324" y="160"/>
                    </a:lnTo>
                    <a:lnTo>
                      <a:pt x="1324" y="159"/>
                    </a:lnTo>
                    <a:lnTo>
                      <a:pt x="1324" y="159"/>
                    </a:lnTo>
                    <a:lnTo>
                      <a:pt x="1322" y="158"/>
                    </a:lnTo>
                    <a:lnTo>
                      <a:pt x="1322" y="158"/>
                    </a:lnTo>
                    <a:lnTo>
                      <a:pt x="1321" y="156"/>
                    </a:lnTo>
                    <a:lnTo>
                      <a:pt x="1321" y="156"/>
                    </a:lnTo>
                    <a:lnTo>
                      <a:pt x="1321" y="155"/>
                    </a:lnTo>
                    <a:lnTo>
                      <a:pt x="1321" y="155"/>
                    </a:lnTo>
                    <a:lnTo>
                      <a:pt x="1319" y="154"/>
                    </a:lnTo>
                    <a:lnTo>
                      <a:pt x="1319" y="154"/>
                    </a:lnTo>
                    <a:lnTo>
                      <a:pt x="1319" y="154"/>
                    </a:lnTo>
                    <a:lnTo>
                      <a:pt x="1319" y="154"/>
                    </a:lnTo>
                    <a:lnTo>
                      <a:pt x="1316" y="151"/>
                    </a:lnTo>
                    <a:lnTo>
                      <a:pt x="1316" y="151"/>
                    </a:lnTo>
                    <a:lnTo>
                      <a:pt x="1315" y="151"/>
                    </a:lnTo>
                    <a:lnTo>
                      <a:pt x="1315" y="151"/>
                    </a:lnTo>
                    <a:lnTo>
                      <a:pt x="1312" y="149"/>
                    </a:lnTo>
                    <a:lnTo>
                      <a:pt x="1312" y="149"/>
                    </a:lnTo>
                    <a:lnTo>
                      <a:pt x="1310" y="148"/>
                    </a:lnTo>
                    <a:lnTo>
                      <a:pt x="1310" y="148"/>
                    </a:lnTo>
                    <a:lnTo>
                      <a:pt x="1309" y="146"/>
                    </a:lnTo>
                    <a:lnTo>
                      <a:pt x="1309" y="146"/>
                    </a:lnTo>
                    <a:lnTo>
                      <a:pt x="1306" y="145"/>
                    </a:lnTo>
                    <a:lnTo>
                      <a:pt x="1306" y="145"/>
                    </a:lnTo>
                    <a:lnTo>
                      <a:pt x="1306" y="145"/>
                    </a:lnTo>
                    <a:lnTo>
                      <a:pt x="1306" y="145"/>
                    </a:lnTo>
                    <a:lnTo>
                      <a:pt x="1304" y="144"/>
                    </a:lnTo>
                    <a:lnTo>
                      <a:pt x="1304" y="144"/>
                    </a:lnTo>
                    <a:lnTo>
                      <a:pt x="1304" y="144"/>
                    </a:lnTo>
                    <a:lnTo>
                      <a:pt x="1304" y="144"/>
                    </a:lnTo>
                    <a:lnTo>
                      <a:pt x="1301" y="143"/>
                    </a:lnTo>
                    <a:lnTo>
                      <a:pt x="1301" y="143"/>
                    </a:lnTo>
                    <a:lnTo>
                      <a:pt x="1301" y="143"/>
                    </a:lnTo>
                    <a:lnTo>
                      <a:pt x="1301" y="143"/>
                    </a:lnTo>
                    <a:lnTo>
                      <a:pt x="1297" y="143"/>
                    </a:lnTo>
                    <a:lnTo>
                      <a:pt x="1297" y="143"/>
                    </a:lnTo>
                    <a:lnTo>
                      <a:pt x="1295" y="143"/>
                    </a:lnTo>
                    <a:lnTo>
                      <a:pt x="1295" y="143"/>
                    </a:lnTo>
                    <a:lnTo>
                      <a:pt x="1295" y="143"/>
                    </a:lnTo>
                    <a:lnTo>
                      <a:pt x="1295" y="143"/>
                    </a:lnTo>
                    <a:lnTo>
                      <a:pt x="1291" y="144"/>
                    </a:lnTo>
                    <a:lnTo>
                      <a:pt x="1291" y="144"/>
                    </a:lnTo>
                    <a:lnTo>
                      <a:pt x="1291" y="144"/>
                    </a:lnTo>
                    <a:lnTo>
                      <a:pt x="1291" y="144"/>
                    </a:lnTo>
                    <a:lnTo>
                      <a:pt x="1287" y="145"/>
                    </a:lnTo>
                    <a:lnTo>
                      <a:pt x="1287" y="145"/>
                    </a:lnTo>
                    <a:lnTo>
                      <a:pt x="1287" y="145"/>
                    </a:lnTo>
                    <a:lnTo>
                      <a:pt x="1287" y="145"/>
                    </a:lnTo>
                    <a:lnTo>
                      <a:pt x="1287" y="145"/>
                    </a:lnTo>
                    <a:lnTo>
                      <a:pt x="1287" y="145"/>
                    </a:lnTo>
                    <a:lnTo>
                      <a:pt x="1278" y="150"/>
                    </a:lnTo>
                    <a:lnTo>
                      <a:pt x="1266" y="158"/>
                    </a:lnTo>
                    <a:lnTo>
                      <a:pt x="1266" y="158"/>
                    </a:lnTo>
                    <a:lnTo>
                      <a:pt x="1251" y="169"/>
                    </a:lnTo>
                    <a:lnTo>
                      <a:pt x="1238" y="178"/>
                    </a:lnTo>
                    <a:lnTo>
                      <a:pt x="1228" y="187"/>
                    </a:lnTo>
                    <a:lnTo>
                      <a:pt x="1222" y="194"/>
                    </a:lnTo>
                    <a:lnTo>
                      <a:pt x="1222" y="194"/>
                    </a:lnTo>
                    <a:lnTo>
                      <a:pt x="1193" y="178"/>
                    </a:lnTo>
                    <a:lnTo>
                      <a:pt x="1193" y="178"/>
                    </a:lnTo>
                    <a:lnTo>
                      <a:pt x="1195" y="168"/>
                    </a:lnTo>
                    <a:lnTo>
                      <a:pt x="1199" y="155"/>
                    </a:lnTo>
                    <a:lnTo>
                      <a:pt x="1200" y="140"/>
                    </a:lnTo>
                    <a:lnTo>
                      <a:pt x="1203" y="121"/>
                    </a:lnTo>
                    <a:lnTo>
                      <a:pt x="1203" y="121"/>
                    </a:lnTo>
                    <a:lnTo>
                      <a:pt x="1203" y="107"/>
                    </a:lnTo>
                    <a:lnTo>
                      <a:pt x="1203" y="97"/>
                    </a:lnTo>
                    <a:lnTo>
                      <a:pt x="1203" y="97"/>
                    </a:lnTo>
                    <a:lnTo>
                      <a:pt x="1203" y="97"/>
                    </a:lnTo>
                    <a:lnTo>
                      <a:pt x="1203" y="97"/>
                    </a:lnTo>
                    <a:lnTo>
                      <a:pt x="1203" y="96"/>
                    </a:lnTo>
                    <a:lnTo>
                      <a:pt x="1203" y="96"/>
                    </a:lnTo>
                    <a:lnTo>
                      <a:pt x="1203" y="92"/>
                    </a:lnTo>
                    <a:lnTo>
                      <a:pt x="1203" y="92"/>
                    </a:lnTo>
                    <a:lnTo>
                      <a:pt x="1201" y="92"/>
                    </a:lnTo>
                    <a:lnTo>
                      <a:pt x="1201" y="92"/>
                    </a:lnTo>
                    <a:lnTo>
                      <a:pt x="1201" y="88"/>
                    </a:lnTo>
                    <a:lnTo>
                      <a:pt x="1201" y="88"/>
                    </a:lnTo>
                    <a:lnTo>
                      <a:pt x="1201" y="88"/>
                    </a:lnTo>
                    <a:lnTo>
                      <a:pt x="1201" y="88"/>
                    </a:lnTo>
                    <a:lnTo>
                      <a:pt x="1200" y="86"/>
                    </a:lnTo>
                    <a:lnTo>
                      <a:pt x="1200" y="86"/>
                    </a:lnTo>
                    <a:lnTo>
                      <a:pt x="1200" y="86"/>
                    </a:lnTo>
                    <a:lnTo>
                      <a:pt x="1200" y="86"/>
                    </a:lnTo>
                    <a:lnTo>
                      <a:pt x="1198" y="83"/>
                    </a:lnTo>
                    <a:lnTo>
                      <a:pt x="1198" y="83"/>
                    </a:lnTo>
                    <a:lnTo>
                      <a:pt x="1198" y="83"/>
                    </a:lnTo>
                    <a:lnTo>
                      <a:pt x="1198" y="83"/>
                    </a:lnTo>
                    <a:lnTo>
                      <a:pt x="1196" y="82"/>
                    </a:lnTo>
                    <a:lnTo>
                      <a:pt x="1196" y="82"/>
                    </a:lnTo>
                    <a:lnTo>
                      <a:pt x="1195" y="81"/>
                    </a:lnTo>
                    <a:lnTo>
                      <a:pt x="1195" y="81"/>
                    </a:lnTo>
                    <a:lnTo>
                      <a:pt x="1193" y="80"/>
                    </a:lnTo>
                    <a:lnTo>
                      <a:pt x="1193" y="80"/>
                    </a:lnTo>
                    <a:lnTo>
                      <a:pt x="1193" y="80"/>
                    </a:lnTo>
                    <a:lnTo>
                      <a:pt x="1193" y="80"/>
                    </a:lnTo>
                    <a:lnTo>
                      <a:pt x="1190" y="78"/>
                    </a:lnTo>
                    <a:lnTo>
                      <a:pt x="1190" y="78"/>
                    </a:lnTo>
                    <a:lnTo>
                      <a:pt x="1189" y="78"/>
                    </a:lnTo>
                    <a:lnTo>
                      <a:pt x="1189" y="78"/>
                    </a:lnTo>
                    <a:lnTo>
                      <a:pt x="1186" y="77"/>
                    </a:lnTo>
                    <a:lnTo>
                      <a:pt x="1186" y="77"/>
                    </a:lnTo>
                    <a:lnTo>
                      <a:pt x="1183" y="75"/>
                    </a:lnTo>
                    <a:lnTo>
                      <a:pt x="1183" y="75"/>
                    </a:lnTo>
                    <a:lnTo>
                      <a:pt x="1183" y="75"/>
                    </a:lnTo>
                    <a:lnTo>
                      <a:pt x="1183" y="75"/>
                    </a:lnTo>
                    <a:lnTo>
                      <a:pt x="1180" y="73"/>
                    </a:lnTo>
                    <a:lnTo>
                      <a:pt x="1180" y="73"/>
                    </a:lnTo>
                    <a:lnTo>
                      <a:pt x="1179" y="73"/>
                    </a:lnTo>
                    <a:lnTo>
                      <a:pt x="1179" y="73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6" y="72"/>
                    </a:lnTo>
                    <a:lnTo>
                      <a:pt x="1174" y="72"/>
                    </a:lnTo>
                    <a:lnTo>
                      <a:pt x="1174" y="72"/>
                    </a:lnTo>
                    <a:lnTo>
                      <a:pt x="1174" y="72"/>
                    </a:lnTo>
                    <a:lnTo>
                      <a:pt x="1174" y="72"/>
                    </a:lnTo>
                    <a:lnTo>
                      <a:pt x="1170" y="72"/>
                    </a:lnTo>
                    <a:lnTo>
                      <a:pt x="1170" y="72"/>
                    </a:lnTo>
                    <a:lnTo>
                      <a:pt x="1170" y="72"/>
                    </a:lnTo>
                    <a:lnTo>
                      <a:pt x="1170" y="72"/>
                    </a:lnTo>
                    <a:lnTo>
                      <a:pt x="1167" y="72"/>
                    </a:lnTo>
                    <a:lnTo>
                      <a:pt x="1167" y="72"/>
                    </a:lnTo>
                    <a:lnTo>
                      <a:pt x="1167" y="73"/>
                    </a:lnTo>
                    <a:lnTo>
                      <a:pt x="1167" y="73"/>
                    </a:lnTo>
                    <a:lnTo>
                      <a:pt x="1164" y="75"/>
                    </a:lnTo>
                    <a:lnTo>
                      <a:pt x="1164" y="75"/>
                    </a:lnTo>
                    <a:lnTo>
                      <a:pt x="1164" y="75"/>
                    </a:lnTo>
                    <a:lnTo>
                      <a:pt x="1164" y="75"/>
                    </a:lnTo>
                    <a:lnTo>
                      <a:pt x="1160" y="77"/>
                    </a:lnTo>
                    <a:lnTo>
                      <a:pt x="1160" y="77"/>
                    </a:lnTo>
                    <a:lnTo>
                      <a:pt x="1160" y="77"/>
                    </a:lnTo>
                    <a:lnTo>
                      <a:pt x="1160" y="77"/>
                    </a:lnTo>
                    <a:lnTo>
                      <a:pt x="1160" y="77"/>
                    </a:lnTo>
                    <a:lnTo>
                      <a:pt x="1160" y="77"/>
                    </a:lnTo>
                    <a:lnTo>
                      <a:pt x="1152" y="83"/>
                    </a:lnTo>
                    <a:lnTo>
                      <a:pt x="1142" y="92"/>
                    </a:lnTo>
                    <a:lnTo>
                      <a:pt x="1142" y="92"/>
                    </a:lnTo>
                    <a:lnTo>
                      <a:pt x="1128" y="106"/>
                    </a:lnTo>
                    <a:lnTo>
                      <a:pt x="1118" y="119"/>
                    </a:lnTo>
                    <a:lnTo>
                      <a:pt x="1110" y="129"/>
                    </a:lnTo>
                    <a:lnTo>
                      <a:pt x="1104" y="136"/>
                    </a:lnTo>
                    <a:lnTo>
                      <a:pt x="1104" y="136"/>
                    </a:lnTo>
                    <a:lnTo>
                      <a:pt x="1073" y="126"/>
                    </a:lnTo>
                    <a:lnTo>
                      <a:pt x="1073" y="126"/>
                    </a:lnTo>
                    <a:lnTo>
                      <a:pt x="1074" y="116"/>
                    </a:lnTo>
                    <a:lnTo>
                      <a:pt x="1075" y="102"/>
                    </a:lnTo>
                    <a:lnTo>
                      <a:pt x="1074" y="87"/>
                    </a:lnTo>
                    <a:lnTo>
                      <a:pt x="1073" y="67"/>
                    </a:lnTo>
                    <a:lnTo>
                      <a:pt x="1073" y="67"/>
                    </a:lnTo>
                    <a:lnTo>
                      <a:pt x="1069" y="44"/>
                    </a:lnTo>
                    <a:lnTo>
                      <a:pt x="1069" y="44"/>
                    </a:lnTo>
                    <a:lnTo>
                      <a:pt x="1069" y="44"/>
                    </a:lnTo>
                    <a:lnTo>
                      <a:pt x="1069" y="44"/>
                    </a:lnTo>
                    <a:lnTo>
                      <a:pt x="1069" y="43"/>
                    </a:lnTo>
                    <a:lnTo>
                      <a:pt x="1069" y="43"/>
                    </a:lnTo>
                    <a:lnTo>
                      <a:pt x="1068" y="39"/>
                    </a:lnTo>
                    <a:lnTo>
                      <a:pt x="1068" y="39"/>
                    </a:lnTo>
                    <a:lnTo>
                      <a:pt x="1067" y="37"/>
                    </a:lnTo>
                    <a:lnTo>
                      <a:pt x="1067" y="37"/>
                    </a:lnTo>
                    <a:lnTo>
                      <a:pt x="1065" y="36"/>
                    </a:lnTo>
                    <a:lnTo>
                      <a:pt x="1065" y="36"/>
                    </a:lnTo>
                    <a:lnTo>
                      <a:pt x="1064" y="33"/>
                    </a:lnTo>
                    <a:lnTo>
                      <a:pt x="1064" y="33"/>
                    </a:lnTo>
                    <a:lnTo>
                      <a:pt x="1064" y="33"/>
                    </a:lnTo>
                    <a:lnTo>
                      <a:pt x="1064" y="33"/>
                    </a:lnTo>
                    <a:lnTo>
                      <a:pt x="1063" y="32"/>
                    </a:lnTo>
                    <a:lnTo>
                      <a:pt x="1063" y="32"/>
                    </a:lnTo>
                    <a:lnTo>
                      <a:pt x="1062" y="32"/>
                    </a:lnTo>
                    <a:lnTo>
                      <a:pt x="1062" y="32"/>
                    </a:lnTo>
                    <a:lnTo>
                      <a:pt x="1060" y="30"/>
                    </a:lnTo>
                    <a:lnTo>
                      <a:pt x="1060" y="30"/>
                    </a:lnTo>
                    <a:lnTo>
                      <a:pt x="1059" y="29"/>
                    </a:lnTo>
                    <a:lnTo>
                      <a:pt x="1059" y="29"/>
                    </a:lnTo>
                    <a:lnTo>
                      <a:pt x="1057" y="29"/>
                    </a:lnTo>
                    <a:lnTo>
                      <a:pt x="1057" y="29"/>
                    </a:lnTo>
                    <a:lnTo>
                      <a:pt x="1057" y="29"/>
                    </a:lnTo>
                    <a:lnTo>
                      <a:pt x="1057" y="29"/>
                    </a:lnTo>
                    <a:lnTo>
                      <a:pt x="1054" y="28"/>
                    </a:lnTo>
                    <a:lnTo>
                      <a:pt x="1054" y="28"/>
                    </a:lnTo>
                    <a:lnTo>
                      <a:pt x="1053" y="28"/>
                    </a:lnTo>
                    <a:lnTo>
                      <a:pt x="1053" y="28"/>
                    </a:lnTo>
                    <a:lnTo>
                      <a:pt x="1049" y="27"/>
                    </a:lnTo>
                    <a:lnTo>
                      <a:pt x="1049" y="27"/>
                    </a:lnTo>
                    <a:lnTo>
                      <a:pt x="1045" y="25"/>
                    </a:lnTo>
                    <a:lnTo>
                      <a:pt x="1045" y="25"/>
                    </a:lnTo>
                    <a:lnTo>
                      <a:pt x="1045" y="25"/>
                    </a:lnTo>
                    <a:lnTo>
                      <a:pt x="1045" y="25"/>
                    </a:lnTo>
                    <a:lnTo>
                      <a:pt x="1041" y="25"/>
                    </a:lnTo>
                    <a:lnTo>
                      <a:pt x="1041" y="25"/>
                    </a:lnTo>
                    <a:lnTo>
                      <a:pt x="1041" y="24"/>
                    </a:lnTo>
                    <a:lnTo>
                      <a:pt x="1041" y="24"/>
                    </a:lnTo>
                    <a:lnTo>
                      <a:pt x="1039" y="24"/>
                    </a:lnTo>
                    <a:lnTo>
                      <a:pt x="1039" y="24"/>
                    </a:lnTo>
                    <a:lnTo>
                      <a:pt x="1038" y="24"/>
                    </a:lnTo>
                    <a:lnTo>
                      <a:pt x="1038" y="24"/>
                    </a:lnTo>
                    <a:lnTo>
                      <a:pt x="1036" y="24"/>
                    </a:lnTo>
                    <a:lnTo>
                      <a:pt x="1036" y="24"/>
                    </a:lnTo>
                    <a:lnTo>
                      <a:pt x="1035" y="24"/>
                    </a:lnTo>
                    <a:lnTo>
                      <a:pt x="1035" y="24"/>
                    </a:lnTo>
                    <a:lnTo>
                      <a:pt x="1033" y="25"/>
                    </a:lnTo>
                    <a:lnTo>
                      <a:pt x="1033" y="25"/>
                    </a:lnTo>
                    <a:lnTo>
                      <a:pt x="1033" y="25"/>
                    </a:lnTo>
                    <a:lnTo>
                      <a:pt x="1033" y="25"/>
                    </a:lnTo>
                    <a:lnTo>
                      <a:pt x="1030" y="27"/>
                    </a:lnTo>
                    <a:lnTo>
                      <a:pt x="1030" y="27"/>
                    </a:lnTo>
                    <a:lnTo>
                      <a:pt x="1030" y="27"/>
                    </a:lnTo>
                    <a:lnTo>
                      <a:pt x="1030" y="27"/>
                    </a:lnTo>
                    <a:lnTo>
                      <a:pt x="1024" y="32"/>
                    </a:lnTo>
                    <a:lnTo>
                      <a:pt x="1024" y="32"/>
                    </a:lnTo>
                    <a:lnTo>
                      <a:pt x="1024" y="32"/>
                    </a:lnTo>
                    <a:lnTo>
                      <a:pt x="1024" y="32"/>
                    </a:lnTo>
                    <a:lnTo>
                      <a:pt x="1024" y="32"/>
                    </a:lnTo>
                    <a:lnTo>
                      <a:pt x="1024" y="32"/>
                    </a:lnTo>
                    <a:lnTo>
                      <a:pt x="1016" y="39"/>
                    </a:lnTo>
                    <a:lnTo>
                      <a:pt x="1009" y="51"/>
                    </a:lnTo>
                    <a:lnTo>
                      <a:pt x="1009" y="51"/>
                    </a:lnTo>
                    <a:lnTo>
                      <a:pt x="997" y="66"/>
                    </a:lnTo>
                    <a:lnTo>
                      <a:pt x="989" y="80"/>
                    </a:lnTo>
                    <a:lnTo>
                      <a:pt x="982" y="91"/>
                    </a:lnTo>
                    <a:lnTo>
                      <a:pt x="978" y="100"/>
                    </a:lnTo>
                    <a:lnTo>
                      <a:pt x="978" y="100"/>
                    </a:lnTo>
                    <a:lnTo>
                      <a:pt x="947" y="95"/>
                    </a:lnTo>
                    <a:lnTo>
                      <a:pt x="947" y="95"/>
                    </a:lnTo>
                    <a:lnTo>
                      <a:pt x="946" y="85"/>
                    </a:lnTo>
                    <a:lnTo>
                      <a:pt x="944" y="72"/>
                    </a:lnTo>
                    <a:lnTo>
                      <a:pt x="941" y="56"/>
                    </a:lnTo>
                    <a:lnTo>
                      <a:pt x="936" y="38"/>
                    </a:lnTo>
                    <a:lnTo>
                      <a:pt x="936" y="38"/>
                    </a:lnTo>
                    <a:lnTo>
                      <a:pt x="928" y="15"/>
                    </a:lnTo>
                    <a:lnTo>
                      <a:pt x="928" y="15"/>
                    </a:lnTo>
                    <a:lnTo>
                      <a:pt x="928" y="15"/>
                    </a:lnTo>
                    <a:lnTo>
                      <a:pt x="928" y="15"/>
                    </a:lnTo>
                    <a:lnTo>
                      <a:pt x="928" y="14"/>
                    </a:lnTo>
                    <a:lnTo>
                      <a:pt x="928" y="14"/>
                    </a:lnTo>
                    <a:lnTo>
                      <a:pt x="924" y="8"/>
                    </a:lnTo>
                    <a:lnTo>
                      <a:pt x="924" y="8"/>
                    </a:lnTo>
                    <a:lnTo>
                      <a:pt x="923" y="8"/>
                    </a:lnTo>
                    <a:lnTo>
                      <a:pt x="923" y="8"/>
                    </a:lnTo>
                    <a:lnTo>
                      <a:pt x="922" y="5"/>
                    </a:lnTo>
                    <a:lnTo>
                      <a:pt x="922" y="5"/>
                    </a:lnTo>
                    <a:lnTo>
                      <a:pt x="922" y="5"/>
                    </a:lnTo>
                    <a:lnTo>
                      <a:pt x="922" y="5"/>
                    </a:lnTo>
                    <a:lnTo>
                      <a:pt x="919" y="4"/>
                    </a:lnTo>
                    <a:lnTo>
                      <a:pt x="919" y="4"/>
                    </a:lnTo>
                    <a:lnTo>
                      <a:pt x="919" y="4"/>
                    </a:lnTo>
                    <a:lnTo>
                      <a:pt x="919" y="4"/>
                    </a:lnTo>
                    <a:lnTo>
                      <a:pt x="917" y="3"/>
                    </a:lnTo>
                    <a:lnTo>
                      <a:pt x="917" y="3"/>
                    </a:lnTo>
                    <a:lnTo>
                      <a:pt x="917" y="3"/>
                    </a:lnTo>
                    <a:lnTo>
                      <a:pt x="917" y="3"/>
                    </a:lnTo>
                    <a:lnTo>
                      <a:pt x="913" y="2"/>
                    </a:lnTo>
                    <a:lnTo>
                      <a:pt x="913" y="2"/>
                    </a:lnTo>
                    <a:lnTo>
                      <a:pt x="913" y="2"/>
                    </a:lnTo>
                    <a:lnTo>
                      <a:pt x="913" y="2"/>
                    </a:lnTo>
                    <a:lnTo>
                      <a:pt x="910" y="2"/>
                    </a:lnTo>
                    <a:lnTo>
                      <a:pt x="910" y="2"/>
                    </a:lnTo>
                    <a:lnTo>
                      <a:pt x="909" y="2"/>
                    </a:lnTo>
                    <a:lnTo>
                      <a:pt x="909" y="2"/>
                    </a:lnTo>
                    <a:lnTo>
                      <a:pt x="905" y="2"/>
                    </a:lnTo>
                    <a:lnTo>
                      <a:pt x="905" y="2"/>
                    </a:lnTo>
                    <a:lnTo>
                      <a:pt x="903" y="2"/>
                    </a:lnTo>
                    <a:lnTo>
                      <a:pt x="903" y="2"/>
                    </a:lnTo>
                    <a:lnTo>
                      <a:pt x="902" y="2"/>
                    </a:lnTo>
                    <a:lnTo>
                      <a:pt x="902" y="2"/>
                    </a:lnTo>
                    <a:lnTo>
                      <a:pt x="898" y="0"/>
                    </a:lnTo>
                    <a:lnTo>
                      <a:pt x="898" y="0"/>
                    </a:lnTo>
                    <a:lnTo>
                      <a:pt x="898" y="0"/>
                    </a:lnTo>
                    <a:lnTo>
                      <a:pt x="898" y="0"/>
                    </a:lnTo>
                    <a:lnTo>
                      <a:pt x="895" y="0"/>
                    </a:lnTo>
                    <a:lnTo>
                      <a:pt x="895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3" y="2"/>
                    </a:lnTo>
                    <a:lnTo>
                      <a:pt x="893" y="2"/>
                    </a:lnTo>
                    <a:lnTo>
                      <a:pt x="892" y="2"/>
                    </a:lnTo>
                    <a:lnTo>
                      <a:pt x="892" y="2"/>
                    </a:lnTo>
                    <a:lnTo>
                      <a:pt x="889" y="3"/>
                    </a:lnTo>
                    <a:lnTo>
                      <a:pt x="889" y="3"/>
                    </a:lnTo>
                    <a:lnTo>
                      <a:pt x="889" y="3"/>
                    </a:lnTo>
                    <a:lnTo>
                      <a:pt x="889" y="3"/>
                    </a:lnTo>
                    <a:lnTo>
                      <a:pt x="887" y="4"/>
                    </a:lnTo>
                    <a:lnTo>
                      <a:pt x="887" y="4"/>
                    </a:lnTo>
                    <a:lnTo>
                      <a:pt x="887" y="4"/>
                    </a:lnTo>
                    <a:lnTo>
                      <a:pt x="887" y="4"/>
                    </a:lnTo>
                    <a:lnTo>
                      <a:pt x="884" y="7"/>
                    </a:lnTo>
                    <a:lnTo>
                      <a:pt x="884" y="7"/>
                    </a:lnTo>
                    <a:lnTo>
                      <a:pt x="884" y="7"/>
                    </a:lnTo>
                    <a:lnTo>
                      <a:pt x="884" y="7"/>
                    </a:lnTo>
                    <a:lnTo>
                      <a:pt x="881" y="10"/>
                    </a:lnTo>
                    <a:lnTo>
                      <a:pt x="881" y="10"/>
                    </a:lnTo>
                    <a:lnTo>
                      <a:pt x="881" y="10"/>
                    </a:lnTo>
                    <a:lnTo>
                      <a:pt x="881" y="10"/>
                    </a:lnTo>
                    <a:lnTo>
                      <a:pt x="869" y="32"/>
                    </a:lnTo>
                    <a:lnTo>
                      <a:pt x="869" y="32"/>
                    </a:lnTo>
                    <a:lnTo>
                      <a:pt x="861" y="49"/>
                    </a:lnTo>
                    <a:lnTo>
                      <a:pt x="855" y="64"/>
                    </a:lnTo>
                    <a:lnTo>
                      <a:pt x="851" y="76"/>
                    </a:lnTo>
                    <a:lnTo>
                      <a:pt x="849" y="86"/>
                    </a:lnTo>
                    <a:lnTo>
                      <a:pt x="849" y="86"/>
                    </a:lnTo>
                    <a:lnTo>
                      <a:pt x="817" y="86"/>
                    </a:lnTo>
                    <a:lnTo>
                      <a:pt x="817" y="86"/>
                    </a:lnTo>
                    <a:lnTo>
                      <a:pt x="811" y="67"/>
                    </a:lnTo>
                    <a:lnTo>
                      <a:pt x="806" y="54"/>
                    </a:lnTo>
                    <a:lnTo>
                      <a:pt x="801" y="41"/>
                    </a:lnTo>
                    <a:lnTo>
                      <a:pt x="801" y="41"/>
                    </a:lnTo>
                    <a:lnTo>
                      <a:pt x="779" y="57"/>
                    </a:lnTo>
                    <a:lnTo>
                      <a:pt x="759" y="71"/>
                    </a:lnTo>
                    <a:lnTo>
                      <a:pt x="743" y="81"/>
                    </a:lnTo>
                    <a:lnTo>
                      <a:pt x="732" y="87"/>
                    </a:lnTo>
                    <a:lnTo>
                      <a:pt x="732" y="87"/>
                    </a:lnTo>
                    <a:lnTo>
                      <a:pt x="719" y="91"/>
                    </a:lnTo>
                    <a:lnTo>
                      <a:pt x="719" y="91"/>
                    </a:lnTo>
                    <a:lnTo>
                      <a:pt x="719" y="95"/>
                    </a:lnTo>
                    <a:lnTo>
                      <a:pt x="719" y="95"/>
                    </a:lnTo>
                    <a:lnTo>
                      <a:pt x="687" y="100"/>
                    </a:lnTo>
                    <a:lnTo>
                      <a:pt x="687" y="100"/>
                    </a:lnTo>
                    <a:lnTo>
                      <a:pt x="686" y="100"/>
                    </a:lnTo>
                    <a:lnTo>
                      <a:pt x="686" y="100"/>
                    </a:lnTo>
                    <a:lnTo>
                      <a:pt x="657" y="107"/>
                    </a:lnTo>
                    <a:lnTo>
                      <a:pt x="618" y="120"/>
                    </a:lnTo>
                    <a:lnTo>
                      <a:pt x="618" y="120"/>
                    </a:lnTo>
                    <a:lnTo>
                      <a:pt x="555" y="143"/>
                    </a:lnTo>
                    <a:lnTo>
                      <a:pt x="472" y="177"/>
                    </a:lnTo>
                    <a:lnTo>
                      <a:pt x="472" y="177"/>
                    </a:lnTo>
                    <a:lnTo>
                      <a:pt x="472" y="179"/>
                    </a:lnTo>
                    <a:lnTo>
                      <a:pt x="472" y="179"/>
                    </a:lnTo>
                    <a:lnTo>
                      <a:pt x="444" y="194"/>
                    </a:lnTo>
                    <a:lnTo>
                      <a:pt x="444" y="194"/>
                    </a:lnTo>
                    <a:lnTo>
                      <a:pt x="439" y="189"/>
                    </a:lnTo>
                    <a:lnTo>
                      <a:pt x="439" y="189"/>
                    </a:lnTo>
                    <a:lnTo>
                      <a:pt x="352" y="224"/>
                    </a:lnTo>
                    <a:lnTo>
                      <a:pt x="352" y="224"/>
                    </a:lnTo>
                    <a:lnTo>
                      <a:pt x="359" y="240"/>
                    </a:lnTo>
                    <a:lnTo>
                      <a:pt x="364" y="251"/>
                    </a:lnTo>
                    <a:lnTo>
                      <a:pt x="364" y="251"/>
                    </a:lnTo>
                    <a:lnTo>
                      <a:pt x="340" y="271"/>
                    </a:lnTo>
                    <a:lnTo>
                      <a:pt x="340" y="271"/>
                    </a:lnTo>
                    <a:lnTo>
                      <a:pt x="322" y="261"/>
                    </a:lnTo>
                    <a:lnTo>
                      <a:pt x="311" y="253"/>
                    </a:lnTo>
                    <a:lnTo>
                      <a:pt x="297" y="247"/>
                    </a:lnTo>
                    <a:lnTo>
                      <a:pt x="297" y="247"/>
                    </a:lnTo>
                    <a:lnTo>
                      <a:pt x="279" y="253"/>
                    </a:lnTo>
                    <a:lnTo>
                      <a:pt x="279" y="253"/>
                    </a:lnTo>
                    <a:lnTo>
                      <a:pt x="234" y="271"/>
                    </a:lnTo>
                    <a:lnTo>
                      <a:pt x="234" y="271"/>
                    </a:lnTo>
                    <a:lnTo>
                      <a:pt x="241" y="290"/>
                    </a:lnTo>
                    <a:lnTo>
                      <a:pt x="241" y="290"/>
                    </a:lnTo>
                    <a:lnTo>
                      <a:pt x="249" y="308"/>
                    </a:lnTo>
                    <a:lnTo>
                      <a:pt x="257" y="321"/>
                    </a:lnTo>
                    <a:lnTo>
                      <a:pt x="264" y="333"/>
                    </a:lnTo>
                    <a:lnTo>
                      <a:pt x="269" y="342"/>
                    </a:lnTo>
                    <a:lnTo>
                      <a:pt x="269" y="342"/>
                    </a:lnTo>
                    <a:close/>
                    <a:moveTo>
                      <a:pt x="640" y="1396"/>
                    </a:moveTo>
                    <a:lnTo>
                      <a:pt x="640" y="1396"/>
                    </a:lnTo>
                    <a:lnTo>
                      <a:pt x="638" y="1402"/>
                    </a:lnTo>
                    <a:lnTo>
                      <a:pt x="635" y="1407"/>
                    </a:lnTo>
                    <a:lnTo>
                      <a:pt x="632" y="1411"/>
                    </a:lnTo>
                    <a:lnTo>
                      <a:pt x="628" y="1415"/>
                    </a:lnTo>
                    <a:lnTo>
                      <a:pt x="619" y="1420"/>
                    </a:lnTo>
                    <a:lnTo>
                      <a:pt x="609" y="1422"/>
                    </a:lnTo>
                    <a:lnTo>
                      <a:pt x="599" y="1422"/>
                    </a:lnTo>
                    <a:lnTo>
                      <a:pt x="589" y="1422"/>
                    </a:lnTo>
                    <a:lnTo>
                      <a:pt x="572" y="1419"/>
                    </a:lnTo>
                    <a:lnTo>
                      <a:pt x="572" y="1419"/>
                    </a:lnTo>
                    <a:lnTo>
                      <a:pt x="558" y="1415"/>
                    </a:lnTo>
                    <a:lnTo>
                      <a:pt x="540" y="1409"/>
                    </a:lnTo>
                    <a:lnTo>
                      <a:pt x="517" y="1397"/>
                    </a:lnTo>
                    <a:lnTo>
                      <a:pt x="492" y="1383"/>
                    </a:lnTo>
                    <a:lnTo>
                      <a:pt x="464" y="1366"/>
                    </a:lnTo>
                    <a:lnTo>
                      <a:pt x="435" y="1346"/>
                    </a:lnTo>
                    <a:lnTo>
                      <a:pt x="405" y="1320"/>
                    </a:lnTo>
                    <a:lnTo>
                      <a:pt x="375" y="1293"/>
                    </a:lnTo>
                    <a:lnTo>
                      <a:pt x="375" y="1293"/>
                    </a:lnTo>
                    <a:lnTo>
                      <a:pt x="346" y="1261"/>
                    </a:lnTo>
                    <a:lnTo>
                      <a:pt x="322" y="1231"/>
                    </a:lnTo>
                    <a:lnTo>
                      <a:pt x="301" y="1202"/>
                    </a:lnTo>
                    <a:lnTo>
                      <a:pt x="283" y="1174"/>
                    </a:lnTo>
                    <a:lnTo>
                      <a:pt x="269" y="1149"/>
                    </a:lnTo>
                    <a:lnTo>
                      <a:pt x="259" y="1128"/>
                    </a:lnTo>
                    <a:lnTo>
                      <a:pt x="252" y="1110"/>
                    </a:lnTo>
                    <a:lnTo>
                      <a:pt x="248" y="1096"/>
                    </a:lnTo>
                    <a:lnTo>
                      <a:pt x="248" y="1096"/>
                    </a:lnTo>
                    <a:lnTo>
                      <a:pt x="245" y="1077"/>
                    </a:lnTo>
                    <a:lnTo>
                      <a:pt x="244" y="1067"/>
                    </a:lnTo>
                    <a:lnTo>
                      <a:pt x="245" y="1057"/>
                    </a:lnTo>
                    <a:lnTo>
                      <a:pt x="248" y="1048"/>
                    </a:lnTo>
                    <a:lnTo>
                      <a:pt x="253" y="1039"/>
                    </a:lnTo>
                    <a:lnTo>
                      <a:pt x="255" y="1036"/>
                    </a:lnTo>
                    <a:lnTo>
                      <a:pt x="260" y="1032"/>
                    </a:lnTo>
                    <a:lnTo>
                      <a:pt x="265" y="1029"/>
                    </a:lnTo>
                    <a:lnTo>
                      <a:pt x="272" y="1027"/>
                    </a:lnTo>
                    <a:lnTo>
                      <a:pt x="272" y="1027"/>
                    </a:lnTo>
                    <a:lnTo>
                      <a:pt x="327" y="1013"/>
                    </a:lnTo>
                    <a:lnTo>
                      <a:pt x="438" y="989"/>
                    </a:lnTo>
                    <a:lnTo>
                      <a:pt x="560" y="963"/>
                    </a:lnTo>
                    <a:lnTo>
                      <a:pt x="613" y="953"/>
                    </a:lnTo>
                    <a:lnTo>
                      <a:pt x="652" y="946"/>
                    </a:lnTo>
                    <a:lnTo>
                      <a:pt x="652" y="946"/>
                    </a:lnTo>
                    <a:lnTo>
                      <a:pt x="675" y="944"/>
                    </a:lnTo>
                    <a:lnTo>
                      <a:pt x="684" y="942"/>
                    </a:lnTo>
                    <a:lnTo>
                      <a:pt x="689" y="944"/>
                    </a:lnTo>
                    <a:lnTo>
                      <a:pt x="694" y="945"/>
                    </a:lnTo>
                    <a:lnTo>
                      <a:pt x="699" y="948"/>
                    </a:lnTo>
                    <a:lnTo>
                      <a:pt x="709" y="958"/>
                    </a:lnTo>
                    <a:lnTo>
                      <a:pt x="709" y="958"/>
                    </a:lnTo>
                    <a:lnTo>
                      <a:pt x="719" y="969"/>
                    </a:lnTo>
                    <a:lnTo>
                      <a:pt x="723" y="973"/>
                    </a:lnTo>
                    <a:lnTo>
                      <a:pt x="724" y="978"/>
                    </a:lnTo>
                    <a:lnTo>
                      <a:pt x="724" y="984"/>
                    </a:lnTo>
                    <a:lnTo>
                      <a:pt x="724" y="992"/>
                    </a:lnTo>
                    <a:lnTo>
                      <a:pt x="721" y="1016"/>
                    </a:lnTo>
                    <a:lnTo>
                      <a:pt x="721" y="1016"/>
                    </a:lnTo>
                    <a:lnTo>
                      <a:pt x="714" y="1055"/>
                    </a:lnTo>
                    <a:lnTo>
                      <a:pt x="704" y="1106"/>
                    </a:lnTo>
                    <a:lnTo>
                      <a:pt x="679" y="1230"/>
                    </a:lnTo>
                    <a:lnTo>
                      <a:pt x="653" y="1341"/>
                    </a:lnTo>
                    <a:lnTo>
                      <a:pt x="640" y="1396"/>
                    </a:lnTo>
                    <a:lnTo>
                      <a:pt x="640" y="1396"/>
                    </a:lnTo>
                    <a:close/>
                    <a:moveTo>
                      <a:pt x="1208" y="1353"/>
                    </a:moveTo>
                    <a:lnTo>
                      <a:pt x="1208" y="1353"/>
                    </a:lnTo>
                    <a:lnTo>
                      <a:pt x="1198" y="1363"/>
                    </a:lnTo>
                    <a:lnTo>
                      <a:pt x="1183" y="1375"/>
                    </a:lnTo>
                    <a:lnTo>
                      <a:pt x="1162" y="1388"/>
                    </a:lnTo>
                    <a:lnTo>
                      <a:pt x="1138" y="1404"/>
                    </a:lnTo>
                    <a:lnTo>
                      <a:pt x="1110" y="1419"/>
                    </a:lnTo>
                    <a:lnTo>
                      <a:pt x="1077" y="1434"/>
                    </a:lnTo>
                    <a:lnTo>
                      <a:pt x="1040" y="1448"/>
                    </a:lnTo>
                    <a:lnTo>
                      <a:pt x="1000" y="1460"/>
                    </a:lnTo>
                    <a:lnTo>
                      <a:pt x="1000" y="1460"/>
                    </a:lnTo>
                    <a:lnTo>
                      <a:pt x="960" y="1469"/>
                    </a:lnTo>
                    <a:lnTo>
                      <a:pt x="922" y="1475"/>
                    </a:lnTo>
                    <a:lnTo>
                      <a:pt x="885" y="1479"/>
                    </a:lnTo>
                    <a:lnTo>
                      <a:pt x="852" y="1480"/>
                    </a:lnTo>
                    <a:lnTo>
                      <a:pt x="824" y="1479"/>
                    </a:lnTo>
                    <a:lnTo>
                      <a:pt x="800" y="1478"/>
                    </a:lnTo>
                    <a:lnTo>
                      <a:pt x="781" y="1475"/>
                    </a:lnTo>
                    <a:lnTo>
                      <a:pt x="767" y="1472"/>
                    </a:lnTo>
                    <a:lnTo>
                      <a:pt x="767" y="1472"/>
                    </a:lnTo>
                    <a:lnTo>
                      <a:pt x="749" y="1465"/>
                    </a:lnTo>
                    <a:lnTo>
                      <a:pt x="740" y="1460"/>
                    </a:lnTo>
                    <a:lnTo>
                      <a:pt x="732" y="1455"/>
                    </a:lnTo>
                    <a:lnTo>
                      <a:pt x="725" y="1448"/>
                    </a:lnTo>
                    <a:lnTo>
                      <a:pt x="720" y="1440"/>
                    </a:lnTo>
                    <a:lnTo>
                      <a:pt x="719" y="1435"/>
                    </a:lnTo>
                    <a:lnTo>
                      <a:pt x="718" y="1429"/>
                    </a:lnTo>
                    <a:lnTo>
                      <a:pt x="718" y="1424"/>
                    </a:lnTo>
                    <a:lnTo>
                      <a:pt x="719" y="1417"/>
                    </a:lnTo>
                    <a:lnTo>
                      <a:pt x="719" y="1417"/>
                    </a:lnTo>
                    <a:lnTo>
                      <a:pt x="735" y="1362"/>
                    </a:lnTo>
                    <a:lnTo>
                      <a:pt x="769" y="1254"/>
                    </a:lnTo>
                    <a:lnTo>
                      <a:pt x="808" y="1134"/>
                    </a:lnTo>
                    <a:lnTo>
                      <a:pt x="825" y="1084"/>
                    </a:lnTo>
                    <a:lnTo>
                      <a:pt x="839" y="1047"/>
                    </a:lnTo>
                    <a:lnTo>
                      <a:pt x="839" y="1047"/>
                    </a:lnTo>
                    <a:lnTo>
                      <a:pt x="849" y="1026"/>
                    </a:lnTo>
                    <a:lnTo>
                      <a:pt x="851" y="1018"/>
                    </a:lnTo>
                    <a:lnTo>
                      <a:pt x="855" y="1013"/>
                    </a:lnTo>
                    <a:lnTo>
                      <a:pt x="859" y="1009"/>
                    </a:lnTo>
                    <a:lnTo>
                      <a:pt x="864" y="1007"/>
                    </a:lnTo>
                    <a:lnTo>
                      <a:pt x="878" y="1003"/>
                    </a:lnTo>
                    <a:lnTo>
                      <a:pt x="878" y="1003"/>
                    </a:lnTo>
                    <a:lnTo>
                      <a:pt x="892" y="999"/>
                    </a:lnTo>
                    <a:lnTo>
                      <a:pt x="898" y="999"/>
                    </a:lnTo>
                    <a:lnTo>
                      <a:pt x="903" y="1000"/>
                    </a:lnTo>
                    <a:lnTo>
                      <a:pt x="908" y="1003"/>
                    </a:lnTo>
                    <a:lnTo>
                      <a:pt x="914" y="1007"/>
                    </a:lnTo>
                    <a:lnTo>
                      <a:pt x="933" y="1022"/>
                    </a:lnTo>
                    <a:lnTo>
                      <a:pt x="933" y="1022"/>
                    </a:lnTo>
                    <a:lnTo>
                      <a:pt x="963" y="1047"/>
                    </a:lnTo>
                    <a:lnTo>
                      <a:pt x="1004" y="1082"/>
                    </a:lnTo>
                    <a:lnTo>
                      <a:pt x="1098" y="1165"/>
                    </a:lnTo>
                    <a:lnTo>
                      <a:pt x="1181" y="1242"/>
                    </a:lnTo>
                    <a:lnTo>
                      <a:pt x="1223" y="1281"/>
                    </a:lnTo>
                    <a:lnTo>
                      <a:pt x="1223" y="1281"/>
                    </a:lnTo>
                    <a:lnTo>
                      <a:pt x="1227" y="1288"/>
                    </a:lnTo>
                    <a:lnTo>
                      <a:pt x="1229" y="1293"/>
                    </a:lnTo>
                    <a:lnTo>
                      <a:pt x="1232" y="1298"/>
                    </a:lnTo>
                    <a:lnTo>
                      <a:pt x="1233" y="1303"/>
                    </a:lnTo>
                    <a:lnTo>
                      <a:pt x="1233" y="1312"/>
                    </a:lnTo>
                    <a:lnTo>
                      <a:pt x="1230" y="1322"/>
                    </a:lnTo>
                    <a:lnTo>
                      <a:pt x="1225" y="1330"/>
                    </a:lnTo>
                    <a:lnTo>
                      <a:pt x="1220" y="1339"/>
                    </a:lnTo>
                    <a:lnTo>
                      <a:pt x="1208" y="1353"/>
                    </a:lnTo>
                    <a:lnTo>
                      <a:pt x="1208" y="1353"/>
                    </a:lnTo>
                    <a:close/>
                    <a:moveTo>
                      <a:pt x="742" y="810"/>
                    </a:moveTo>
                    <a:lnTo>
                      <a:pt x="742" y="810"/>
                    </a:lnTo>
                    <a:lnTo>
                      <a:pt x="744" y="801"/>
                    </a:lnTo>
                    <a:lnTo>
                      <a:pt x="748" y="793"/>
                    </a:lnTo>
                    <a:lnTo>
                      <a:pt x="753" y="784"/>
                    </a:lnTo>
                    <a:lnTo>
                      <a:pt x="758" y="776"/>
                    </a:lnTo>
                    <a:lnTo>
                      <a:pt x="764" y="770"/>
                    </a:lnTo>
                    <a:lnTo>
                      <a:pt x="771" y="764"/>
                    </a:lnTo>
                    <a:lnTo>
                      <a:pt x="778" y="757"/>
                    </a:lnTo>
                    <a:lnTo>
                      <a:pt x="786" y="752"/>
                    </a:lnTo>
                    <a:lnTo>
                      <a:pt x="793" y="748"/>
                    </a:lnTo>
                    <a:lnTo>
                      <a:pt x="802" y="745"/>
                    </a:lnTo>
                    <a:lnTo>
                      <a:pt x="811" y="742"/>
                    </a:lnTo>
                    <a:lnTo>
                      <a:pt x="820" y="741"/>
                    </a:lnTo>
                    <a:lnTo>
                      <a:pt x="830" y="740"/>
                    </a:lnTo>
                    <a:lnTo>
                      <a:pt x="839" y="740"/>
                    </a:lnTo>
                    <a:lnTo>
                      <a:pt x="849" y="741"/>
                    </a:lnTo>
                    <a:lnTo>
                      <a:pt x="858" y="743"/>
                    </a:lnTo>
                    <a:lnTo>
                      <a:pt x="858" y="743"/>
                    </a:lnTo>
                    <a:lnTo>
                      <a:pt x="868" y="746"/>
                    </a:lnTo>
                    <a:lnTo>
                      <a:pt x="875" y="750"/>
                    </a:lnTo>
                    <a:lnTo>
                      <a:pt x="884" y="755"/>
                    </a:lnTo>
                    <a:lnTo>
                      <a:pt x="892" y="760"/>
                    </a:lnTo>
                    <a:lnTo>
                      <a:pt x="899" y="766"/>
                    </a:lnTo>
                    <a:lnTo>
                      <a:pt x="905" y="772"/>
                    </a:lnTo>
                    <a:lnTo>
                      <a:pt x="910" y="780"/>
                    </a:lnTo>
                    <a:lnTo>
                      <a:pt x="915" y="788"/>
                    </a:lnTo>
                    <a:lnTo>
                      <a:pt x="919" y="795"/>
                    </a:lnTo>
                    <a:lnTo>
                      <a:pt x="923" y="804"/>
                    </a:lnTo>
                    <a:lnTo>
                      <a:pt x="926" y="813"/>
                    </a:lnTo>
                    <a:lnTo>
                      <a:pt x="927" y="822"/>
                    </a:lnTo>
                    <a:lnTo>
                      <a:pt x="928" y="832"/>
                    </a:lnTo>
                    <a:lnTo>
                      <a:pt x="928" y="840"/>
                    </a:lnTo>
                    <a:lnTo>
                      <a:pt x="927" y="851"/>
                    </a:lnTo>
                    <a:lnTo>
                      <a:pt x="926" y="859"/>
                    </a:lnTo>
                    <a:lnTo>
                      <a:pt x="926" y="859"/>
                    </a:lnTo>
                    <a:lnTo>
                      <a:pt x="922" y="869"/>
                    </a:lnTo>
                    <a:lnTo>
                      <a:pt x="918" y="878"/>
                    </a:lnTo>
                    <a:lnTo>
                      <a:pt x="913" y="886"/>
                    </a:lnTo>
                    <a:lnTo>
                      <a:pt x="908" y="893"/>
                    </a:lnTo>
                    <a:lnTo>
                      <a:pt x="902" y="901"/>
                    </a:lnTo>
                    <a:lnTo>
                      <a:pt x="895" y="907"/>
                    </a:lnTo>
                    <a:lnTo>
                      <a:pt x="888" y="912"/>
                    </a:lnTo>
                    <a:lnTo>
                      <a:pt x="880" y="917"/>
                    </a:lnTo>
                    <a:lnTo>
                      <a:pt x="873" y="921"/>
                    </a:lnTo>
                    <a:lnTo>
                      <a:pt x="864" y="925"/>
                    </a:lnTo>
                    <a:lnTo>
                      <a:pt x="855" y="927"/>
                    </a:lnTo>
                    <a:lnTo>
                      <a:pt x="846" y="929"/>
                    </a:lnTo>
                    <a:lnTo>
                      <a:pt x="837" y="930"/>
                    </a:lnTo>
                    <a:lnTo>
                      <a:pt x="827" y="930"/>
                    </a:lnTo>
                    <a:lnTo>
                      <a:pt x="818" y="929"/>
                    </a:lnTo>
                    <a:lnTo>
                      <a:pt x="808" y="927"/>
                    </a:lnTo>
                    <a:lnTo>
                      <a:pt x="808" y="927"/>
                    </a:lnTo>
                    <a:lnTo>
                      <a:pt x="800" y="924"/>
                    </a:lnTo>
                    <a:lnTo>
                      <a:pt x="791" y="920"/>
                    </a:lnTo>
                    <a:lnTo>
                      <a:pt x="782" y="916"/>
                    </a:lnTo>
                    <a:lnTo>
                      <a:pt x="774" y="910"/>
                    </a:lnTo>
                    <a:lnTo>
                      <a:pt x="768" y="905"/>
                    </a:lnTo>
                    <a:lnTo>
                      <a:pt x="762" y="897"/>
                    </a:lnTo>
                    <a:lnTo>
                      <a:pt x="755" y="891"/>
                    </a:lnTo>
                    <a:lnTo>
                      <a:pt x="750" y="882"/>
                    </a:lnTo>
                    <a:lnTo>
                      <a:pt x="747" y="874"/>
                    </a:lnTo>
                    <a:lnTo>
                      <a:pt x="743" y="866"/>
                    </a:lnTo>
                    <a:lnTo>
                      <a:pt x="740" y="857"/>
                    </a:lnTo>
                    <a:lnTo>
                      <a:pt x="739" y="848"/>
                    </a:lnTo>
                    <a:lnTo>
                      <a:pt x="738" y="839"/>
                    </a:lnTo>
                    <a:lnTo>
                      <a:pt x="738" y="829"/>
                    </a:lnTo>
                    <a:lnTo>
                      <a:pt x="739" y="820"/>
                    </a:lnTo>
                    <a:lnTo>
                      <a:pt x="742" y="810"/>
                    </a:lnTo>
                    <a:lnTo>
                      <a:pt x="742" y="810"/>
                    </a:lnTo>
                    <a:close/>
                    <a:moveTo>
                      <a:pt x="1470" y="769"/>
                    </a:moveTo>
                    <a:lnTo>
                      <a:pt x="1470" y="769"/>
                    </a:lnTo>
                    <a:lnTo>
                      <a:pt x="1474" y="782"/>
                    </a:lnTo>
                    <a:lnTo>
                      <a:pt x="1476" y="801"/>
                    </a:lnTo>
                    <a:lnTo>
                      <a:pt x="1479" y="825"/>
                    </a:lnTo>
                    <a:lnTo>
                      <a:pt x="1479" y="854"/>
                    </a:lnTo>
                    <a:lnTo>
                      <a:pt x="1477" y="887"/>
                    </a:lnTo>
                    <a:lnTo>
                      <a:pt x="1474" y="922"/>
                    </a:lnTo>
                    <a:lnTo>
                      <a:pt x="1467" y="961"/>
                    </a:lnTo>
                    <a:lnTo>
                      <a:pt x="1458" y="1002"/>
                    </a:lnTo>
                    <a:lnTo>
                      <a:pt x="1458" y="1002"/>
                    </a:lnTo>
                    <a:lnTo>
                      <a:pt x="1446" y="1042"/>
                    </a:lnTo>
                    <a:lnTo>
                      <a:pt x="1432" y="1079"/>
                    </a:lnTo>
                    <a:lnTo>
                      <a:pt x="1417" y="1111"/>
                    </a:lnTo>
                    <a:lnTo>
                      <a:pt x="1402" y="1140"/>
                    </a:lnTo>
                    <a:lnTo>
                      <a:pt x="1387" y="1164"/>
                    </a:lnTo>
                    <a:lnTo>
                      <a:pt x="1374" y="1184"/>
                    </a:lnTo>
                    <a:lnTo>
                      <a:pt x="1361" y="1199"/>
                    </a:lnTo>
                    <a:lnTo>
                      <a:pt x="1351" y="1210"/>
                    </a:lnTo>
                    <a:lnTo>
                      <a:pt x="1351" y="1210"/>
                    </a:lnTo>
                    <a:lnTo>
                      <a:pt x="1338" y="1222"/>
                    </a:lnTo>
                    <a:lnTo>
                      <a:pt x="1329" y="1227"/>
                    </a:lnTo>
                    <a:lnTo>
                      <a:pt x="1320" y="1232"/>
                    </a:lnTo>
                    <a:lnTo>
                      <a:pt x="1310" y="1235"/>
                    </a:lnTo>
                    <a:lnTo>
                      <a:pt x="1301" y="1235"/>
                    </a:lnTo>
                    <a:lnTo>
                      <a:pt x="1296" y="1233"/>
                    </a:lnTo>
                    <a:lnTo>
                      <a:pt x="1291" y="1231"/>
                    </a:lnTo>
                    <a:lnTo>
                      <a:pt x="1286" y="1228"/>
                    </a:lnTo>
                    <a:lnTo>
                      <a:pt x="1281" y="1225"/>
                    </a:lnTo>
                    <a:lnTo>
                      <a:pt x="1281" y="1225"/>
                    </a:lnTo>
                    <a:lnTo>
                      <a:pt x="1241" y="1183"/>
                    </a:lnTo>
                    <a:lnTo>
                      <a:pt x="1164" y="1100"/>
                    </a:lnTo>
                    <a:lnTo>
                      <a:pt x="1081" y="1005"/>
                    </a:lnTo>
                    <a:lnTo>
                      <a:pt x="1045" y="965"/>
                    </a:lnTo>
                    <a:lnTo>
                      <a:pt x="1020" y="935"/>
                    </a:lnTo>
                    <a:lnTo>
                      <a:pt x="1020" y="935"/>
                    </a:lnTo>
                    <a:lnTo>
                      <a:pt x="1006" y="916"/>
                    </a:lnTo>
                    <a:lnTo>
                      <a:pt x="1001" y="910"/>
                    </a:lnTo>
                    <a:lnTo>
                      <a:pt x="999" y="905"/>
                    </a:lnTo>
                    <a:lnTo>
                      <a:pt x="997" y="900"/>
                    </a:lnTo>
                    <a:lnTo>
                      <a:pt x="999" y="893"/>
                    </a:lnTo>
                    <a:lnTo>
                      <a:pt x="1001" y="879"/>
                    </a:lnTo>
                    <a:lnTo>
                      <a:pt x="1001" y="879"/>
                    </a:lnTo>
                    <a:lnTo>
                      <a:pt x="1005" y="866"/>
                    </a:lnTo>
                    <a:lnTo>
                      <a:pt x="1007" y="861"/>
                    </a:lnTo>
                    <a:lnTo>
                      <a:pt x="1011" y="857"/>
                    </a:lnTo>
                    <a:lnTo>
                      <a:pt x="1016" y="853"/>
                    </a:lnTo>
                    <a:lnTo>
                      <a:pt x="1024" y="851"/>
                    </a:lnTo>
                    <a:lnTo>
                      <a:pt x="1045" y="840"/>
                    </a:lnTo>
                    <a:lnTo>
                      <a:pt x="1045" y="840"/>
                    </a:lnTo>
                    <a:lnTo>
                      <a:pt x="1082" y="827"/>
                    </a:lnTo>
                    <a:lnTo>
                      <a:pt x="1132" y="810"/>
                    </a:lnTo>
                    <a:lnTo>
                      <a:pt x="1252" y="771"/>
                    </a:lnTo>
                    <a:lnTo>
                      <a:pt x="1360" y="736"/>
                    </a:lnTo>
                    <a:lnTo>
                      <a:pt x="1416" y="721"/>
                    </a:lnTo>
                    <a:lnTo>
                      <a:pt x="1416" y="721"/>
                    </a:lnTo>
                    <a:lnTo>
                      <a:pt x="1422" y="720"/>
                    </a:lnTo>
                    <a:lnTo>
                      <a:pt x="1428" y="720"/>
                    </a:lnTo>
                    <a:lnTo>
                      <a:pt x="1433" y="721"/>
                    </a:lnTo>
                    <a:lnTo>
                      <a:pt x="1438" y="722"/>
                    </a:lnTo>
                    <a:lnTo>
                      <a:pt x="1446" y="727"/>
                    </a:lnTo>
                    <a:lnTo>
                      <a:pt x="1453" y="733"/>
                    </a:lnTo>
                    <a:lnTo>
                      <a:pt x="1458" y="742"/>
                    </a:lnTo>
                    <a:lnTo>
                      <a:pt x="1464" y="751"/>
                    </a:lnTo>
                    <a:lnTo>
                      <a:pt x="1470" y="769"/>
                    </a:lnTo>
                    <a:lnTo>
                      <a:pt x="1470" y="769"/>
                    </a:lnTo>
                    <a:close/>
                    <a:moveTo>
                      <a:pt x="1025" y="272"/>
                    </a:moveTo>
                    <a:lnTo>
                      <a:pt x="1025" y="272"/>
                    </a:lnTo>
                    <a:lnTo>
                      <a:pt x="1028" y="267"/>
                    </a:lnTo>
                    <a:lnTo>
                      <a:pt x="1030" y="262"/>
                    </a:lnTo>
                    <a:lnTo>
                      <a:pt x="1034" y="257"/>
                    </a:lnTo>
                    <a:lnTo>
                      <a:pt x="1038" y="255"/>
                    </a:lnTo>
                    <a:lnTo>
                      <a:pt x="1047" y="250"/>
                    </a:lnTo>
                    <a:lnTo>
                      <a:pt x="1055" y="247"/>
                    </a:lnTo>
                    <a:lnTo>
                      <a:pt x="1065" y="246"/>
                    </a:lnTo>
                    <a:lnTo>
                      <a:pt x="1075" y="247"/>
                    </a:lnTo>
                    <a:lnTo>
                      <a:pt x="1094" y="250"/>
                    </a:lnTo>
                    <a:lnTo>
                      <a:pt x="1094" y="250"/>
                    </a:lnTo>
                    <a:lnTo>
                      <a:pt x="1108" y="253"/>
                    </a:lnTo>
                    <a:lnTo>
                      <a:pt x="1126" y="261"/>
                    </a:lnTo>
                    <a:lnTo>
                      <a:pt x="1147" y="271"/>
                    </a:lnTo>
                    <a:lnTo>
                      <a:pt x="1172" y="285"/>
                    </a:lnTo>
                    <a:lnTo>
                      <a:pt x="1200" y="303"/>
                    </a:lnTo>
                    <a:lnTo>
                      <a:pt x="1230" y="324"/>
                    </a:lnTo>
                    <a:lnTo>
                      <a:pt x="1261" y="348"/>
                    </a:lnTo>
                    <a:lnTo>
                      <a:pt x="1291" y="377"/>
                    </a:lnTo>
                    <a:lnTo>
                      <a:pt x="1291" y="377"/>
                    </a:lnTo>
                    <a:lnTo>
                      <a:pt x="1319" y="407"/>
                    </a:lnTo>
                    <a:lnTo>
                      <a:pt x="1344" y="437"/>
                    </a:lnTo>
                    <a:lnTo>
                      <a:pt x="1364" y="466"/>
                    </a:lnTo>
                    <a:lnTo>
                      <a:pt x="1382" y="494"/>
                    </a:lnTo>
                    <a:lnTo>
                      <a:pt x="1395" y="519"/>
                    </a:lnTo>
                    <a:lnTo>
                      <a:pt x="1407" y="541"/>
                    </a:lnTo>
                    <a:lnTo>
                      <a:pt x="1413" y="560"/>
                    </a:lnTo>
                    <a:lnTo>
                      <a:pt x="1417" y="572"/>
                    </a:lnTo>
                    <a:lnTo>
                      <a:pt x="1417" y="572"/>
                    </a:lnTo>
                    <a:lnTo>
                      <a:pt x="1421" y="591"/>
                    </a:lnTo>
                    <a:lnTo>
                      <a:pt x="1421" y="601"/>
                    </a:lnTo>
                    <a:lnTo>
                      <a:pt x="1421" y="611"/>
                    </a:lnTo>
                    <a:lnTo>
                      <a:pt x="1418" y="621"/>
                    </a:lnTo>
                    <a:lnTo>
                      <a:pt x="1413" y="629"/>
                    </a:lnTo>
                    <a:lnTo>
                      <a:pt x="1409" y="633"/>
                    </a:lnTo>
                    <a:lnTo>
                      <a:pt x="1406" y="636"/>
                    </a:lnTo>
                    <a:lnTo>
                      <a:pt x="1401" y="639"/>
                    </a:lnTo>
                    <a:lnTo>
                      <a:pt x="1394" y="641"/>
                    </a:lnTo>
                    <a:lnTo>
                      <a:pt x="1394" y="641"/>
                    </a:lnTo>
                    <a:lnTo>
                      <a:pt x="1339" y="655"/>
                    </a:lnTo>
                    <a:lnTo>
                      <a:pt x="1228" y="680"/>
                    </a:lnTo>
                    <a:lnTo>
                      <a:pt x="1104" y="706"/>
                    </a:lnTo>
                    <a:lnTo>
                      <a:pt x="1053" y="716"/>
                    </a:lnTo>
                    <a:lnTo>
                      <a:pt x="1014" y="722"/>
                    </a:lnTo>
                    <a:lnTo>
                      <a:pt x="1014" y="722"/>
                    </a:lnTo>
                    <a:lnTo>
                      <a:pt x="990" y="726"/>
                    </a:lnTo>
                    <a:lnTo>
                      <a:pt x="982" y="726"/>
                    </a:lnTo>
                    <a:lnTo>
                      <a:pt x="976" y="726"/>
                    </a:lnTo>
                    <a:lnTo>
                      <a:pt x="971" y="723"/>
                    </a:lnTo>
                    <a:lnTo>
                      <a:pt x="967" y="721"/>
                    </a:lnTo>
                    <a:lnTo>
                      <a:pt x="956" y="711"/>
                    </a:lnTo>
                    <a:lnTo>
                      <a:pt x="956" y="711"/>
                    </a:lnTo>
                    <a:lnTo>
                      <a:pt x="946" y="701"/>
                    </a:lnTo>
                    <a:lnTo>
                      <a:pt x="943" y="696"/>
                    </a:lnTo>
                    <a:lnTo>
                      <a:pt x="942" y="691"/>
                    </a:lnTo>
                    <a:lnTo>
                      <a:pt x="941" y="684"/>
                    </a:lnTo>
                    <a:lnTo>
                      <a:pt x="942" y="677"/>
                    </a:lnTo>
                    <a:lnTo>
                      <a:pt x="944" y="654"/>
                    </a:lnTo>
                    <a:lnTo>
                      <a:pt x="944" y="654"/>
                    </a:lnTo>
                    <a:lnTo>
                      <a:pt x="951" y="615"/>
                    </a:lnTo>
                    <a:lnTo>
                      <a:pt x="961" y="562"/>
                    </a:lnTo>
                    <a:lnTo>
                      <a:pt x="987" y="440"/>
                    </a:lnTo>
                    <a:lnTo>
                      <a:pt x="1012" y="328"/>
                    </a:lnTo>
                    <a:lnTo>
                      <a:pt x="1025" y="272"/>
                    </a:lnTo>
                    <a:lnTo>
                      <a:pt x="1025" y="272"/>
                    </a:lnTo>
                    <a:close/>
                    <a:moveTo>
                      <a:pt x="457" y="315"/>
                    </a:moveTo>
                    <a:lnTo>
                      <a:pt x="457" y="315"/>
                    </a:lnTo>
                    <a:lnTo>
                      <a:pt x="467" y="306"/>
                    </a:lnTo>
                    <a:lnTo>
                      <a:pt x="482" y="294"/>
                    </a:lnTo>
                    <a:lnTo>
                      <a:pt x="502" y="280"/>
                    </a:lnTo>
                    <a:lnTo>
                      <a:pt x="527" y="265"/>
                    </a:lnTo>
                    <a:lnTo>
                      <a:pt x="556" y="250"/>
                    </a:lnTo>
                    <a:lnTo>
                      <a:pt x="589" y="235"/>
                    </a:lnTo>
                    <a:lnTo>
                      <a:pt x="626" y="222"/>
                    </a:lnTo>
                    <a:lnTo>
                      <a:pt x="665" y="209"/>
                    </a:lnTo>
                    <a:lnTo>
                      <a:pt x="665" y="209"/>
                    </a:lnTo>
                    <a:lnTo>
                      <a:pt x="705" y="199"/>
                    </a:lnTo>
                    <a:lnTo>
                      <a:pt x="744" y="193"/>
                    </a:lnTo>
                    <a:lnTo>
                      <a:pt x="781" y="190"/>
                    </a:lnTo>
                    <a:lnTo>
                      <a:pt x="812" y="189"/>
                    </a:lnTo>
                    <a:lnTo>
                      <a:pt x="841" y="189"/>
                    </a:lnTo>
                    <a:lnTo>
                      <a:pt x="865" y="190"/>
                    </a:lnTo>
                    <a:lnTo>
                      <a:pt x="885" y="194"/>
                    </a:lnTo>
                    <a:lnTo>
                      <a:pt x="898" y="197"/>
                    </a:lnTo>
                    <a:lnTo>
                      <a:pt x="898" y="197"/>
                    </a:lnTo>
                    <a:lnTo>
                      <a:pt x="917" y="204"/>
                    </a:lnTo>
                    <a:lnTo>
                      <a:pt x="926" y="208"/>
                    </a:lnTo>
                    <a:lnTo>
                      <a:pt x="933" y="214"/>
                    </a:lnTo>
                    <a:lnTo>
                      <a:pt x="941" y="221"/>
                    </a:lnTo>
                    <a:lnTo>
                      <a:pt x="946" y="229"/>
                    </a:lnTo>
                    <a:lnTo>
                      <a:pt x="947" y="235"/>
                    </a:lnTo>
                    <a:lnTo>
                      <a:pt x="948" y="240"/>
                    </a:lnTo>
                    <a:lnTo>
                      <a:pt x="948" y="246"/>
                    </a:lnTo>
                    <a:lnTo>
                      <a:pt x="947" y="252"/>
                    </a:lnTo>
                    <a:lnTo>
                      <a:pt x="947" y="252"/>
                    </a:lnTo>
                    <a:lnTo>
                      <a:pt x="931" y="306"/>
                    </a:lnTo>
                    <a:lnTo>
                      <a:pt x="897" y="415"/>
                    </a:lnTo>
                    <a:lnTo>
                      <a:pt x="858" y="534"/>
                    </a:lnTo>
                    <a:lnTo>
                      <a:pt x="840" y="585"/>
                    </a:lnTo>
                    <a:lnTo>
                      <a:pt x="826" y="621"/>
                    </a:lnTo>
                    <a:lnTo>
                      <a:pt x="826" y="621"/>
                    </a:lnTo>
                    <a:lnTo>
                      <a:pt x="817" y="644"/>
                    </a:lnTo>
                    <a:lnTo>
                      <a:pt x="813" y="650"/>
                    </a:lnTo>
                    <a:lnTo>
                      <a:pt x="810" y="655"/>
                    </a:lnTo>
                    <a:lnTo>
                      <a:pt x="806" y="659"/>
                    </a:lnTo>
                    <a:lnTo>
                      <a:pt x="802" y="662"/>
                    </a:lnTo>
                    <a:lnTo>
                      <a:pt x="787" y="665"/>
                    </a:lnTo>
                    <a:lnTo>
                      <a:pt x="787" y="665"/>
                    </a:lnTo>
                    <a:lnTo>
                      <a:pt x="773" y="669"/>
                    </a:lnTo>
                    <a:lnTo>
                      <a:pt x="768" y="669"/>
                    </a:lnTo>
                    <a:lnTo>
                      <a:pt x="763" y="668"/>
                    </a:lnTo>
                    <a:lnTo>
                      <a:pt x="758" y="665"/>
                    </a:lnTo>
                    <a:lnTo>
                      <a:pt x="750" y="662"/>
                    </a:lnTo>
                    <a:lnTo>
                      <a:pt x="732" y="648"/>
                    </a:lnTo>
                    <a:lnTo>
                      <a:pt x="732" y="648"/>
                    </a:lnTo>
                    <a:lnTo>
                      <a:pt x="701" y="623"/>
                    </a:lnTo>
                    <a:lnTo>
                      <a:pt x="661" y="587"/>
                    </a:lnTo>
                    <a:lnTo>
                      <a:pt x="568" y="503"/>
                    </a:lnTo>
                    <a:lnTo>
                      <a:pt x="485" y="426"/>
                    </a:lnTo>
                    <a:lnTo>
                      <a:pt x="443" y="387"/>
                    </a:lnTo>
                    <a:lnTo>
                      <a:pt x="443" y="387"/>
                    </a:lnTo>
                    <a:lnTo>
                      <a:pt x="439" y="382"/>
                    </a:lnTo>
                    <a:lnTo>
                      <a:pt x="435" y="377"/>
                    </a:lnTo>
                    <a:lnTo>
                      <a:pt x="434" y="372"/>
                    </a:lnTo>
                    <a:lnTo>
                      <a:pt x="433" y="367"/>
                    </a:lnTo>
                    <a:lnTo>
                      <a:pt x="433" y="357"/>
                    </a:lnTo>
                    <a:lnTo>
                      <a:pt x="435" y="348"/>
                    </a:lnTo>
                    <a:lnTo>
                      <a:pt x="439" y="339"/>
                    </a:lnTo>
                    <a:lnTo>
                      <a:pt x="446" y="330"/>
                    </a:lnTo>
                    <a:lnTo>
                      <a:pt x="457" y="315"/>
                    </a:lnTo>
                    <a:lnTo>
                      <a:pt x="457" y="315"/>
                    </a:lnTo>
                    <a:close/>
                    <a:moveTo>
                      <a:pt x="313" y="459"/>
                    </a:moveTo>
                    <a:lnTo>
                      <a:pt x="313" y="459"/>
                    </a:lnTo>
                    <a:lnTo>
                      <a:pt x="328" y="447"/>
                    </a:lnTo>
                    <a:lnTo>
                      <a:pt x="337" y="441"/>
                    </a:lnTo>
                    <a:lnTo>
                      <a:pt x="346" y="437"/>
                    </a:lnTo>
                    <a:lnTo>
                      <a:pt x="355" y="435"/>
                    </a:lnTo>
                    <a:lnTo>
                      <a:pt x="365" y="435"/>
                    </a:lnTo>
                    <a:lnTo>
                      <a:pt x="370" y="436"/>
                    </a:lnTo>
                    <a:lnTo>
                      <a:pt x="375" y="437"/>
                    </a:lnTo>
                    <a:lnTo>
                      <a:pt x="380" y="440"/>
                    </a:lnTo>
                    <a:lnTo>
                      <a:pt x="385" y="445"/>
                    </a:lnTo>
                    <a:lnTo>
                      <a:pt x="385" y="445"/>
                    </a:lnTo>
                    <a:lnTo>
                      <a:pt x="424" y="485"/>
                    </a:lnTo>
                    <a:lnTo>
                      <a:pt x="501" y="570"/>
                    </a:lnTo>
                    <a:lnTo>
                      <a:pt x="585" y="663"/>
                    </a:lnTo>
                    <a:lnTo>
                      <a:pt x="621" y="703"/>
                    </a:lnTo>
                    <a:lnTo>
                      <a:pt x="646" y="733"/>
                    </a:lnTo>
                    <a:lnTo>
                      <a:pt x="646" y="733"/>
                    </a:lnTo>
                    <a:lnTo>
                      <a:pt x="660" y="752"/>
                    </a:lnTo>
                    <a:lnTo>
                      <a:pt x="664" y="759"/>
                    </a:lnTo>
                    <a:lnTo>
                      <a:pt x="666" y="765"/>
                    </a:lnTo>
                    <a:lnTo>
                      <a:pt x="667" y="770"/>
                    </a:lnTo>
                    <a:lnTo>
                      <a:pt x="667" y="775"/>
                    </a:lnTo>
                    <a:lnTo>
                      <a:pt x="665" y="789"/>
                    </a:lnTo>
                    <a:lnTo>
                      <a:pt x="665" y="789"/>
                    </a:lnTo>
                    <a:lnTo>
                      <a:pt x="660" y="803"/>
                    </a:lnTo>
                    <a:lnTo>
                      <a:pt x="657" y="808"/>
                    </a:lnTo>
                    <a:lnTo>
                      <a:pt x="653" y="811"/>
                    </a:lnTo>
                    <a:lnTo>
                      <a:pt x="648" y="815"/>
                    </a:lnTo>
                    <a:lnTo>
                      <a:pt x="642" y="819"/>
                    </a:lnTo>
                    <a:lnTo>
                      <a:pt x="621" y="828"/>
                    </a:lnTo>
                    <a:lnTo>
                      <a:pt x="621" y="828"/>
                    </a:lnTo>
                    <a:lnTo>
                      <a:pt x="583" y="842"/>
                    </a:lnTo>
                    <a:lnTo>
                      <a:pt x="532" y="859"/>
                    </a:lnTo>
                    <a:lnTo>
                      <a:pt x="414" y="898"/>
                    </a:lnTo>
                    <a:lnTo>
                      <a:pt x="304" y="932"/>
                    </a:lnTo>
                    <a:lnTo>
                      <a:pt x="250" y="949"/>
                    </a:lnTo>
                    <a:lnTo>
                      <a:pt x="250" y="949"/>
                    </a:lnTo>
                    <a:lnTo>
                      <a:pt x="244" y="949"/>
                    </a:lnTo>
                    <a:lnTo>
                      <a:pt x="238" y="949"/>
                    </a:lnTo>
                    <a:lnTo>
                      <a:pt x="233" y="949"/>
                    </a:lnTo>
                    <a:lnTo>
                      <a:pt x="228" y="948"/>
                    </a:lnTo>
                    <a:lnTo>
                      <a:pt x="219" y="942"/>
                    </a:lnTo>
                    <a:lnTo>
                      <a:pt x="212" y="935"/>
                    </a:lnTo>
                    <a:lnTo>
                      <a:pt x="206" y="927"/>
                    </a:lnTo>
                    <a:lnTo>
                      <a:pt x="202" y="917"/>
                    </a:lnTo>
                    <a:lnTo>
                      <a:pt x="196" y="900"/>
                    </a:lnTo>
                    <a:lnTo>
                      <a:pt x="196" y="900"/>
                    </a:lnTo>
                    <a:lnTo>
                      <a:pt x="192" y="887"/>
                    </a:lnTo>
                    <a:lnTo>
                      <a:pt x="190" y="867"/>
                    </a:lnTo>
                    <a:lnTo>
                      <a:pt x="187" y="843"/>
                    </a:lnTo>
                    <a:lnTo>
                      <a:pt x="187" y="814"/>
                    </a:lnTo>
                    <a:lnTo>
                      <a:pt x="189" y="781"/>
                    </a:lnTo>
                    <a:lnTo>
                      <a:pt x="192" y="746"/>
                    </a:lnTo>
                    <a:lnTo>
                      <a:pt x="199" y="707"/>
                    </a:lnTo>
                    <a:lnTo>
                      <a:pt x="207" y="667"/>
                    </a:lnTo>
                    <a:lnTo>
                      <a:pt x="207" y="667"/>
                    </a:lnTo>
                    <a:lnTo>
                      <a:pt x="220" y="628"/>
                    </a:lnTo>
                    <a:lnTo>
                      <a:pt x="234" y="591"/>
                    </a:lnTo>
                    <a:lnTo>
                      <a:pt x="248" y="558"/>
                    </a:lnTo>
                    <a:lnTo>
                      <a:pt x="263" y="529"/>
                    </a:lnTo>
                    <a:lnTo>
                      <a:pt x="278" y="504"/>
                    </a:lnTo>
                    <a:lnTo>
                      <a:pt x="292" y="484"/>
                    </a:lnTo>
                    <a:lnTo>
                      <a:pt x="304" y="469"/>
                    </a:lnTo>
                    <a:lnTo>
                      <a:pt x="313" y="459"/>
                    </a:lnTo>
                    <a:lnTo>
                      <a:pt x="313" y="4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5" name="Freeform 11">
                <a:extLst>
                  <a:ext uri="{FF2B5EF4-FFF2-40B4-BE49-F238E27FC236}">
                    <a16:creationId xmlns:a16="http://schemas.microsoft.com/office/drawing/2014/main" xmlns="" id="{BB804D68-5FAF-4DA3-8122-E4C0EBEB03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1213" y="5709120"/>
                <a:ext cx="711435" cy="710142"/>
              </a:xfrm>
              <a:custGeom>
                <a:avLst/>
                <a:gdLst>
                  <a:gd name="T0" fmla="*/ 1097 w 1098"/>
                  <a:gd name="T1" fmla="*/ 492 h 1098"/>
                  <a:gd name="T2" fmla="*/ 1083 w 1098"/>
                  <a:gd name="T3" fmla="*/ 414 h 1098"/>
                  <a:gd name="T4" fmla="*/ 1055 w 1098"/>
                  <a:gd name="T5" fmla="*/ 391 h 1098"/>
                  <a:gd name="T6" fmla="*/ 1045 w 1098"/>
                  <a:gd name="T7" fmla="*/ 310 h 1098"/>
                  <a:gd name="T8" fmla="*/ 1005 w 1098"/>
                  <a:gd name="T9" fmla="*/ 239 h 1098"/>
                  <a:gd name="T10" fmla="*/ 934 w 1098"/>
                  <a:gd name="T11" fmla="*/ 203 h 1098"/>
                  <a:gd name="T12" fmla="*/ 933 w 1098"/>
                  <a:gd name="T13" fmla="*/ 155 h 1098"/>
                  <a:gd name="T14" fmla="*/ 873 w 1098"/>
                  <a:gd name="T15" fmla="*/ 103 h 1098"/>
                  <a:gd name="T16" fmla="*/ 835 w 1098"/>
                  <a:gd name="T17" fmla="*/ 103 h 1098"/>
                  <a:gd name="T18" fmla="*/ 780 w 1098"/>
                  <a:gd name="T19" fmla="*/ 49 h 1098"/>
                  <a:gd name="T20" fmla="*/ 704 w 1098"/>
                  <a:gd name="T21" fmla="*/ 25 h 1098"/>
                  <a:gd name="T22" fmla="*/ 680 w 1098"/>
                  <a:gd name="T23" fmla="*/ 16 h 1098"/>
                  <a:gd name="T24" fmla="*/ 598 w 1098"/>
                  <a:gd name="T25" fmla="*/ 0 h 1098"/>
                  <a:gd name="T26" fmla="*/ 517 w 1098"/>
                  <a:gd name="T27" fmla="*/ 6 h 1098"/>
                  <a:gd name="T28" fmla="*/ 491 w 1098"/>
                  <a:gd name="T29" fmla="*/ 2 h 1098"/>
                  <a:gd name="T30" fmla="*/ 414 w 1098"/>
                  <a:gd name="T31" fmla="*/ 15 h 1098"/>
                  <a:gd name="T32" fmla="*/ 371 w 1098"/>
                  <a:gd name="T33" fmla="*/ 89 h 1098"/>
                  <a:gd name="T34" fmla="*/ 311 w 1098"/>
                  <a:gd name="T35" fmla="*/ 53 h 1098"/>
                  <a:gd name="T36" fmla="*/ 244 w 1098"/>
                  <a:gd name="T37" fmla="*/ 93 h 1098"/>
                  <a:gd name="T38" fmla="*/ 225 w 1098"/>
                  <a:gd name="T39" fmla="*/ 113 h 1098"/>
                  <a:gd name="T40" fmla="*/ 158 w 1098"/>
                  <a:gd name="T41" fmla="*/ 162 h 1098"/>
                  <a:gd name="T42" fmla="*/ 108 w 1098"/>
                  <a:gd name="T43" fmla="*/ 225 h 1098"/>
                  <a:gd name="T44" fmla="*/ 94 w 1098"/>
                  <a:gd name="T45" fmla="*/ 248 h 1098"/>
                  <a:gd name="T46" fmla="*/ 50 w 1098"/>
                  <a:gd name="T47" fmla="*/ 316 h 1098"/>
                  <a:gd name="T48" fmla="*/ 24 w 1098"/>
                  <a:gd name="T49" fmla="*/ 395 h 1098"/>
                  <a:gd name="T50" fmla="*/ 20 w 1098"/>
                  <a:gd name="T51" fmla="*/ 423 h 1098"/>
                  <a:gd name="T52" fmla="*/ 1 w 1098"/>
                  <a:gd name="T53" fmla="*/ 501 h 1098"/>
                  <a:gd name="T54" fmla="*/ 7 w 1098"/>
                  <a:gd name="T55" fmla="*/ 582 h 1098"/>
                  <a:gd name="T56" fmla="*/ 5 w 1098"/>
                  <a:gd name="T57" fmla="*/ 609 h 1098"/>
                  <a:gd name="T58" fmla="*/ 16 w 1098"/>
                  <a:gd name="T59" fmla="*/ 689 h 1098"/>
                  <a:gd name="T60" fmla="*/ 61 w 1098"/>
                  <a:gd name="T61" fmla="*/ 753 h 1098"/>
                  <a:gd name="T62" fmla="*/ 58 w 1098"/>
                  <a:gd name="T63" fmla="*/ 792 h 1098"/>
                  <a:gd name="T64" fmla="*/ 97 w 1098"/>
                  <a:gd name="T65" fmla="*/ 864 h 1098"/>
                  <a:gd name="T66" fmla="*/ 153 w 1098"/>
                  <a:gd name="T67" fmla="*/ 926 h 1098"/>
                  <a:gd name="T68" fmla="*/ 171 w 1098"/>
                  <a:gd name="T69" fmla="*/ 946 h 1098"/>
                  <a:gd name="T70" fmla="*/ 231 w 1098"/>
                  <a:gd name="T71" fmla="*/ 999 h 1098"/>
                  <a:gd name="T72" fmla="*/ 306 w 1098"/>
                  <a:gd name="T73" fmla="*/ 1039 h 1098"/>
                  <a:gd name="T74" fmla="*/ 328 w 1098"/>
                  <a:gd name="T75" fmla="*/ 1052 h 1098"/>
                  <a:gd name="T76" fmla="*/ 403 w 1098"/>
                  <a:gd name="T77" fmla="*/ 1081 h 1098"/>
                  <a:gd name="T78" fmla="*/ 487 w 1098"/>
                  <a:gd name="T79" fmla="*/ 1089 h 1098"/>
                  <a:gd name="T80" fmla="*/ 512 w 1098"/>
                  <a:gd name="T81" fmla="*/ 1098 h 1098"/>
                  <a:gd name="T82" fmla="*/ 591 w 1098"/>
                  <a:gd name="T83" fmla="*/ 1098 h 1098"/>
                  <a:gd name="T84" fmla="*/ 646 w 1098"/>
                  <a:gd name="T85" fmla="*/ 1034 h 1098"/>
                  <a:gd name="T86" fmla="*/ 699 w 1098"/>
                  <a:gd name="T87" fmla="*/ 1079 h 1098"/>
                  <a:gd name="T88" fmla="*/ 776 w 1098"/>
                  <a:gd name="T89" fmla="*/ 1052 h 1098"/>
                  <a:gd name="T90" fmla="*/ 787 w 1098"/>
                  <a:gd name="T91" fmla="*/ 982 h 1098"/>
                  <a:gd name="T92" fmla="*/ 873 w 1098"/>
                  <a:gd name="T93" fmla="*/ 995 h 1098"/>
                  <a:gd name="T94" fmla="*/ 934 w 1098"/>
                  <a:gd name="T95" fmla="*/ 943 h 1098"/>
                  <a:gd name="T96" fmla="*/ 934 w 1098"/>
                  <a:gd name="T97" fmla="*/ 859 h 1098"/>
                  <a:gd name="T98" fmla="*/ 1005 w 1098"/>
                  <a:gd name="T99" fmla="*/ 859 h 1098"/>
                  <a:gd name="T100" fmla="*/ 1045 w 1098"/>
                  <a:gd name="T101" fmla="*/ 790 h 1098"/>
                  <a:gd name="T102" fmla="*/ 1023 w 1098"/>
                  <a:gd name="T103" fmla="*/ 737 h 1098"/>
                  <a:gd name="T104" fmla="*/ 1083 w 1098"/>
                  <a:gd name="T105" fmla="*/ 686 h 1098"/>
                  <a:gd name="T106" fmla="*/ 1096 w 1098"/>
                  <a:gd name="T107" fmla="*/ 607 h 1098"/>
                  <a:gd name="T108" fmla="*/ 1093 w 1098"/>
                  <a:gd name="T109" fmla="*/ 582 h 1098"/>
                  <a:gd name="T110" fmla="*/ 919 w 1098"/>
                  <a:gd name="T111" fmla="*/ 423 h 1098"/>
                  <a:gd name="T112" fmla="*/ 621 w 1098"/>
                  <a:gd name="T113" fmla="*/ 145 h 1098"/>
                  <a:gd name="T114" fmla="*/ 511 w 1098"/>
                  <a:gd name="T115" fmla="*/ 599 h 1098"/>
                  <a:gd name="T116" fmla="*/ 235 w 1098"/>
                  <a:gd name="T117" fmla="*/ 286 h 1098"/>
                  <a:gd name="T118" fmla="*/ 342 w 1098"/>
                  <a:gd name="T119" fmla="*/ 921 h 1098"/>
                  <a:gd name="T120" fmla="*/ 797 w 1098"/>
                  <a:gd name="T121" fmla="*/ 892 h 1098"/>
                  <a:gd name="T122" fmla="*/ 806 w 1098"/>
                  <a:gd name="T123" fmla="*/ 844 h 1098"/>
                  <a:gd name="T124" fmla="*/ 826 w 1098"/>
                  <a:gd name="T125" fmla="*/ 507 h 1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98" h="1098">
                    <a:moveTo>
                      <a:pt x="1093" y="517"/>
                    </a:moveTo>
                    <a:lnTo>
                      <a:pt x="1093" y="517"/>
                    </a:lnTo>
                    <a:lnTo>
                      <a:pt x="1093" y="516"/>
                    </a:lnTo>
                    <a:lnTo>
                      <a:pt x="1093" y="516"/>
                    </a:lnTo>
                    <a:lnTo>
                      <a:pt x="1095" y="515"/>
                    </a:lnTo>
                    <a:lnTo>
                      <a:pt x="1095" y="515"/>
                    </a:lnTo>
                    <a:lnTo>
                      <a:pt x="1096" y="515"/>
                    </a:lnTo>
                    <a:lnTo>
                      <a:pt x="1096" y="515"/>
                    </a:lnTo>
                    <a:lnTo>
                      <a:pt x="1097" y="514"/>
                    </a:lnTo>
                    <a:lnTo>
                      <a:pt x="1097" y="514"/>
                    </a:lnTo>
                    <a:lnTo>
                      <a:pt x="1097" y="514"/>
                    </a:lnTo>
                    <a:lnTo>
                      <a:pt x="1097" y="514"/>
                    </a:lnTo>
                    <a:lnTo>
                      <a:pt x="1098" y="511"/>
                    </a:lnTo>
                    <a:lnTo>
                      <a:pt x="1098" y="511"/>
                    </a:lnTo>
                    <a:lnTo>
                      <a:pt x="1098" y="511"/>
                    </a:lnTo>
                    <a:lnTo>
                      <a:pt x="1098" y="511"/>
                    </a:lnTo>
                    <a:lnTo>
                      <a:pt x="1098" y="510"/>
                    </a:lnTo>
                    <a:lnTo>
                      <a:pt x="1098" y="510"/>
                    </a:lnTo>
                    <a:lnTo>
                      <a:pt x="1098" y="510"/>
                    </a:lnTo>
                    <a:lnTo>
                      <a:pt x="1098" y="510"/>
                    </a:lnTo>
                    <a:lnTo>
                      <a:pt x="1098" y="509"/>
                    </a:lnTo>
                    <a:lnTo>
                      <a:pt x="1098" y="509"/>
                    </a:lnTo>
                    <a:lnTo>
                      <a:pt x="1098" y="509"/>
                    </a:lnTo>
                    <a:lnTo>
                      <a:pt x="1098" y="509"/>
                    </a:lnTo>
                    <a:lnTo>
                      <a:pt x="1098" y="506"/>
                    </a:lnTo>
                    <a:lnTo>
                      <a:pt x="1098" y="506"/>
                    </a:lnTo>
                    <a:lnTo>
                      <a:pt x="1098" y="506"/>
                    </a:lnTo>
                    <a:lnTo>
                      <a:pt x="1098" y="506"/>
                    </a:lnTo>
                    <a:lnTo>
                      <a:pt x="1098" y="504"/>
                    </a:lnTo>
                    <a:lnTo>
                      <a:pt x="1098" y="504"/>
                    </a:lnTo>
                    <a:lnTo>
                      <a:pt x="1098" y="504"/>
                    </a:lnTo>
                    <a:lnTo>
                      <a:pt x="1098" y="504"/>
                    </a:lnTo>
                    <a:lnTo>
                      <a:pt x="1098" y="501"/>
                    </a:lnTo>
                    <a:lnTo>
                      <a:pt x="1098" y="501"/>
                    </a:lnTo>
                    <a:lnTo>
                      <a:pt x="1098" y="499"/>
                    </a:lnTo>
                    <a:lnTo>
                      <a:pt x="1098" y="499"/>
                    </a:lnTo>
                    <a:lnTo>
                      <a:pt x="1098" y="499"/>
                    </a:lnTo>
                    <a:lnTo>
                      <a:pt x="1098" y="499"/>
                    </a:lnTo>
                    <a:lnTo>
                      <a:pt x="1098" y="496"/>
                    </a:lnTo>
                    <a:lnTo>
                      <a:pt x="1098" y="496"/>
                    </a:lnTo>
                    <a:lnTo>
                      <a:pt x="1098" y="496"/>
                    </a:lnTo>
                    <a:lnTo>
                      <a:pt x="1098" y="496"/>
                    </a:lnTo>
                    <a:lnTo>
                      <a:pt x="1098" y="495"/>
                    </a:lnTo>
                    <a:lnTo>
                      <a:pt x="1098" y="495"/>
                    </a:lnTo>
                    <a:lnTo>
                      <a:pt x="1097" y="494"/>
                    </a:lnTo>
                    <a:lnTo>
                      <a:pt x="1097" y="494"/>
                    </a:lnTo>
                    <a:lnTo>
                      <a:pt x="1097" y="492"/>
                    </a:lnTo>
                    <a:lnTo>
                      <a:pt x="1097" y="492"/>
                    </a:lnTo>
                    <a:lnTo>
                      <a:pt x="1097" y="492"/>
                    </a:lnTo>
                    <a:lnTo>
                      <a:pt x="1097" y="492"/>
                    </a:lnTo>
                    <a:lnTo>
                      <a:pt x="1096" y="491"/>
                    </a:lnTo>
                    <a:lnTo>
                      <a:pt x="1096" y="491"/>
                    </a:lnTo>
                    <a:lnTo>
                      <a:pt x="1096" y="491"/>
                    </a:lnTo>
                    <a:lnTo>
                      <a:pt x="1096" y="491"/>
                    </a:lnTo>
                    <a:lnTo>
                      <a:pt x="1095" y="490"/>
                    </a:lnTo>
                    <a:lnTo>
                      <a:pt x="1095" y="490"/>
                    </a:lnTo>
                    <a:lnTo>
                      <a:pt x="1095" y="490"/>
                    </a:lnTo>
                    <a:lnTo>
                      <a:pt x="1095" y="490"/>
                    </a:lnTo>
                    <a:lnTo>
                      <a:pt x="1093" y="488"/>
                    </a:lnTo>
                    <a:lnTo>
                      <a:pt x="1093" y="488"/>
                    </a:lnTo>
                    <a:lnTo>
                      <a:pt x="1093" y="488"/>
                    </a:lnTo>
                    <a:lnTo>
                      <a:pt x="1093" y="488"/>
                    </a:lnTo>
                    <a:lnTo>
                      <a:pt x="1091" y="487"/>
                    </a:lnTo>
                    <a:lnTo>
                      <a:pt x="1091" y="487"/>
                    </a:lnTo>
                    <a:lnTo>
                      <a:pt x="1091" y="487"/>
                    </a:lnTo>
                    <a:lnTo>
                      <a:pt x="1091" y="487"/>
                    </a:lnTo>
                    <a:lnTo>
                      <a:pt x="1074" y="481"/>
                    </a:lnTo>
                    <a:lnTo>
                      <a:pt x="1074" y="481"/>
                    </a:lnTo>
                    <a:lnTo>
                      <a:pt x="1063" y="478"/>
                    </a:lnTo>
                    <a:lnTo>
                      <a:pt x="1053" y="476"/>
                    </a:lnTo>
                    <a:lnTo>
                      <a:pt x="1038" y="475"/>
                    </a:lnTo>
                    <a:lnTo>
                      <a:pt x="1038" y="475"/>
                    </a:lnTo>
                    <a:lnTo>
                      <a:pt x="1034" y="453"/>
                    </a:lnTo>
                    <a:lnTo>
                      <a:pt x="1034" y="453"/>
                    </a:lnTo>
                    <a:lnTo>
                      <a:pt x="1048" y="446"/>
                    </a:lnTo>
                    <a:lnTo>
                      <a:pt x="1067" y="433"/>
                    </a:lnTo>
                    <a:lnTo>
                      <a:pt x="1067" y="433"/>
                    </a:lnTo>
                    <a:lnTo>
                      <a:pt x="1079" y="423"/>
                    </a:lnTo>
                    <a:lnTo>
                      <a:pt x="1079" y="423"/>
                    </a:lnTo>
                    <a:lnTo>
                      <a:pt x="1079" y="423"/>
                    </a:lnTo>
                    <a:lnTo>
                      <a:pt x="1079" y="423"/>
                    </a:lnTo>
                    <a:lnTo>
                      <a:pt x="1081" y="420"/>
                    </a:lnTo>
                    <a:lnTo>
                      <a:pt x="1081" y="420"/>
                    </a:lnTo>
                    <a:lnTo>
                      <a:pt x="1081" y="420"/>
                    </a:lnTo>
                    <a:lnTo>
                      <a:pt x="1081" y="420"/>
                    </a:lnTo>
                    <a:lnTo>
                      <a:pt x="1082" y="419"/>
                    </a:lnTo>
                    <a:lnTo>
                      <a:pt x="1082" y="419"/>
                    </a:lnTo>
                    <a:lnTo>
                      <a:pt x="1082" y="419"/>
                    </a:lnTo>
                    <a:lnTo>
                      <a:pt x="1082" y="419"/>
                    </a:lnTo>
                    <a:lnTo>
                      <a:pt x="1083" y="417"/>
                    </a:lnTo>
                    <a:lnTo>
                      <a:pt x="1083" y="417"/>
                    </a:lnTo>
                    <a:lnTo>
                      <a:pt x="1083" y="417"/>
                    </a:lnTo>
                    <a:lnTo>
                      <a:pt x="1083" y="417"/>
                    </a:lnTo>
                    <a:lnTo>
                      <a:pt x="1083" y="415"/>
                    </a:lnTo>
                    <a:lnTo>
                      <a:pt x="1083" y="415"/>
                    </a:lnTo>
                    <a:lnTo>
                      <a:pt x="1083" y="415"/>
                    </a:lnTo>
                    <a:lnTo>
                      <a:pt x="1083" y="415"/>
                    </a:lnTo>
                    <a:lnTo>
                      <a:pt x="1083" y="414"/>
                    </a:lnTo>
                    <a:lnTo>
                      <a:pt x="1083" y="414"/>
                    </a:lnTo>
                    <a:lnTo>
                      <a:pt x="1083" y="413"/>
                    </a:lnTo>
                    <a:lnTo>
                      <a:pt x="1083" y="413"/>
                    </a:lnTo>
                    <a:lnTo>
                      <a:pt x="1083" y="412"/>
                    </a:lnTo>
                    <a:lnTo>
                      <a:pt x="1083" y="412"/>
                    </a:lnTo>
                    <a:lnTo>
                      <a:pt x="1083" y="412"/>
                    </a:lnTo>
                    <a:lnTo>
                      <a:pt x="1083" y="412"/>
                    </a:lnTo>
                    <a:lnTo>
                      <a:pt x="1083" y="409"/>
                    </a:lnTo>
                    <a:lnTo>
                      <a:pt x="1083" y="409"/>
                    </a:lnTo>
                    <a:lnTo>
                      <a:pt x="1082" y="409"/>
                    </a:lnTo>
                    <a:lnTo>
                      <a:pt x="1082" y="409"/>
                    </a:lnTo>
                    <a:lnTo>
                      <a:pt x="1082" y="407"/>
                    </a:lnTo>
                    <a:lnTo>
                      <a:pt x="1082" y="407"/>
                    </a:lnTo>
                    <a:lnTo>
                      <a:pt x="1082" y="404"/>
                    </a:lnTo>
                    <a:lnTo>
                      <a:pt x="1082" y="404"/>
                    </a:lnTo>
                    <a:lnTo>
                      <a:pt x="1081" y="404"/>
                    </a:lnTo>
                    <a:lnTo>
                      <a:pt x="1081" y="404"/>
                    </a:lnTo>
                    <a:lnTo>
                      <a:pt x="1081" y="402"/>
                    </a:lnTo>
                    <a:lnTo>
                      <a:pt x="1081" y="402"/>
                    </a:lnTo>
                    <a:lnTo>
                      <a:pt x="1081" y="402"/>
                    </a:lnTo>
                    <a:lnTo>
                      <a:pt x="1081" y="402"/>
                    </a:lnTo>
                    <a:lnTo>
                      <a:pt x="1079" y="400"/>
                    </a:lnTo>
                    <a:lnTo>
                      <a:pt x="1079" y="400"/>
                    </a:lnTo>
                    <a:lnTo>
                      <a:pt x="1079" y="399"/>
                    </a:lnTo>
                    <a:lnTo>
                      <a:pt x="1079" y="399"/>
                    </a:lnTo>
                    <a:lnTo>
                      <a:pt x="1079" y="399"/>
                    </a:lnTo>
                    <a:lnTo>
                      <a:pt x="1079" y="399"/>
                    </a:lnTo>
                    <a:lnTo>
                      <a:pt x="1079" y="398"/>
                    </a:lnTo>
                    <a:lnTo>
                      <a:pt x="1079" y="398"/>
                    </a:lnTo>
                    <a:lnTo>
                      <a:pt x="1078" y="397"/>
                    </a:lnTo>
                    <a:lnTo>
                      <a:pt x="1078" y="397"/>
                    </a:lnTo>
                    <a:lnTo>
                      <a:pt x="1078" y="397"/>
                    </a:lnTo>
                    <a:lnTo>
                      <a:pt x="1078" y="397"/>
                    </a:lnTo>
                    <a:lnTo>
                      <a:pt x="1076" y="395"/>
                    </a:lnTo>
                    <a:lnTo>
                      <a:pt x="1076" y="395"/>
                    </a:lnTo>
                    <a:lnTo>
                      <a:pt x="1076" y="395"/>
                    </a:lnTo>
                    <a:lnTo>
                      <a:pt x="1076" y="395"/>
                    </a:lnTo>
                    <a:lnTo>
                      <a:pt x="1074" y="395"/>
                    </a:lnTo>
                    <a:lnTo>
                      <a:pt x="1074" y="395"/>
                    </a:lnTo>
                    <a:lnTo>
                      <a:pt x="1073" y="394"/>
                    </a:lnTo>
                    <a:lnTo>
                      <a:pt x="1073" y="394"/>
                    </a:lnTo>
                    <a:lnTo>
                      <a:pt x="1071" y="394"/>
                    </a:lnTo>
                    <a:lnTo>
                      <a:pt x="1071" y="394"/>
                    </a:lnTo>
                    <a:lnTo>
                      <a:pt x="1071" y="394"/>
                    </a:lnTo>
                    <a:lnTo>
                      <a:pt x="1071" y="394"/>
                    </a:lnTo>
                    <a:lnTo>
                      <a:pt x="1071" y="394"/>
                    </a:lnTo>
                    <a:lnTo>
                      <a:pt x="1071" y="394"/>
                    </a:lnTo>
                    <a:lnTo>
                      <a:pt x="1055" y="391"/>
                    </a:lnTo>
                    <a:lnTo>
                      <a:pt x="1055" y="391"/>
                    </a:lnTo>
                    <a:lnTo>
                      <a:pt x="1043" y="390"/>
                    </a:lnTo>
                    <a:lnTo>
                      <a:pt x="1033" y="390"/>
                    </a:lnTo>
                    <a:lnTo>
                      <a:pt x="1018" y="390"/>
                    </a:lnTo>
                    <a:lnTo>
                      <a:pt x="1018" y="390"/>
                    </a:lnTo>
                    <a:lnTo>
                      <a:pt x="1010" y="370"/>
                    </a:lnTo>
                    <a:lnTo>
                      <a:pt x="1010" y="370"/>
                    </a:lnTo>
                    <a:lnTo>
                      <a:pt x="1021" y="361"/>
                    </a:lnTo>
                    <a:lnTo>
                      <a:pt x="1030" y="355"/>
                    </a:lnTo>
                    <a:lnTo>
                      <a:pt x="1038" y="346"/>
                    </a:lnTo>
                    <a:lnTo>
                      <a:pt x="1038" y="346"/>
                    </a:lnTo>
                    <a:lnTo>
                      <a:pt x="1049" y="334"/>
                    </a:lnTo>
                    <a:lnTo>
                      <a:pt x="1049" y="334"/>
                    </a:lnTo>
                    <a:lnTo>
                      <a:pt x="1049" y="334"/>
                    </a:lnTo>
                    <a:lnTo>
                      <a:pt x="1049" y="334"/>
                    </a:lnTo>
                    <a:lnTo>
                      <a:pt x="1050" y="331"/>
                    </a:lnTo>
                    <a:lnTo>
                      <a:pt x="1050" y="331"/>
                    </a:lnTo>
                    <a:lnTo>
                      <a:pt x="1050" y="331"/>
                    </a:lnTo>
                    <a:lnTo>
                      <a:pt x="1050" y="331"/>
                    </a:lnTo>
                    <a:lnTo>
                      <a:pt x="1052" y="328"/>
                    </a:lnTo>
                    <a:lnTo>
                      <a:pt x="1052" y="328"/>
                    </a:lnTo>
                    <a:lnTo>
                      <a:pt x="1052" y="328"/>
                    </a:lnTo>
                    <a:lnTo>
                      <a:pt x="1052" y="328"/>
                    </a:lnTo>
                    <a:lnTo>
                      <a:pt x="1052" y="325"/>
                    </a:lnTo>
                    <a:lnTo>
                      <a:pt x="1052" y="325"/>
                    </a:lnTo>
                    <a:lnTo>
                      <a:pt x="1052" y="325"/>
                    </a:lnTo>
                    <a:lnTo>
                      <a:pt x="1052" y="325"/>
                    </a:lnTo>
                    <a:lnTo>
                      <a:pt x="1052" y="323"/>
                    </a:lnTo>
                    <a:lnTo>
                      <a:pt x="1052" y="323"/>
                    </a:lnTo>
                    <a:lnTo>
                      <a:pt x="1052" y="322"/>
                    </a:lnTo>
                    <a:lnTo>
                      <a:pt x="1052" y="322"/>
                    </a:lnTo>
                    <a:lnTo>
                      <a:pt x="1052" y="321"/>
                    </a:lnTo>
                    <a:lnTo>
                      <a:pt x="1052" y="321"/>
                    </a:lnTo>
                    <a:lnTo>
                      <a:pt x="1050" y="321"/>
                    </a:lnTo>
                    <a:lnTo>
                      <a:pt x="1050" y="321"/>
                    </a:lnTo>
                    <a:lnTo>
                      <a:pt x="1050" y="318"/>
                    </a:lnTo>
                    <a:lnTo>
                      <a:pt x="1050" y="318"/>
                    </a:lnTo>
                    <a:lnTo>
                      <a:pt x="1050" y="318"/>
                    </a:lnTo>
                    <a:lnTo>
                      <a:pt x="1050" y="318"/>
                    </a:lnTo>
                    <a:lnTo>
                      <a:pt x="1049" y="316"/>
                    </a:lnTo>
                    <a:lnTo>
                      <a:pt x="1049" y="316"/>
                    </a:lnTo>
                    <a:lnTo>
                      <a:pt x="1048" y="315"/>
                    </a:lnTo>
                    <a:lnTo>
                      <a:pt x="1048" y="315"/>
                    </a:lnTo>
                    <a:lnTo>
                      <a:pt x="1048" y="313"/>
                    </a:lnTo>
                    <a:lnTo>
                      <a:pt x="1048" y="313"/>
                    </a:lnTo>
                    <a:lnTo>
                      <a:pt x="1047" y="312"/>
                    </a:lnTo>
                    <a:lnTo>
                      <a:pt x="1047" y="312"/>
                    </a:lnTo>
                    <a:lnTo>
                      <a:pt x="1047" y="312"/>
                    </a:lnTo>
                    <a:lnTo>
                      <a:pt x="1047" y="312"/>
                    </a:lnTo>
                    <a:lnTo>
                      <a:pt x="1045" y="310"/>
                    </a:lnTo>
                    <a:lnTo>
                      <a:pt x="1045" y="310"/>
                    </a:lnTo>
                    <a:lnTo>
                      <a:pt x="1045" y="310"/>
                    </a:lnTo>
                    <a:lnTo>
                      <a:pt x="1045" y="310"/>
                    </a:lnTo>
                    <a:lnTo>
                      <a:pt x="1044" y="308"/>
                    </a:lnTo>
                    <a:lnTo>
                      <a:pt x="1044" y="308"/>
                    </a:lnTo>
                    <a:lnTo>
                      <a:pt x="1044" y="308"/>
                    </a:lnTo>
                    <a:lnTo>
                      <a:pt x="1044" y="308"/>
                    </a:lnTo>
                    <a:lnTo>
                      <a:pt x="1042" y="307"/>
                    </a:lnTo>
                    <a:lnTo>
                      <a:pt x="1042" y="307"/>
                    </a:lnTo>
                    <a:lnTo>
                      <a:pt x="1042" y="306"/>
                    </a:lnTo>
                    <a:lnTo>
                      <a:pt x="1042" y="306"/>
                    </a:lnTo>
                    <a:lnTo>
                      <a:pt x="1039" y="306"/>
                    </a:lnTo>
                    <a:lnTo>
                      <a:pt x="1039" y="306"/>
                    </a:lnTo>
                    <a:lnTo>
                      <a:pt x="1039" y="306"/>
                    </a:lnTo>
                    <a:lnTo>
                      <a:pt x="1039" y="306"/>
                    </a:lnTo>
                    <a:lnTo>
                      <a:pt x="1037" y="306"/>
                    </a:lnTo>
                    <a:lnTo>
                      <a:pt x="1037" y="306"/>
                    </a:lnTo>
                    <a:lnTo>
                      <a:pt x="1037" y="306"/>
                    </a:lnTo>
                    <a:lnTo>
                      <a:pt x="1037" y="306"/>
                    </a:lnTo>
                    <a:lnTo>
                      <a:pt x="1020" y="306"/>
                    </a:lnTo>
                    <a:lnTo>
                      <a:pt x="1020" y="306"/>
                    </a:lnTo>
                    <a:lnTo>
                      <a:pt x="1008" y="307"/>
                    </a:lnTo>
                    <a:lnTo>
                      <a:pt x="997" y="308"/>
                    </a:lnTo>
                    <a:lnTo>
                      <a:pt x="982" y="312"/>
                    </a:lnTo>
                    <a:lnTo>
                      <a:pt x="982" y="312"/>
                    </a:lnTo>
                    <a:lnTo>
                      <a:pt x="971" y="293"/>
                    </a:lnTo>
                    <a:lnTo>
                      <a:pt x="971" y="293"/>
                    </a:lnTo>
                    <a:lnTo>
                      <a:pt x="982" y="282"/>
                    </a:lnTo>
                    <a:lnTo>
                      <a:pt x="989" y="274"/>
                    </a:lnTo>
                    <a:lnTo>
                      <a:pt x="995" y="264"/>
                    </a:lnTo>
                    <a:lnTo>
                      <a:pt x="995" y="264"/>
                    </a:lnTo>
                    <a:lnTo>
                      <a:pt x="1004" y="250"/>
                    </a:lnTo>
                    <a:lnTo>
                      <a:pt x="1004" y="250"/>
                    </a:lnTo>
                    <a:lnTo>
                      <a:pt x="1004" y="250"/>
                    </a:lnTo>
                    <a:lnTo>
                      <a:pt x="1004" y="250"/>
                    </a:lnTo>
                    <a:lnTo>
                      <a:pt x="1005" y="247"/>
                    </a:lnTo>
                    <a:lnTo>
                      <a:pt x="1005" y="247"/>
                    </a:lnTo>
                    <a:lnTo>
                      <a:pt x="1005" y="247"/>
                    </a:lnTo>
                    <a:lnTo>
                      <a:pt x="1005" y="247"/>
                    </a:lnTo>
                    <a:lnTo>
                      <a:pt x="1005" y="245"/>
                    </a:lnTo>
                    <a:lnTo>
                      <a:pt x="1005" y="245"/>
                    </a:lnTo>
                    <a:lnTo>
                      <a:pt x="1005" y="244"/>
                    </a:lnTo>
                    <a:lnTo>
                      <a:pt x="1005" y="244"/>
                    </a:lnTo>
                    <a:lnTo>
                      <a:pt x="1005" y="242"/>
                    </a:lnTo>
                    <a:lnTo>
                      <a:pt x="1005" y="242"/>
                    </a:lnTo>
                    <a:lnTo>
                      <a:pt x="1005" y="240"/>
                    </a:lnTo>
                    <a:lnTo>
                      <a:pt x="1005" y="240"/>
                    </a:lnTo>
                    <a:lnTo>
                      <a:pt x="1005" y="239"/>
                    </a:lnTo>
                    <a:lnTo>
                      <a:pt x="1005" y="239"/>
                    </a:lnTo>
                    <a:lnTo>
                      <a:pt x="1005" y="239"/>
                    </a:lnTo>
                    <a:lnTo>
                      <a:pt x="1005" y="239"/>
                    </a:lnTo>
                    <a:lnTo>
                      <a:pt x="1004" y="238"/>
                    </a:lnTo>
                    <a:lnTo>
                      <a:pt x="1004" y="238"/>
                    </a:lnTo>
                    <a:lnTo>
                      <a:pt x="1004" y="237"/>
                    </a:lnTo>
                    <a:lnTo>
                      <a:pt x="1004" y="237"/>
                    </a:lnTo>
                    <a:lnTo>
                      <a:pt x="1003" y="235"/>
                    </a:lnTo>
                    <a:lnTo>
                      <a:pt x="1003" y="235"/>
                    </a:lnTo>
                    <a:lnTo>
                      <a:pt x="1003" y="235"/>
                    </a:lnTo>
                    <a:lnTo>
                      <a:pt x="1003" y="235"/>
                    </a:lnTo>
                    <a:lnTo>
                      <a:pt x="1001" y="233"/>
                    </a:lnTo>
                    <a:lnTo>
                      <a:pt x="1001" y="233"/>
                    </a:lnTo>
                    <a:lnTo>
                      <a:pt x="1000" y="232"/>
                    </a:lnTo>
                    <a:lnTo>
                      <a:pt x="1000" y="232"/>
                    </a:lnTo>
                    <a:lnTo>
                      <a:pt x="999" y="230"/>
                    </a:lnTo>
                    <a:lnTo>
                      <a:pt x="999" y="230"/>
                    </a:lnTo>
                    <a:lnTo>
                      <a:pt x="999" y="229"/>
                    </a:lnTo>
                    <a:lnTo>
                      <a:pt x="999" y="229"/>
                    </a:lnTo>
                    <a:lnTo>
                      <a:pt x="997" y="229"/>
                    </a:lnTo>
                    <a:lnTo>
                      <a:pt x="997" y="229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6" y="228"/>
                    </a:lnTo>
                    <a:lnTo>
                      <a:pt x="995" y="226"/>
                    </a:lnTo>
                    <a:lnTo>
                      <a:pt x="995" y="226"/>
                    </a:lnTo>
                    <a:lnTo>
                      <a:pt x="995" y="226"/>
                    </a:lnTo>
                    <a:lnTo>
                      <a:pt x="995" y="226"/>
                    </a:lnTo>
                    <a:lnTo>
                      <a:pt x="991" y="225"/>
                    </a:lnTo>
                    <a:lnTo>
                      <a:pt x="991" y="225"/>
                    </a:lnTo>
                    <a:lnTo>
                      <a:pt x="991" y="225"/>
                    </a:lnTo>
                    <a:lnTo>
                      <a:pt x="991" y="225"/>
                    </a:lnTo>
                    <a:lnTo>
                      <a:pt x="990" y="225"/>
                    </a:lnTo>
                    <a:lnTo>
                      <a:pt x="990" y="225"/>
                    </a:lnTo>
                    <a:lnTo>
                      <a:pt x="989" y="225"/>
                    </a:lnTo>
                    <a:lnTo>
                      <a:pt x="989" y="225"/>
                    </a:lnTo>
                    <a:lnTo>
                      <a:pt x="986" y="225"/>
                    </a:lnTo>
                    <a:lnTo>
                      <a:pt x="986" y="225"/>
                    </a:lnTo>
                    <a:lnTo>
                      <a:pt x="986" y="225"/>
                    </a:lnTo>
                    <a:lnTo>
                      <a:pt x="970" y="228"/>
                    </a:lnTo>
                    <a:lnTo>
                      <a:pt x="970" y="228"/>
                    </a:lnTo>
                    <a:lnTo>
                      <a:pt x="958" y="232"/>
                    </a:lnTo>
                    <a:lnTo>
                      <a:pt x="948" y="234"/>
                    </a:lnTo>
                    <a:lnTo>
                      <a:pt x="934" y="240"/>
                    </a:lnTo>
                    <a:lnTo>
                      <a:pt x="934" y="240"/>
                    </a:lnTo>
                    <a:lnTo>
                      <a:pt x="921" y="224"/>
                    </a:lnTo>
                    <a:lnTo>
                      <a:pt x="921" y="224"/>
                    </a:lnTo>
                    <a:lnTo>
                      <a:pt x="929" y="211"/>
                    </a:lnTo>
                    <a:lnTo>
                      <a:pt x="934" y="203"/>
                    </a:lnTo>
                    <a:lnTo>
                      <a:pt x="940" y="191"/>
                    </a:lnTo>
                    <a:lnTo>
                      <a:pt x="940" y="191"/>
                    </a:lnTo>
                    <a:lnTo>
                      <a:pt x="945" y="176"/>
                    </a:lnTo>
                    <a:lnTo>
                      <a:pt x="945" y="176"/>
                    </a:lnTo>
                    <a:lnTo>
                      <a:pt x="945" y="176"/>
                    </a:lnTo>
                    <a:lnTo>
                      <a:pt x="945" y="176"/>
                    </a:lnTo>
                    <a:lnTo>
                      <a:pt x="945" y="175"/>
                    </a:lnTo>
                    <a:lnTo>
                      <a:pt x="945" y="175"/>
                    </a:lnTo>
                    <a:lnTo>
                      <a:pt x="946" y="172"/>
                    </a:lnTo>
                    <a:lnTo>
                      <a:pt x="946" y="172"/>
                    </a:lnTo>
                    <a:lnTo>
                      <a:pt x="946" y="172"/>
                    </a:lnTo>
                    <a:lnTo>
                      <a:pt x="946" y="172"/>
                    </a:lnTo>
                    <a:lnTo>
                      <a:pt x="946" y="171"/>
                    </a:lnTo>
                    <a:lnTo>
                      <a:pt x="946" y="171"/>
                    </a:lnTo>
                    <a:lnTo>
                      <a:pt x="946" y="170"/>
                    </a:lnTo>
                    <a:lnTo>
                      <a:pt x="946" y="170"/>
                    </a:lnTo>
                    <a:lnTo>
                      <a:pt x="946" y="169"/>
                    </a:lnTo>
                    <a:lnTo>
                      <a:pt x="946" y="169"/>
                    </a:lnTo>
                    <a:lnTo>
                      <a:pt x="946" y="169"/>
                    </a:lnTo>
                    <a:lnTo>
                      <a:pt x="946" y="169"/>
                    </a:lnTo>
                    <a:lnTo>
                      <a:pt x="945" y="166"/>
                    </a:lnTo>
                    <a:lnTo>
                      <a:pt x="945" y="166"/>
                    </a:lnTo>
                    <a:lnTo>
                      <a:pt x="945" y="166"/>
                    </a:lnTo>
                    <a:lnTo>
                      <a:pt x="945" y="166"/>
                    </a:lnTo>
                    <a:lnTo>
                      <a:pt x="945" y="165"/>
                    </a:lnTo>
                    <a:lnTo>
                      <a:pt x="945" y="165"/>
                    </a:lnTo>
                    <a:lnTo>
                      <a:pt x="945" y="165"/>
                    </a:lnTo>
                    <a:lnTo>
                      <a:pt x="945" y="165"/>
                    </a:lnTo>
                    <a:lnTo>
                      <a:pt x="943" y="163"/>
                    </a:lnTo>
                    <a:lnTo>
                      <a:pt x="943" y="163"/>
                    </a:lnTo>
                    <a:lnTo>
                      <a:pt x="942" y="163"/>
                    </a:lnTo>
                    <a:lnTo>
                      <a:pt x="942" y="163"/>
                    </a:lnTo>
                    <a:lnTo>
                      <a:pt x="941" y="162"/>
                    </a:lnTo>
                    <a:lnTo>
                      <a:pt x="941" y="162"/>
                    </a:lnTo>
                    <a:lnTo>
                      <a:pt x="941" y="161"/>
                    </a:lnTo>
                    <a:lnTo>
                      <a:pt x="941" y="161"/>
                    </a:lnTo>
                    <a:lnTo>
                      <a:pt x="940" y="160"/>
                    </a:lnTo>
                    <a:lnTo>
                      <a:pt x="940" y="160"/>
                    </a:lnTo>
                    <a:lnTo>
                      <a:pt x="937" y="158"/>
                    </a:lnTo>
                    <a:lnTo>
                      <a:pt x="937" y="158"/>
                    </a:lnTo>
                    <a:lnTo>
                      <a:pt x="937" y="157"/>
                    </a:lnTo>
                    <a:lnTo>
                      <a:pt x="937" y="157"/>
                    </a:lnTo>
                    <a:lnTo>
                      <a:pt x="936" y="156"/>
                    </a:lnTo>
                    <a:lnTo>
                      <a:pt x="936" y="156"/>
                    </a:lnTo>
                    <a:lnTo>
                      <a:pt x="936" y="156"/>
                    </a:lnTo>
                    <a:lnTo>
                      <a:pt x="936" y="156"/>
                    </a:lnTo>
                    <a:lnTo>
                      <a:pt x="934" y="155"/>
                    </a:lnTo>
                    <a:lnTo>
                      <a:pt x="934" y="155"/>
                    </a:lnTo>
                    <a:lnTo>
                      <a:pt x="933" y="155"/>
                    </a:lnTo>
                    <a:lnTo>
                      <a:pt x="933" y="155"/>
                    </a:lnTo>
                    <a:lnTo>
                      <a:pt x="932" y="153"/>
                    </a:lnTo>
                    <a:lnTo>
                      <a:pt x="932" y="153"/>
                    </a:lnTo>
                    <a:lnTo>
                      <a:pt x="932" y="153"/>
                    </a:lnTo>
                    <a:lnTo>
                      <a:pt x="932" y="153"/>
                    </a:lnTo>
                    <a:lnTo>
                      <a:pt x="928" y="153"/>
                    </a:lnTo>
                    <a:lnTo>
                      <a:pt x="928" y="153"/>
                    </a:lnTo>
                    <a:lnTo>
                      <a:pt x="928" y="153"/>
                    </a:lnTo>
                    <a:lnTo>
                      <a:pt x="928" y="153"/>
                    </a:lnTo>
                    <a:lnTo>
                      <a:pt x="926" y="153"/>
                    </a:lnTo>
                    <a:lnTo>
                      <a:pt x="926" y="153"/>
                    </a:lnTo>
                    <a:lnTo>
                      <a:pt x="926" y="153"/>
                    </a:lnTo>
                    <a:lnTo>
                      <a:pt x="926" y="153"/>
                    </a:lnTo>
                    <a:lnTo>
                      <a:pt x="923" y="153"/>
                    </a:lnTo>
                    <a:lnTo>
                      <a:pt x="923" y="153"/>
                    </a:lnTo>
                    <a:lnTo>
                      <a:pt x="923" y="153"/>
                    </a:lnTo>
                    <a:lnTo>
                      <a:pt x="923" y="153"/>
                    </a:lnTo>
                    <a:lnTo>
                      <a:pt x="923" y="153"/>
                    </a:lnTo>
                    <a:lnTo>
                      <a:pt x="923" y="153"/>
                    </a:lnTo>
                    <a:lnTo>
                      <a:pt x="908" y="160"/>
                    </a:lnTo>
                    <a:lnTo>
                      <a:pt x="908" y="160"/>
                    </a:lnTo>
                    <a:lnTo>
                      <a:pt x="888" y="170"/>
                    </a:lnTo>
                    <a:lnTo>
                      <a:pt x="875" y="179"/>
                    </a:lnTo>
                    <a:lnTo>
                      <a:pt x="875" y="179"/>
                    </a:lnTo>
                    <a:lnTo>
                      <a:pt x="859" y="165"/>
                    </a:lnTo>
                    <a:lnTo>
                      <a:pt x="859" y="165"/>
                    </a:lnTo>
                    <a:lnTo>
                      <a:pt x="864" y="151"/>
                    </a:lnTo>
                    <a:lnTo>
                      <a:pt x="868" y="141"/>
                    </a:lnTo>
                    <a:lnTo>
                      <a:pt x="872" y="128"/>
                    </a:lnTo>
                    <a:lnTo>
                      <a:pt x="872" y="128"/>
                    </a:lnTo>
                    <a:lnTo>
                      <a:pt x="874" y="113"/>
                    </a:lnTo>
                    <a:lnTo>
                      <a:pt x="874" y="113"/>
                    </a:lnTo>
                    <a:lnTo>
                      <a:pt x="874" y="113"/>
                    </a:lnTo>
                    <a:lnTo>
                      <a:pt x="874" y="113"/>
                    </a:lnTo>
                    <a:lnTo>
                      <a:pt x="874" y="113"/>
                    </a:lnTo>
                    <a:lnTo>
                      <a:pt x="874" y="109"/>
                    </a:lnTo>
                    <a:lnTo>
                      <a:pt x="874" y="109"/>
                    </a:lnTo>
                    <a:lnTo>
                      <a:pt x="874" y="109"/>
                    </a:lnTo>
                    <a:lnTo>
                      <a:pt x="874" y="109"/>
                    </a:lnTo>
                    <a:lnTo>
                      <a:pt x="874" y="108"/>
                    </a:lnTo>
                    <a:lnTo>
                      <a:pt x="874" y="108"/>
                    </a:lnTo>
                    <a:lnTo>
                      <a:pt x="874" y="107"/>
                    </a:lnTo>
                    <a:lnTo>
                      <a:pt x="874" y="107"/>
                    </a:lnTo>
                    <a:lnTo>
                      <a:pt x="874" y="106"/>
                    </a:lnTo>
                    <a:lnTo>
                      <a:pt x="874" y="106"/>
                    </a:lnTo>
                    <a:lnTo>
                      <a:pt x="874" y="106"/>
                    </a:lnTo>
                    <a:lnTo>
                      <a:pt x="873" y="104"/>
                    </a:lnTo>
                    <a:lnTo>
                      <a:pt x="873" y="104"/>
                    </a:lnTo>
                    <a:lnTo>
                      <a:pt x="873" y="103"/>
                    </a:lnTo>
                    <a:lnTo>
                      <a:pt x="873" y="103"/>
                    </a:lnTo>
                    <a:lnTo>
                      <a:pt x="872" y="102"/>
                    </a:lnTo>
                    <a:lnTo>
                      <a:pt x="872" y="102"/>
                    </a:lnTo>
                    <a:lnTo>
                      <a:pt x="872" y="102"/>
                    </a:lnTo>
                    <a:lnTo>
                      <a:pt x="872" y="102"/>
                    </a:lnTo>
                    <a:lnTo>
                      <a:pt x="870" y="100"/>
                    </a:lnTo>
                    <a:lnTo>
                      <a:pt x="870" y="100"/>
                    </a:lnTo>
                    <a:lnTo>
                      <a:pt x="869" y="100"/>
                    </a:lnTo>
                    <a:lnTo>
                      <a:pt x="869" y="100"/>
                    </a:lnTo>
                    <a:lnTo>
                      <a:pt x="868" y="99"/>
                    </a:lnTo>
                    <a:lnTo>
                      <a:pt x="868" y="99"/>
                    </a:lnTo>
                    <a:lnTo>
                      <a:pt x="868" y="99"/>
                    </a:lnTo>
                    <a:lnTo>
                      <a:pt x="868" y="99"/>
                    </a:lnTo>
                    <a:lnTo>
                      <a:pt x="865" y="98"/>
                    </a:lnTo>
                    <a:lnTo>
                      <a:pt x="865" y="98"/>
                    </a:lnTo>
                    <a:lnTo>
                      <a:pt x="864" y="97"/>
                    </a:lnTo>
                    <a:lnTo>
                      <a:pt x="864" y="97"/>
                    </a:lnTo>
                    <a:lnTo>
                      <a:pt x="863" y="97"/>
                    </a:lnTo>
                    <a:lnTo>
                      <a:pt x="863" y="97"/>
                    </a:lnTo>
                    <a:lnTo>
                      <a:pt x="861" y="95"/>
                    </a:lnTo>
                    <a:lnTo>
                      <a:pt x="861" y="95"/>
                    </a:lnTo>
                    <a:lnTo>
                      <a:pt x="861" y="95"/>
                    </a:lnTo>
                    <a:lnTo>
                      <a:pt x="861" y="95"/>
                    </a:lnTo>
                    <a:lnTo>
                      <a:pt x="860" y="94"/>
                    </a:lnTo>
                    <a:lnTo>
                      <a:pt x="860" y="94"/>
                    </a:lnTo>
                    <a:lnTo>
                      <a:pt x="859" y="94"/>
                    </a:lnTo>
                    <a:lnTo>
                      <a:pt x="859" y="94"/>
                    </a:lnTo>
                    <a:lnTo>
                      <a:pt x="858" y="93"/>
                    </a:lnTo>
                    <a:lnTo>
                      <a:pt x="858" y="93"/>
                    </a:lnTo>
                    <a:lnTo>
                      <a:pt x="858" y="93"/>
                    </a:lnTo>
                    <a:lnTo>
                      <a:pt x="858" y="93"/>
                    </a:lnTo>
                    <a:lnTo>
                      <a:pt x="856" y="93"/>
                    </a:lnTo>
                    <a:lnTo>
                      <a:pt x="856" y="93"/>
                    </a:lnTo>
                    <a:lnTo>
                      <a:pt x="854" y="93"/>
                    </a:lnTo>
                    <a:lnTo>
                      <a:pt x="854" y="93"/>
                    </a:lnTo>
                    <a:lnTo>
                      <a:pt x="854" y="93"/>
                    </a:lnTo>
                    <a:lnTo>
                      <a:pt x="854" y="93"/>
                    </a:lnTo>
                    <a:lnTo>
                      <a:pt x="851" y="94"/>
                    </a:lnTo>
                    <a:lnTo>
                      <a:pt x="851" y="94"/>
                    </a:lnTo>
                    <a:lnTo>
                      <a:pt x="851" y="94"/>
                    </a:lnTo>
                    <a:lnTo>
                      <a:pt x="851" y="94"/>
                    </a:lnTo>
                    <a:lnTo>
                      <a:pt x="849" y="95"/>
                    </a:lnTo>
                    <a:lnTo>
                      <a:pt x="849" y="95"/>
                    </a:lnTo>
                    <a:lnTo>
                      <a:pt x="849" y="95"/>
                    </a:lnTo>
                    <a:lnTo>
                      <a:pt x="849" y="95"/>
                    </a:lnTo>
                    <a:lnTo>
                      <a:pt x="849" y="95"/>
                    </a:lnTo>
                    <a:lnTo>
                      <a:pt x="849" y="95"/>
                    </a:lnTo>
                    <a:lnTo>
                      <a:pt x="835" y="103"/>
                    </a:lnTo>
                    <a:lnTo>
                      <a:pt x="835" y="103"/>
                    </a:lnTo>
                    <a:lnTo>
                      <a:pt x="825" y="111"/>
                    </a:lnTo>
                    <a:lnTo>
                      <a:pt x="816" y="117"/>
                    </a:lnTo>
                    <a:lnTo>
                      <a:pt x="806" y="127"/>
                    </a:lnTo>
                    <a:lnTo>
                      <a:pt x="806" y="127"/>
                    </a:lnTo>
                    <a:lnTo>
                      <a:pt x="787" y="117"/>
                    </a:lnTo>
                    <a:lnTo>
                      <a:pt x="787" y="117"/>
                    </a:lnTo>
                    <a:lnTo>
                      <a:pt x="791" y="102"/>
                    </a:lnTo>
                    <a:lnTo>
                      <a:pt x="792" y="92"/>
                    </a:lnTo>
                    <a:lnTo>
                      <a:pt x="793" y="79"/>
                    </a:lnTo>
                    <a:lnTo>
                      <a:pt x="793" y="79"/>
                    </a:lnTo>
                    <a:lnTo>
                      <a:pt x="793" y="63"/>
                    </a:lnTo>
                    <a:lnTo>
                      <a:pt x="793" y="63"/>
                    </a:lnTo>
                    <a:lnTo>
                      <a:pt x="793" y="63"/>
                    </a:lnTo>
                    <a:lnTo>
                      <a:pt x="793" y="63"/>
                    </a:lnTo>
                    <a:lnTo>
                      <a:pt x="793" y="63"/>
                    </a:lnTo>
                    <a:lnTo>
                      <a:pt x="793" y="60"/>
                    </a:lnTo>
                    <a:lnTo>
                      <a:pt x="793" y="60"/>
                    </a:lnTo>
                    <a:lnTo>
                      <a:pt x="793" y="60"/>
                    </a:lnTo>
                    <a:lnTo>
                      <a:pt x="793" y="60"/>
                    </a:lnTo>
                    <a:lnTo>
                      <a:pt x="792" y="58"/>
                    </a:lnTo>
                    <a:lnTo>
                      <a:pt x="792" y="58"/>
                    </a:lnTo>
                    <a:lnTo>
                      <a:pt x="792" y="58"/>
                    </a:lnTo>
                    <a:lnTo>
                      <a:pt x="792" y="58"/>
                    </a:lnTo>
                    <a:lnTo>
                      <a:pt x="792" y="56"/>
                    </a:lnTo>
                    <a:lnTo>
                      <a:pt x="792" y="56"/>
                    </a:lnTo>
                    <a:lnTo>
                      <a:pt x="791" y="55"/>
                    </a:lnTo>
                    <a:lnTo>
                      <a:pt x="791" y="55"/>
                    </a:lnTo>
                    <a:lnTo>
                      <a:pt x="791" y="54"/>
                    </a:lnTo>
                    <a:lnTo>
                      <a:pt x="791" y="54"/>
                    </a:lnTo>
                    <a:lnTo>
                      <a:pt x="790" y="54"/>
                    </a:lnTo>
                    <a:lnTo>
                      <a:pt x="790" y="54"/>
                    </a:lnTo>
                    <a:lnTo>
                      <a:pt x="790" y="54"/>
                    </a:lnTo>
                    <a:lnTo>
                      <a:pt x="790" y="54"/>
                    </a:lnTo>
                    <a:lnTo>
                      <a:pt x="788" y="53"/>
                    </a:lnTo>
                    <a:lnTo>
                      <a:pt x="788" y="53"/>
                    </a:lnTo>
                    <a:lnTo>
                      <a:pt x="787" y="53"/>
                    </a:lnTo>
                    <a:lnTo>
                      <a:pt x="787" y="53"/>
                    </a:lnTo>
                    <a:lnTo>
                      <a:pt x="787" y="51"/>
                    </a:lnTo>
                    <a:lnTo>
                      <a:pt x="787" y="51"/>
                    </a:lnTo>
                    <a:lnTo>
                      <a:pt x="785" y="51"/>
                    </a:lnTo>
                    <a:lnTo>
                      <a:pt x="785" y="51"/>
                    </a:lnTo>
                    <a:lnTo>
                      <a:pt x="785" y="51"/>
                    </a:lnTo>
                    <a:lnTo>
                      <a:pt x="785" y="51"/>
                    </a:lnTo>
                    <a:lnTo>
                      <a:pt x="782" y="50"/>
                    </a:lnTo>
                    <a:lnTo>
                      <a:pt x="782" y="50"/>
                    </a:lnTo>
                    <a:lnTo>
                      <a:pt x="781" y="49"/>
                    </a:lnTo>
                    <a:lnTo>
                      <a:pt x="781" y="49"/>
                    </a:lnTo>
                    <a:lnTo>
                      <a:pt x="780" y="49"/>
                    </a:lnTo>
                    <a:lnTo>
                      <a:pt x="780" y="49"/>
                    </a:lnTo>
                    <a:lnTo>
                      <a:pt x="778" y="48"/>
                    </a:lnTo>
                    <a:lnTo>
                      <a:pt x="778" y="48"/>
                    </a:lnTo>
                    <a:lnTo>
                      <a:pt x="778" y="48"/>
                    </a:lnTo>
                    <a:lnTo>
                      <a:pt x="778" y="48"/>
                    </a:lnTo>
                    <a:lnTo>
                      <a:pt x="776" y="48"/>
                    </a:lnTo>
                    <a:lnTo>
                      <a:pt x="776" y="48"/>
                    </a:lnTo>
                    <a:lnTo>
                      <a:pt x="776" y="48"/>
                    </a:lnTo>
                    <a:lnTo>
                      <a:pt x="776" y="48"/>
                    </a:lnTo>
                    <a:lnTo>
                      <a:pt x="774" y="46"/>
                    </a:lnTo>
                    <a:lnTo>
                      <a:pt x="774" y="46"/>
                    </a:lnTo>
                    <a:lnTo>
                      <a:pt x="773" y="46"/>
                    </a:lnTo>
                    <a:lnTo>
                      <a:pt x="773" y="46"/>
                    </a:lnTo>
                    <a:lnTo>
                      <a:pt x="772" y="46"/>
                    </a:lnTo>
                    <a:lnTo>
                      <a:pt x="772" y="46"/>
                    </a:lnTo>
                    <a:lnTo>
                      <a:pt x="772" y="46"/>
                    </a:lnTo>
                    <a:lnTo>
                      <a:pt x="772" y="46"/>
                    </a:lnTo>
                    <a:lnTo>
                      <a:pt x="771" y="48"/>
                    </a:lnTo>
                    <a:lnTo>
                      <a:pt x="771" y="48"/>
                    </a:lnTo>
                    <a:lnTo>
                      <a:pt x="769" y="48"/>
                    </a:lnTo>
                    <a:lnTo>
                      <a:pt x="769" y="48"/>
                    </a:lnTo>
                    <a:lnTo>
                      <a:pt x="768" y="49"/>
                    </a:lnTo>
                    <a:lnTo>
                      <a:pt x="768" y="49"/>
                    </a:lnTo>
                    <a:lnTo>
                      <a:pt x="768" y="49"/>
                    </a:lnTo>
                    <a:lnTo>
                      <a:pt x="768" y="49"/>
                    </a:lnTo>
                    <a:lnTo>
                      <a:pt x="766" y="50"/>
                    </a:lnTo>
                    <a:lnTo>
                      <a:pt x="766" y="50"/>
                    </a:lnTo>
                    <a:lnTo>
                      <a:pt x="766" y="50"/>
                    </a:lnTo>
                    <a:lnTo>
                      <a:pt x="766" y="50"/>
                    </a:lnTo>
                    <a:lnTo>
                      <a:pt x="766" y="50"/>
                    </a:lnTo>
                    <a:lnTo>
                      <a:pt x="766" y="50"/>
                    </a:lnTo>
                    <a:lnTo>
                      <a:pt x="753" y="60"/>
                    </a:lnTo>
                    <a:lnTo>
                      <a:pt x="753" y="60"/>
                    </a:lnTo>
                    <a:lnTo>
                      <a:pt x="744" y="69"/>
                    </a:lnTo>
                    <a:lnTo>
                      <a:pt x="737" y="78"/>
                    </a:lnTo>
                    <a:lnTo>
                      <a:pt x="728" y="89"/>
                    </a:lnTo>
                    <a:lnTo>
                      <a:pt x="728" y="89"/>
                    </a:lnTo>
                    <a:lnTo>
                      <a:pt x="708" y="82"/>
                    </a:lnTo>
                    <a:lnTo>
                      <a:pt x="708" y="82"/>
                    </a:lnTo>
                    <a:lnTo>
                      <a:pt x="709" y="66"/>
                    </a:lnTo>
                    <a:lnTo>
                      <a:pt x="709" y="56"/>
                    </a:lnTo>
                    <a:lnTo>
                      <a:pt x="708" y="44"/>
                    </a:lnTo>
                    <a:lnTo>
                      <a:pt x="708" y="44"/>
                    </a:lnTo>
                    <a:lnTo>
                      <a:pt x="705" y="29"/>
                    </a:lnTo>
                    <a:lnTo>
                      <a:pt x="705" y="29"/>
                    </a:lnTo>
                    <a:lnTo>
                      <a:pt x="705" y="29"/>
                    </a:lnTo>
                    <a:lnTo>
                      <a:pt x="705" y="29"/>
                    </a:lnTo>
                    <a:lnTo>
                      <a:pt x="705" y="29"/>
                    </a:lnTo>
                    <a:lnTo>
                      <a:pt x="705" y="29"/>
                    </a:lnTo>
                    <a:lnTo>
                      <a:pt x="704" y="25"/>
                    </a:lnTo>
                    <a:lnTo>
                      <a:pt x="704" y="25"/>
                    </a:lnTo>
                    <a:lnTo>
                      <a:pt x="704" y="24"/>
                    </a:lnTo>
                    <a:lnTo>
                      <a:pt x="704" y="24"/>
                    </a:lnTo>
                    <a:lnTo>
                      <a:pt x="703" y="22"/>
                    </a:lnTo>
                    <a:lnTo>
                      <a:pt x="703" y="22"/>
                    </a:lnTo>
                    <a:lnTo>
                      <a:pt x="703" y="21"/>
                    </a:lnTo>
                    <a:lnTo>
                      <a:pt x="703" y="21"/>
                    </a:lnTo>
                    <a:lnTo>
                      <a:pt x="703" y="21"/>
                    </a:lnTo>
                    <a:lnTo>
                      <a:pt x="703" y="21"/>
                    </a:lnTo>
                    <a:lnTo>
                      <a:pt x="701" y="20"/>
                    </a:lnTo>
                    <a:lnTo>
                      <a:pt x="701" y="20"/>
                    </a:lnTo>
                    <a:lnTo>
                      <a:pt x="700" y="20"/>
                    </a:lnTo>
                    <a:lnTo>
                      <a:pt x="700" y="20"/>
                    </a:lnTo>
                    <a:lnTo>
                      <a:pt x="699" y="19"/>
                    </a:lnTo>
                    <a:lnTo>
                      <a:pt x="699" y="19"/>
                    </a:lnTo>
                    <a:lnTo>
                      <a:pt x="699" y="19"/>
                    </a:lnTo>
                    <a:lnTo>
                      <a:pt x="699" y="19"/>
                    </a:lnTo>
                    <a:lnTo>
                      <a:pt x="698" y="19"/>
                    </a:lnTo>
                    <a:lnTo>
                      <a:pt x="698" y="19"/>
                    </a:lnTo>
                    <a:lnTo>
                      <a:pt x="696" y="19"/>
                    </a:lnTo>
                    <a:lnTo>
                      <a:pt x="696" y="19"/>
                    </a:lnTo>
                    <a:lnTo>
                      <a:pt x="695" y="17"/>
                    </a:lnTo>
                    <a:lnTo>
                      <a:pt x="695" y="17"/>
                    </a:lnTo>
                    <a:lnTo>
                      <a:pt x="694" y="17"/>
                    </a:lnTo>
                    <a:lnTo>
                      <a:pt x="694" y="17"/>
                    </a:lnTo>
                    <a:lnTo>
                      <a:pt x="693" y="17"/>
                    </a:lnTo>
                    <a:lnTo>
                      <a:pt x="693" y="17"/>
                    </a:lnTo>
                    <a:lnTo>
                      <a:pt x="690" y="16"/>
                    </a:lnTo>
                    <a:lnTo>
                      <a:pt x="690" y="16"/>
                    </a:lnTo>
                    <a:lnTo>
                      <a:pt x="689" y="16"/>
                    </a:lnTo>
                    <a:lnTo>
                      <a:pt x="689" y="16"/>
                    </a:lnTo>
                    <a:lnTo>
                      <a:pt x="688" y="16"/>
                    </a:lnTo>
                    <a:lnTo>
                      <a:pt x="688" y="16"/>
                    </a:lnTo>
                    <a:lnTo>
                      <a:pt x="688" y="16"/>
                    </a:lnTo>
                    <a:lnTo>
                      <a:pt x="688" y="16"/>
                    </a:lnTo>
                    <a:lnTo>
                      <a:pt x="685" y="15"/>
                    </a:lnTo>
                    <a:lnTo>
                      <a:pt x="685" y="15"/>
                    </a:lnTo>
                    <a:lnTo>
                      <a:pt x="685" y="15"/>
                    </a:lnTo>
                    <a:lnTo>
                      <a:pt x="685" y="15"/>
                    </a:lnTo>
                    <a:lnTo>
                      <a:pt x="684" y="15"/>
                    </a:lnTo>
                    <a:lnTo>
                      <a:pt x="684" y="15"/>
                    </a:lnTo>
                    <a:lnTo>
                      <a:pt x="683" y="15"/>
                    </a:lnTo>
                    <a:lnTo>
                      <a:pt x="683" y="15"/>
                    </a:lnTo>
                    <a:lnTo>
                      <a:pt x="681" y="16"/>
                    </a:lnTo>
                    <a:lnTo>
                      <a:pt x="681" y="16"/>
                    </a:lnTo>
                    <a:lnTo>
                      <a:pt x="681" y="16"/>
                    </a:lnTo>
                    <a:lnTo>
                      <a:pt x="681" y="16"/>
                    </a:lnTo>
                    <a:lnTo>
                      <a:pt x="680" y="16"/>
                    </a:lnTo>
                    <a:lnTo>
                      <a:pt x="680" y="16"/>
                    </a:lnTo>
                    <a:lnTo>
                      <a:pt x="679" y="17"/>
                    </a:lnTo>
                    <a:lnTo>
                      <a:pt x="679" y="17"/>
                    </a:lnTo>
                    <a:lnTo>
                      <a:pt x="675" y="20"/>
                    </a:lnTo>
                    <a:lnTo>
                      <a:pt x="675" y="20"/>
                    </a:lnTo>
                    <a:lnTo>
                      <a:pt x="675" y="20"/>
                    </a:lnTo>
                    <a:lnTo>
                      <a:pt x="675" y="20"/>
                    </a:lnTo>
                    <a:lnTo>
                      <a:pt x="675" y="20"/>
                    </a:lnTo>
                    <a:lnTo>
                      <a:pt x="665" y="32"/>
                    </a:lnTo>
                    <a:lnTo>
                      <a:pt x="665" y="32"/>
                    </a:lnTo>
                    <a:lnTo>
                      <a:pt x="659" y="43"/>
                    </a:lnTo>
                    <a:lnTo>
                      <a:pt x="652" y="51"/>
                    </a:lnTo>
                    <a:lnTo>
                      <a:pt x="646" y="65"/>
                    </a:lnTo>
                    <a:lnTo>
                      <a:pt x="646" y="65"/>
                    </a:lnTo>
                    <a:lnTo>
                      <a:pt x="625" y="61"/>
                    </a:lnTo>
                    <a:lnTo>
                      <a:pt x="625" y="61"/>
                    </a:lnTo>
                    <a:lnTo>
                      <a:pt x="623" y="46"/>
                    </a:lnTo>
                    <a:lnTo>
                      <a:pt x="621" y="36"/>
                    </a:lnTo>
                    <a:lnTo>
                      <a:pt x="618" y="24"/>
                    </a:lnTo>
                    <a:lnTo>
                      <a:pt x="618" y="24"/>
                    </a:lnTo>
                    <a:lnTo>
                      <a:pt x="612" y="10"/>
                    </a:lnTo>
                    <a:lnTo>
                      <a:pt x="612" y="10"/>
                    </a:lnTo>
                    <a:lnTo>
                      <a:pt x="612" y="10"/>
                    </a:lnTo>
                    <a:lnTo>
                      <a:pt x="612" y="9"/>
                    </a:lnTo>
                    <a:lnTo>
                      <a:pt x="612" y="9"/>
                    </a:lnTo>
                    <a:lnTo>
                      <a:pt x="609" y="5"/>
                    </a:lnTo>
                    <a:lnTo>
                      <a:pt x="609" y="5"/>
                    </a:lnTo>
                    <a:lnTo>
                      <a:pt x="609" y="5"/>
                    </a:lnTo>
                    <a:lnTo>
                      <a:pt x="609" y="5"/>
                    </a:lnTo>
                    <a:lnTo>
                      <a:pt x="608" y="4"/>
                    </a:lnTo>
                    <a:lnTo>
                      <a:pt x="608" y="4"/>
                    </a:lnTo>
                    <a:lnTo>
                      <a:pt x="608" y="4"/>
                    </a:lnTo>
                    <a:lnTo>
                      <a:pt x="608" y="4"/>
                    </a:lnTo>
                    <a:lnTo>
                      <a:pt x="607" y="2"/>
                    </a:lnTo>
                    <a:lnTo>
                      <a:pt x="607" y="2"/>
                    </a:lnTo>
                    <a:lnTo>
                      <a:pt x="607" y="2"/>
                    </a:lnTo>
                    <a:lnTo>
                      <a:pt x="607" y="2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3" y="1"/>
                    </a:lnTo>
                    <a:lnTo>
                      <a:pt x="603" y="1"/>
                    </a:lnTo>
                    <a:lnTo>
                      <a:pt x="602" y="1"/>
                    </a:lnTo>
                    <a:lnTo>
                      <a:pt x="602" y="1"/>
                    </a:lnTo>
                    <a:lnTo>
                      <a:pt x="601" y="1"/>
                    </a:lnTo>
                    <a:lnTo>
                      <a:pt x="601" y="1"/>
                    </a:lnTo>
                    <a:lnTo>
                      <a:pt x="599" y="1"/>
                    </a:lnTo>
                    <a:lnTo>
                      <a:pt x="599" y="1"/>
                    </a:lnTo>
                    <a:lnTo>
                      <a:pt x="598" y="0"/>
                    </a:lnTo>
                    <a:lnTo>
                      <a:pt x="598" y="0"/>
                    </a:lnTo>
                    <a:lnTo>
                      <a:pt x="596" y="0"/>
                    </a:lnTo>
                    <a:lnTo>
                      <a:pt x="596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3" y="0"/>
                    </a:lnTo>
                    <a:lnTo>
                      <a:pt x="591" y="0"/>
                    </a:lnTo>
                    <a:lnTo>
                      <a:pt x="591" y="0"/>
                    </a:lnTo>
                    <a:lnTo>
                      <a:pt x="591" y="0"/>
                    </a:lnTo>
                    <a:lnTo>
                      <a:pt x="591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8" y="1"/>
                    </a:lnTo>
                    <a:lnTo>
                      <a:pt x="588" y="1"/>
                    </a:lnTo>
                    <a:lnTo>
                      <a:pt x="587" y="1"/>
                    </a:lnTo>
                    <a:lnTo>
                      <a:pt x="587" y="1"/>
                    </a:lnTo>
                    <a:lnTo>
                      <a:pt x="587" y="1"/>
                    </a:lnTo>
                    <a:lnTo>
                      <a:pt x="587" y="1"/>
                    </a:lnTo>
                    <a:lnTo>
                      <a:pt x="586" y="2"/>
                    </a:lnTo>
                    <a:lnTo>
                      <a:pt x="586" y="2"/>
                    </a:lnTo>
                    <a:lnTo>
                      <a:pt x="586" y="2"/>
                    </a:lnTo>
                    <a:lnTo>
                      <a:pt x="586" y="2"/>
                    </a:lnTo>
                    <a:lnTo>
                      <a:pt x="583" y="4"/>
                    </a:lnTo>
                    <a:lnTo>
                      <a:pt x="583" y="4"/>
                    </a:lnTo>
                    <a:lnTo>
                      <a:pt x="583" y="4"/>
                    </a:lnTo>
                    <a:lnTo>
                      <a:pt x="583" y="4"/>
                    </a:lnTo>
                    <a:lnTo>
                      <a:pt x="582" y="6"/>
                    </a:lnTo>
                    <a:lnTo>
                      <a:pt x="582" y="6"/>
                    </a:lnTo>
                    <a:lnTo>
                      <a:pt x="582" y="6"/>
                    </a:lnTo>
                    <a:lnTo>
                      <a:pt x="582" y="6"/>
                    </a:lnTo>
                    <a:lnTo>
                      <a:pt x="582" y="6"/>
                    </a:lnTo>
                    <a:lnTo>
                      <a:pt x="582" y="6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68" y="31"/>
                    </a:lnTo>
                    <a:lnTo>
                      <a:pt x="564" y="41"/>
                    </a:lnTo>
                    <a:lnTo>
                      <a:pt x="560" y="56"/>
                    </a:lnTo>
                    <a:lnTo>
                      <a:pt x="560" y="56"/>
                    </a:lnTo>
                    <a:lnTo>
                      <a:pt x="539" y="56"/>
                    </a:lnTo>
                    <a:lnTo>
                      <a:pt x="539" y="56"/>
                    </a:lnTo>
                    <a:lnTo>
                      <a:pt x="535" y="41"/>
                    </a:lnTo>
                    <a:lnTo>
                      <a:pt x="531" y="31"/>
                    </a:lnTo>
                    <a:lnTo>
                      <a:pt x="525" y="20"/>
                    </a:lnTo>
                    <a:lnTo>
                      <a:pt x="525" y="20"/>
                    </a:lnTo>
                    <a:lnTo>
                      <a:pt x="517" y="6"/>
                    </a:lnTo>
                    <a:lnTo>
                      <a:pt x="517" y="6"/>
                    </a:lnTo>
                    <a:lnTo>
                      <a:pt x="517" y="6"/>
                    </a:lnTo>
                    <a:lnTo>
                      <a:pt x="517" y="6"/>
                    </a:lnTo>
                    <a:lnTo>
                      <a:pt x="516" y="4"/>
                    </a:lnTo>
                    <a:lnTo>
                      <a:pt x="516" y="4"/>
                    </a:lnTo>
                    <a:lnTo>
                      <a:pt x="516" y="4"/>
                    </a:lnTo>
                    <a:lnTo>
                      <a:pt x="516" y="4"/>
                    </a:lnTo>
                    <a:lnTo>
                      <a:pt x="514" y="2"/>
                    </a:lnTo>
                    <a:lnTo>
                      <a:pt x="514" y="2"/>
                    </a:lnTo>
                    <a:lnTo>
                      <a:pt x="514" y="2"/>
                    </a:lnTo>
                    <a:lnTo>
                      <a:pt x="514" y="2"/>
                    </a:lnTo>
                    <a:lnTo>
                      <a:pt x="512" y="1"/>
                    </a:lnTo>
                    <a:lnTo>
                      <a:pt x="512" y="1"/>
                    </a:lnTo>
                    <a:lnTo>
                      <a:pt x="512" y="1"/>
                    </a:lnTo>
                    <a:lnTo>
                      <a:pt x="512" y="1"/>
                    </a:lnTo>
                    <a:lnTo>
                      <a:pt x="511" y="1"/>
                    </a:lnTo>
                    <a:lnTo>
                      <a:pt x="511" y="1"/>
                    </a:lnTo>
                    <a:lnTo>
                      <a:pt x="510" y="0"/>
                    </a:lnTo>
                    <a:lnTo>
                      <a:pt x="510" y="0"/>
                    </a:lnTo>
                    <a:lnTo>
                      <a:pt x="509" y="0"/>
                    </a:lnTo>
                    <a:lnTo>
                      <a:pt x="509" y="0"/>
                    </a:lnTo>
                    <a:lnTo>
                      <a:pt x="509" y="0"/>
                    </a:lnTo>
                    <a:lnTo>
                      <a:pt x="509" y="0"/>
                    </a:lnTo>
                    <a:lnTo>
                      <a:pt x="506" y="0"/>
                    </a:lnTo>
                    <a:lnTo>
                      <a:pt x="506" y="0"/>
                    </a:lnTo>
                    <a:lnTo>
                      <a:pt x="506" y="0"/>
                    </a:lnTo>
                    <a:lnTo>
                      <a:pt x="506" y="0"/>
                    </a:lnTo>
                    <a:lnTo>
                      <a:pt x="505" y="0"/>
                    </a:lnTo>
                    <a:lnTo>
                      <a:pt x="505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1" y="0"/>
                    </a:lnTo>
                    <a:lnTo>
                      <a:pt x="501" y="0"/>
                    </a:lnTo>
                    <a:lnTo>
                      <a:pt x="500" y="1"/>
                    </a:lnTo>
                    <a:lnTo>
                      <a:pt x="500" y="1"/>
                    </a:lnTo>
                    <a:lnTo>
                      <a:pt x="499" y="1"/>
                    </a:lnTo>
                    <a:lnTo>
                      <a:pt x="499" y="1"/>
                    </a:lnTo>
                    <a:lnTo>
                      <a:pt x="497" y="1"/>
                    </a:lnTo>
                    <a:lnTo>
                      <a:pt x="497" y="1"/>
                    </a:lnTo>
                    <a:lnTo>
                      <a:pt x="496" y="1"/>
                    </a:lnTo>
                    <a:lnTo>
                      <a:pt x="496" y="1"/>
                    </a:lnTo>
                    <a:lnTo>
                      <a:pt x="495" y="1"/>
                    </a:lnTo>
                    <a:lnTo>
                      <a:pt x="495" y="1"/>
                    </a:lnTo>
                    <a:lnTo>
                      <a:pt x="495" y="1"/>
                    </a:lnTo>
                    <a:lnTo>
                      <a:pt x="495" y="1"/>
                    </a:lnTo>
                    <a:lnTo>
                      <a:pt x="492" y="2"/>
                    </a:lnTo>
                    <a:lnTo>
                      <a:pt x="492" y="2"/>
                    </a:lnTo>
                    <a:lnTo>
                      <a:pt x="492" y="2"/>
                    </a:lnTo>
                    <a:lnTo>
                      <a:pt x="492" y="2"/>
                    </a:lnTo>
                    <a:lnTo>
                      <a:pt x="491" y="2"/>
                    </a:lnTo>
                    <a:lnTo>
                      <a:pt x="491" y="2"/>
                    </a:lnTo>
                    <a:lnTo>
                      <a:pt x="491" y="4"/>
                    </a:lnTo>
                    <a:lnTo>
                      <a:pt x="491" y="4"/>
                    </a:lnTo>
                    <a:lnTo>
                      <a:pt x="490" y="5"/>
                    </a:lnTo>
                    <a:lnTo>
                      <a:pt x="490" y="5"/>
                    </a:lnTo>
                    <a:lnTo>
                      <a:pt x="490" y="5"/>
                    </a:lnTo>
                    <a:lnTo>
                      <a:pt x="490" y="5"/>
                    </a:lnTo>
                    <a:lnTo>
                      <a:pt x="488" y="6"/>
                    </a:lnTo>
                    <a:lnTo>
                      <a:pt x="488" y="6"/>
                    </a:lnTo>
                    <a:lnTo>
                      <a:pt x="488" y="6"/>
                    </a:lnTo>
                    <a:lnTo>
                      <a:pt x="488" y="6"/>
                    </a:lnTo>
                    <a:lnTo>
                      <a:pt x="487" y="9"/>
                    </a:lnTo>
                    <a:lnTo>
                      <a:pt x="487" y="9"/>
                    </a:lnTo>
                    <a:lnTo>
                      <a:pt x="487" y="10"/>
                    </a:lnTo>
                    <a:lnTo>
                      <a:pt x="487" y="10"/>
                    </a:lnTo>
                    <a:lnTo>
                      <a:pt x="487" y="10"/>
                    </a:lnTo>
                    <a:lnTo>
                      <a:pt x="487" y="10"/>
                    </a:lnTo>
                    <a:lnTo>
                      <a:pt x="481" y="24"/>
                    </a:lnTo>
                    <a:lnTo>
                      <a:pt x="481" y="24"/>
                    </a:lnTo>
                    <a:lnTo>
                      <a:pt x="478" y="36"/>
                    </a:lnTo>
                    <a:lnTo>
                      <a:pt x="476" y="46"/>
                    </a:lnTo>
                    <a:lnTo>
                      <a:pt x="475" y="61"/>
                    </a:lnTo>
                    <a:lnTo>
                      <a:pt x="475" y="61"/>
                    </a:lnTo>
                    <a:lnTo>
                      <a:pt x="453" y="65"/>
                    </a:lnTo>
                    <a:lnTo>
                      <a:pt x="453" y="65"/>
                    </a:lnTo>
                    <a:lnTo>
                      <a:pt x="447" y="51"/>
                    </a:lnTo>
                    <a:lnTo>
                      <a:pt x="441" y="43"/>
                    </a:lnTo>
                    <a:lnTo>
                      <a:pt x="434" y="32"/>
                    </a:lnTo>
                    <a:lnTo>
                      <a:pt x="434" y="32"/>
                    </a:lnTo>
                    <a:lnTo>
                      <a:pt x="424" y="20"/>
                    </a:lnTo>
                    <a:lnTo>
                      <a:pt x="424" y="20"/>
                    </a:lnTo>
                    <a:lnTo>
                      <a:pt x="424" y="20"/>
                    </a:lnTo>
                    <a:lnTo>
                      <a:pt x="424" y="20"/>
                    </a:lnTo>
                    <a:lnTo>
                      <a:pt x="420" y="17"/>
                    </a:lnTo>
                    <a:lnTo>
                      <a:pt x="420" y="17"/>
                    </a:lnTo>
                    <a:lnTo>
                      <a:pt x="419" y="16"/>
                    </a:lnTo>
                    <a:lnTo>
                      <a:pt x="419" y="16"/>
                    </a:lnTo>
                    <a:lnTo>
                      <a:pt x="418" y="16"/>
                    </a:lnTo>
                    <a:lnTo>
                      <a:pt x="418" y="16"/>
                    </a:lnTo>
                    <a:lnTo>
                      <a:pt x="418" y="16"/>
                    </a:lnTo>
                    <a:lnTo>
                      <a:pt x="418" y="16"/>
                    </a:lnTo>
                    <a:lnTo>
                      <a:pt x="415" y="15"/>
                    </a:lnTo>
                    <a:lnTo>
                      <a:pt x="415" y="15"/>
                    </a:lnTo>
                    <a:lnTo>
                      <a:pt x="415" y="15"/>
                    </a:lnTo>
                    <a:lnTo>
                      <a:pt x="415" y="15"/>
                    </a:lnTo>
                    <a:lnTo>
                      <a:pt x="414" y="15"/>
                    </a:lnTo>
                    <a:lnTo>
                      <a:pt x="414" y="15"/>
                    </a:lnTo>
                    <a:lnTo>
                      <a:pt x="414" y="15"/>
                    </a:lnTo>
                    <a:lnTo>
                      <a:pt x="414" y="15"/>
                    </a:lnTo>
                    <a:lnTo>
                      <a:pt x="412" y="16"/>
                    </a:lnTo>
                    <a:lnTo>
                      <a:pt x="412" y="16"/>
                    </a:lnTo>
                    <a:lnTo>
                      <a:pt x="412" y="16"/>
                    </a:lnTo>
                    <a:lnTo>
                      <a:pt x="412" y="16"/>
                    </a:lnTo>
                    <a:lnTo>
                      <a:pt x="410" y="16"/>
                    </a:lnTo>
                    <a:lnTo>
                      <a:pt x="410" y="16"/>
                    </a:lnTo>
                    <a:lnTo>
                      <a:pt x="409" y="16"/>
                    </a:lnTo>
                    <a:lnTo>
                      <a:pt x="409" y="16"/>
                    </a:lnTo>
                    <a:lnTo>
                      <a:pt x="407" y="17"/>
                    </a:lnTo>
                    <a:lnTo>
                      <a:pt x="407" y="17"/>
                    </a:lnTo>
                    <a:lnTo>
                      <a:pt x="405" y="17"/>
                    </a:lnTo>
                    <a:lnTo>
                      <a:pt x="405" y="17"/>
                    </a:lnTo>
                    <a:lnTo>
                      <a:pt x="404" y="17"/>
                    </a:lnTo>
                    <a:lnTo>
                      <a:pt x="404" y="17"/>
                    </a:lnTo>
                    <a:lnTo>
                      <a:pt x="403" y="19"/>
                    </a:lnTo>
                    <a:lnTo>
                      <a:pt x="403" y="19"/>
                    </a:lnTo>
                    <a:lnTo>
                      <a:pt x="402" y="19"/>
                    </a:lnTo>
                    <a:lnTo>
                      <a:pt x="402" y="19"/>
                    </a:lnTo>
                    <a:lnTo>
                      <a:pt x="400" y="19"/>
                    </a:lnTo>
                    <a:lnTo>
                      <a:pt x="400" y="19"/>
                    </a:lnTo>
                    <a:lnTo>
                      <a:pt x="400" y="20"/>
                    </a:lnTo>
                    <a:lnTo>
                      <a:pt x="400" y="20"/>
                    </a:lnTo>
                    <a:lnTo>
                      <a:pt x="399" y="20"/>
                    </a:lnTo>
                    <a:lnTo>
                      <a:pt x="399" y="20"/>
                    </a:lnTo>
                    <a:lnTo>
                      <a:pt x="398" y="20"/>
                    </a:lnTo>
                    <a:lnTo>
                      <a:pt x="398" y="20"/>
                    </a:lnTo>
                    <a:lnTo>
                      <a:pt x="397" y="21"/>
                    </a:lnTo>
                    <a:lnTo>
                      <a:pt x="397" y="21"/>
                    </a:lnTo>
                    <a:lnTo>
                      <a:pt x="397" y="21"/>
                    </a:lnTo>
                    <a:lnTo>
                      <a:pt x="397" y="21"/>
                    </a:lnTo>
                    <a:lnTo>
                      <a:pt x="397" y="22"/>
                    </a:lnTo>
                    <a:lnTo>
                      <a:pt x="397" y="22"/>
                    </a:lnTo>
                    <a:lnTo>
                      <a:pt x="395" y="24"/>
                    </a:lnTo>
                    <a:lnTo>
                      <a:pt x="395" y="24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4" y="29"/>
                    </a:lnTo>
                    <a:lnTo>
                      <a:pt x="394" y="29"/>
                    </a:lnTo>
                    <a:lnTo>
                      <a:pt x="394" y="29"/>
                    </a:lnTo>
                    <a:lnTo>
                      <a:pt x="394" y="29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0" y="56"/>
                    </a:lnTo>
                    <a:lnTo>
                      <a:pt x="390" y="68"/>
                    </a:lnTo>
                    <a:lnTo>
                      <a:pt x="391" y="83"/>
                    </a:lnTo>
                    <a:lnTo>
                      <a:pt x="391" y="83"/>
                    </a:lnTo>
                    <a:lnTo>
                      <a:pt x="371" y="89"/>
                    </a:lnTo>
                    <a:lnTo>
                      <a:pt x="371" y="89"/>
                    </a:lnTo>
                    <a:lnTo>
                      <a:pt x="363" y="78"/>
                    </a:lnTo>
                    <a:lnTo>
                      <a:pt x="355" y="69"/>
                    </a:lnTo>
                    <a:lnTo>
                      <a:pt x="346" y="60"/>
                    </a:lnTo>
                    <a:lnTo>
                      <a:pt x="346" y="60"/>
                    </a:lnTo>
                    <a:lnTo>
                      <a:pt x="334" y="50"/>
                    </a:lnTo>
                    <a:lnTo>
                      <a:pt x="335" y="50"/>
                    </a:lnTo>
                    <a:lnTo>
                      <a:pt x="335" y="50"/>
                    </a:lnTo>
                    <a:lnTo>
                      <a:pt x="334" y="50"/>
                    </a:lnTo>
                    <a:lnTo>
                      <a:pt x="334" y="50"/>
                    </a:lnTo>
                    <a:lnTo>
                      <a:pt x="332" y="49"/>
                    </a:lnTo>
                    <a:lnTo>
                      <a:pt x="332" y="49"/>
                    </a:lnTo>
                    <a:lnTo>
                      <a:pt x="331" y="49"/>
                    </a:lnTo>
                    <a:lnTo>
                      <a:pt x="331" y="49"/>
                    </a:lnTo>
                    <a:lnTo>
                      <a:pt x="330" y="48"/>
                    </a:lnTo>
                    <a:lnTo>
                      <a:pt x="330" y="48"/>
                    </a:lnTo>
                    <a:lnTo>
                      <a:pt x="328" y="48"/>
                    </a:lnTo>
                    <a:lnTo>
                      <a:pt x="328" y="48"/>
                    </a:lnTo>
                    <a:lnTo>
                      <a:pt x="327" y="46"/>
                    </a:lnTo>
                    <a:lnTo>
                      <a:pt x="327" y="46"/>
                    </a:lnTo>
                    <a:lnTo>
                      <a:pt x="327" y="46"/>
                    </a:lnTo>
                    <a:lnTo>
                      <a:pt x="327" y="46"/>
                    </a:lnTo>
                    <a:lnTo>
                      <a:pt x="325" y="46"/>
                    </a:lnTo>
                    <a:lnTo>
                      <a:pt x="325" y="46"/>
                    </a:lnTo>
                    <a:lnTo>
                      <a:pt x="325" y="46"/>
                    </a:lnTo>
                    <a:lnTo>
                      <a:pt x="325" y="46"/>
                    </a:lnTo>
                    <a:lnTo>
                      <a:pt x="323" y="48"/>
                    </a:lnTo>
                    <a:lnTo>
                      <a:pt x="323" y="48"/>
                    </a:lnTo>
                    <a:lnTo>
                      <a:pt x="323" y="48"/>
                    </a:lnTo>
                    <a:lnTo>
                      <a:pt x="323" y="48"/>
                    </a:lnTo>
                    <a:lnTo>
                      <a:pt x="321" y="48"/>
                    </a:lnTo>
                    <a:lnTo>
                      <a:pt x="321" y="48"/>
                    </a:lnTo>
                    <a:lnTo>
                      <a:pt x="321" y="48"/>
                    </a:lnTo>
                    <a:lnTo>
                      <a:pt x="321" y="48"/>
                    </a:lnTo>
                    <a:lnTo>
                      <a:pt x="320" y="49"/>
                    </a:lnTo>
                    <a:lnTo>
                      <a:pt x="320" y="49"/>
                    </a:lnTo>
                    <a:lnTo>
                      <a:pt x="318" y="49"/>
                    </a:lnTo>
                    <a:lnTo>
                      <a:pt x="318" y="49"/>
                    </a:lnTo>
                    <a:lnTo>
                      <a:pt x="317" y="50"/>
                    </a:lnTo>
                    <a:lnTo>
                      <a:pt x="317" y="50"/>
                    </a:lnTo>
                    <a:lnTo>
                      <a:pt x="315" y="51"/>
                    </a:lnTo>
                    <a:lnTo>
                      <a:pt x="315" y="51"/>
                    </a:lnTo>
                    <a:lnTo>
                      <a:pt x="313" y="51"/>
                    </a:lnTo>
                    <a:lnTo>
                      <a:pt x="313" y="51"/>
                    </a:lnTo>
                    <a:lnTo>
                      <a:pt x="312" y="51"/>
                    </a:lnTo>
                    <a:lnTo>
                      <a:pt x="312" y="51"/>
                    </a:lnTo>
                    <a:lnTo>
                      <a:pt x="312" y="53"/>
                    </a:lnTo>
                    <a:lnTo>
                      <a:pt x="312" y="53"/>
                    </a:lnTo>
                    <a:lnTo>
                      <a:pt x="311" y="53"/>
                    </a:lnTo>
                    <a:lnTo>
                      <a:pt x="311" y="53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10" y="54"/>
                    </a:lnTo>
                    <a:lnTo>
                      <a:pt x="308" y="55"/>
                    </a:lnTo>
                    <a:lnTo>
                      <a:pt x="308" y="55"/>
                    </a:lnTo>
                    <a:lnTo>
                      <a:pt x="307" y="56"/>
                    </a:lnTo>
                    <a:lnTo>
                      <a:pt x="307" y="56"/>
                    </a:lnTo>
                    <a:lnTo>
                      <a:pt x="307" y="56"/>
                    </a:lnTo>
                    <a:lnTo>
                      <a:pt x="307" y="56"/>
                    </a:lnTo>
                    <a:lnTo>
                      <a:pt x="307" y="58"/>
                    </a:lnTo>
                    <a:lnTo>
                      <a:pt x="307" y="58"/>
                    </a:lnTo>
                    <a:lnTo>
                      <a:pt x="307" y="58"/>
                    </a:lnTo>
                    <a:lnTo>
                      <a:pt x="307" y="58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0"/>
                    </a:lnTo>
                    <a:lnTo>
                      <a:pt x="306" y="63"/>
                    </a:lnTo>
                    <a:lnTo>
                      <a:pt x="306" y="63"/>
                    </a:lnTo>
                    <a:lnTo>
                      <a:pt x="306" y="64"/>
                    </a:lnTo>
                    <a:lnTo>
                      <a:pt x="306" y="64"/>
                    </a:lnTo>
                    <a:lnTo>
                      <a:pt x="306" y="79"/>
                    </a:lnTo>
                    <a:lnTo>
                      <a:pt x="306" y="79"/>
                    </a:lnTo>
                    <a:lnTo>
                      <a:pt x="307" y="92"/>
                    </a:lnTo>
                    <a:lnTo>
                      <a:pt x="308" y="102"/>
                    </a:lnTo>
                    <a:lnTo>
                      <a:pt x="312" y="117"/>
                    </a:lnTo>
                    <a:lnTo>
                      <a:pt x="312" y="117"/>
                    </a:lnTo>
                    <a:lnTo>
                      <a:pt x="294" y="128"/>
                    </a:lnTo>
                    <a:lnTo>
                      <a:pt x="294" y="128"/>
                    </a:lnTo>
                    <a:lnTo>
                      <a:pt x="283" y="117"/>
                    </a:lnTo>
                    <a:lnTo>
                      <a:pt x="274" y="111"/>
                    </a:lnTo>
                    <a:lnTo>
                      <a:pt x="264" y="103"/>
                    </a:lnTo>
                    <a:lnTo>
                      <a:pt x="264" y="103"/>
                    </a:lnTo>
                    <a:lnTo>
                      <a:pt x="250" y="95"/>
                    </a:lnTo>
                    <a:lnTo>
                      <a:pt x="250" y="95"/>
                    </a:lnTo>
                    <a:lnTo>
                      <a:pt x="250" y="95"/>
                    </a:lnTo>
                    <a:lnTo>
                      <a:pt x="250" y="95"/>
                    </a:lnTo>
                    <a:lnTo>
                      <a:pt x="248" y="94"/>
                    </a:lnTo>
                    <a:lnTo>
                      <a:pt x="248" y="94"/>
                    </a:lnTo>
                    <a:lnTo>
                      <a:pt x="248" y="94"/>
                    </a:lnTo>
                    <a:lnTo>
                      <a:pt x="248" y="94"/>
                    </a:lnTo>
                    <a:lnTo>
                      <a:pt x="245" y="93"/>
                    </a:lnTo>
                    <a:lnTo>
                      <a:pt x="245" y="93"/>
                    </a:lnTo>
                    <a:lnTo>
                      <a:pt x="245" y="93"/>
                    </a:lnTo>
                    <a:lnTo>
                      <a:pt x="245" y="93"/>
                    </a:lnTo>
                    <a:lnTo>
                      <a:pt x="244" y="93"/>
                    </a:lnTo>
                    <a:lnTo>
                      <a:pt x="244" y="93"/>
                    </a:lnTo>
                    <a:lnTo>
                      <a:pt x="243" y="93"/>
                    </a:lnTo>
                    <a:lnTo>
                      <a:pt x="243" y="93"/>
                    </a:lnTo>
                    <a:lnTo>
                      <a:pt x="242" y="93"/>
                    </a:lnTo>
                    <a:lnTo>
                      <a:pt x="242" y="93"/>
                    </a:lnTo>
                    <a:lnTo>
                      <a:pt x="242" y="93"/>
                    </a:lnTo>
                    <a:lnTo>
                      <a:pt x="242" y="93"/>
                    </a:lnTo>
                    <a:lnTo>
                      <a:pt x="240" y="94"/>
                    </a:lnTo>
                    <a:lnTo>
                      <a:pt x="240" y="94"/>
                    </a:lnTo>
                    <a:lnTo>
                      <a:pt x="239" y="94"/>
                    </a:lnTo>
                    <a:lnTo>
                      <a:pt x="239" y="94"/>
                    </a:lnTo>
                    <a:lnTo>
                      <a:pt x="238" y="95"/>
                    </a:lnTo>
                    <a:lnTo>
                      <a:pt x="238" y="95"/>
                    </a:lnTo>
                    <a:lnTo>
                      <a:pt x="238" y="95"/>
                    </a:lnTo>
                    <a:lnTo>
                      <a:pt x="238" y="95"/>
                    </a:lnTo>
                    <a:lnTo>
                      <a:pt x="237" y="97"/>
                    </a:lnTo>
                    <a:lnTo>
                      <a:pt x="237" y="97"/>
                    </a:lnTo>
                    <a:lnTo>
                      <a:pt x="235" y="97"/>
                    </a:lnTo>
                    <a:lnTo>
                      <a:pt x="235" y="97"/>
                    </a:lnTo>
                    <a:lnTo>
                      <a:pt x="234" y="98"/>
                    </a:lnTo>
                    <a:lnTo>
                      <a:pt x="234" y="98"/>
                    </a:lnTo>
                    <a:lnTo>
                      <a:pt x="231" y="99"/>
                    </a:lnTo>
                    <a:lnTo>
                      <a:pt x="231" y="99"/>
                    </a:lnTo>
                    <a:lnTo>
                      <a:pt x="231" y="99"/>
                    </a:lnTo>
                    <a:lnTo>
                      <a:pt x="231" y="99"/>
                    </a:lnTo>
                    <a:lnTo>
                      <a:pt x="229" y="100"/>
                    </a:lnTo>
                    <a:lnTo>
                      <a:pt x="229" y="100"/>
                    </a:lnTo>
                    <a:lnTo>
                      <a:pt x="229" y="100"/>
                    </a:lnTo>
                    <a:lnTo>
                      <a:pt x="229" y="100"/>
                    </a:lnTo>
                    <a:lnTo>
                      <a:pt x="228" y="102"/>
                    </a:lnTo>
                    <a:lnTo>
                      <a:pt x="228" y="102"/>
                    </a:lnTo>
                    <a:lnTo>
                      <a:pt x="228" y="103"/>
                    </a:lnTo>
                    <a:lnTo>
                      <a:pt x="228" y="103"/>
                    </a:lnTo>
                    <a:lnTo>
                      <a:pt x="226" y="103"/>
                    </a:lnTo>
                    <a:lnTo>
                      <a:pt x="226" y="103"/>
                    </a:lnTo>
                    <a:lnTo>
                      <a:pt x="226" y="104"/>
                    </a:lnTo>
                    <a:lnTo>
                      <a:pt x="226" y="104"/>
                    </a:lnTo>
                    <a:lnTo>
                      <a:pt x="225" y="106"/>
                    </a:lnTo>
                    <a:lnTo>
                      <a:pt x="225" y="106"/>
                    </a:lnTo>
                    <a:lnTo>
                      <a:pt x="225" y="106"/>
                    </a:lnTo>
                    <a:lnTo>
                      <a:pt x="225" y="106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8"/>
                    </a:lnTo>
                    <a:lnTo>
                      <a:pt x="225" y="108"/>
                    </a:lnTo>
                    <a:lnTo>
                      <a:pt x="225" y="111"/>
                    </a:lnTo>
                    <a:lnTo>
                      <a:pt x="225" y="111"/>
                    </a:lnTo>
                    <a:lnTo>
                      <a:pt x="225" y="111"/>
                    </a:lnTo>
                    <a:lnTo>
                      <a:pt x="225" y="111"/>
                    </a:lnTo>
                    <a:lnTo>
                      <a:pt x="225" y="113"/>
                    </a:lnTo>
                    <a:lnTo>
                      <a:pt x="225" y="113"/>
                    </a:lnTo>
                    <a:lnTo>
                      <a:pt x="225" y="113"/>
                    </a:lnTo>
                    <a:lnTo>
                      <a:pt x="225" y="113"/>
                    </a:lnTo>
                    <a:lnTo>
                      <a:pt x="228" y="128"/>
                    </a:lnTo>
                    <a:lnTo>
                      <a:pt x="228" y="128"/>
                    </a:lnTo>
                    <a:lnTo>
                      <a:pt x="231" y="141"/>
                    </a:lnTo>
                    <a:lnTo>
                      <a:pt x="235" y="151"/>
                    </a:lnTo>
                    <a:lnTo>
                      <a:pt x="240" y="165"/>
                    </a:lnTo>
                    <a:lnTo>
                      <a:pt x="240" y="165"/>
                    </a:lnTo>
                    <a:lnTo>
                      <a:pt x="224" y="179"/>
                    </a:lnTo>
                    <a:lnTo>
                      <a:pt x="224" y="179"/>
                    </a:lnTo>
                    <a:lnTo>
                      <a:pt x="211" y="170"/>
                    </a:lnTo>
                    <a:lnTo>
                      <a:pt x="203" y="165"/>
                    </a:lnTo>
                    <a:lnTo>
                      <a:pt x="191" y="160"/>
                    </a:lnTo>
                    <a:lnTo>
                      <a:pt x="191" y="160"/>
                    </a:lnTo>
                    <a:lnTo>
                      <a:pt x="176" y="153"/>
                    </a:lnTo>
                    <a:lnTo>
                      <a:pt x="176" y="153"/>
                    </a:lnTo>
                    <a:lnTo>
                      <a:pt x="176" y="153"/>
                    </a:lnTo>
                    <a:lnTo>
                      <a:pt x="176" y="153"/>
                    </a:lnTo>
                    <a:lnTo>
                      <a:pt x="171" y="153"/>
                    </a:lnTo>
                    <a:lnTo>
                      <a:pt x="171" y="153"/>
                    </a:lnTo>
                    <a:lnTo>
                      <a:pt x="171" y="153"/>
                    </a:lnTo>
                    <a:lnTo>
                      <a:pt x="171" y="153"/>
                    </a:lnTo>
                    <a:lnTo>
                      <a:pt x="168" y="153"/>
                    </a:lnTo>
                    <a:lnTo>
                      <a:pt x="168" y="153"/>
                    </a:lnTo>
                    <a:lnTo>
                      <a:pt x="168" y="153"/>
                    </a:lnTo>
                    <a:lnTo>
                      <a:pt x="168" y="153"/>
                    </a:lnTo>
                    <a:lnTo>
                      <a:pt x="167" y="153"/>
                    </a:lnTo>
                    <a:lnTo>
                      <a:pt x="167" y="153"/>
                    </a:lnTo>
                    <a:lnTo>
                      <a:pt x="167" y="153"/>
                    </a:lnTo>
                    <a:lnTo>
                      <a:pt x="167" y="153"/>
                    </a:lnTo>
                    <a:lnTo>
                      <a:pt x="166" y="155"/>
                    </a:lnTo>
                    <a:lnTo>
                      <a:pt x="166" y="155"/>
                    </a:lnTo>
                    <a:lnTo>
                      <a:pt x="165" y="155"/>
                    </a:lnTo>
                    <a:lnTo>
                      <a:pt x="165" y="155"/>
                    </a:lnTo>
                    <a:lnTo>
                      <a:pt x="163" y="156"/>
                    </a:lnTo>
                    <a:lnTo>
                      <a:pt x="163" y="156"/>
                    </a:lnTo>
                    <a:lnTo>
                      <a:pt x="163" y="156"/>
                    </a:lnTo>
                    <a:lnTo>
                      <a:pt x="163" y="156"/>
                    </a:lnTo>
                    <a:lnTo>
                      <a:pt x="162" y="157"/>
                    </a:lnTo>
                    <a:lnTo>
                      <a:pt x="162" y="157"/>
                    </a:lnTo>
                    <a:lnTo>
                      <a:pt x="161" y="158"/>
                    </a:lnTo>
                    <a:lnTo>
                      <a:pt x="161" y="158"/>
                    </a:lnTo>
                    <a:lnTo>
                      <a:pt x="160" y="160"/>
                    </a:lnTo>
                    <a:lnTo>
                      <a:pt x="160" y="160"/>
                    </a:lnTo>
                    <a:lnTo>
                      <a:pt x="158" y="161"/>
                    </a:lnTo>
                    <a:lnTo>
                      <a:pt x="158" y="161"/>
                    </a:lnTo>
                    <a:lnTo>
                      <a:pt x="158" y="162"/>
                    </a:lnTo>
                    <a:lnTo>
                      <a:pt x="158" y="162"/>
                    </a:lnTo>
                    <a:lnTo>
                      <a:pt x="157" y="163"/>
                    </a:lnTo>
                    <a:lnTo>
                      <a:pt x="157" y="163"/>
                    </a:lnTo>
                    <a:lnTo>
                      <a:pt x="156" y="163"/>
                    </a:lnTo>
                    <a:lnTo>
                      <a:pt x="156" y="163"/>
                    </a:lnTo>
                    <a:lnTo>
                      <a:pt x="155" y="165"/>
                    </a:lnTo>
                    <a:lnTo>
                      <a:pt x="155" y="165"/>
                    </a:lnTo>
                    <a:lnTo>
                      <a:pt x="155" y="165"/>
                    </a:lnTo>
                    <a:lnTo>
                      <a:pt x="155" y="165"/>
                    </a:lnTo>
                    <a:lnTo>
                      <a:pt x="155" y="166"/>
                    </a:lnTo>
                    <a:lnTo>
                      <a:pt x="155" y="166"/>
                    </a:lnTo>
                    <a:lnTo>
                      <a:pt x="155" y="167"/>
                    </a:lnTo>
                    <a:lnTo>
                      <a:pt x="155" y="167"/>
                    </a:lnTo>
                    <a:lnTo>
                      <a:pt x="153" y="169"/>
                    </a:lnTo>
                    <a:lnTo>
                      <a:pt x="153" y="169"/>
                    </a:lnTo>
                    <a:lnTo>
                      <a:pt x="153" y="169"/>
                    </a:lnTo>
                    <a:lnTo>
                      <a:pt x="153" y="169"/>
                    </a:lnTo>
                    <a:lnTo>
                      <a:pt x="153" y="170"/>
                    </a:lnTo>
                    <a:lnTo>
                      <a:pt x="153" y="170"/>
                    </a:lnTo>
                    <a:lnTo>
                      <a:pt x="153" y="171"/>
                    </a:lnTo>
                    <a:lnTo>
                      <a:pt x="153" y="171"/>
                    </a:lnTo>
                    <a:lnTo>
                      <a:pt x="155" y="176"/>
                    </a:lnTo>
                    <a:lnTo>
                      <a:pt x="155" y="176"/>
                    </a:lnTo>
                    <a:lnTo>
                      <a:pt x="155" y="176"/>
                    </a:lnTo>
                    <a:lnTo>
                      <a:pt x="155" y="176"/>
                    </a:lnTo>
                    <a:lnTo>
                      <a:pt x="155" y="176"/>
                    </a:lnTo>
                    <a:lnTo>
                      <a:pt x="160" y="191"/>
                    </a:lnTo>
                    <a:lnTo>
                      <a:pt x="160" y="191"/>
                    </a:lnTo>
                    <a:lnTo>
                      <a:pt x="165" y="203"/>
                    </a:lnTo>
                    <a:lnTo>
                      <a:pt x="170" y="211"/>
                    </a:lnTo>
                    <a:lnTo>
                      <a:pt x="179" y="224"/>
                    </a:lnTo>
                    <a:lnTo>
                      <a:pt x="179" y="224"/>
                    </a:lnTo>
                    <a:lnTo>
                      <a:pt x="165" y="240"/>
                    </a:lnTo>
                    <a:lnTo>
                      <a:pt x="165" y="240"/>
                    </a:lnTo>
                    <a:lnTo>
                      <a:pt x="151" y="234"/>
                    </a:lnTo>
                    <a:lnTo>
                      <a:pt x="141" y="232"/>
                    </a:lnTo>
                    <a:lnTo>
                      <a:pt x="129" y="228"/>
                    </a:lnTo>
                    <a:lnTo>
                      <a:pt x="129" y="228"/>
                    </a:lnTo>
                    <a:lnTo>
                      <a:pt x="113" y="225"/>
                    </a:lnTo>
                    <a:lnTo>
                      <a:pt x="113" y="225"/>
                    </a:lnTo>
                    <a:lnTo>
                      <a:pt x="113" y="225"/>
                    </a:lnTo>
                    <a:lnTo>
                      <a:pt x="113" y="225"/>
                    </a:lnTo>
                    <a:lnTo>
                      <a:pt x="113" y="225"/>
                    </a:lnTo>
                    <a:lnTo>
                      <a:pt x="111" y="225"/>
                    </a:lnTo>
                    <a:lnTo>
                      <a:pt x="111" y="225"/>
                    </a:lnTo>
                    <a:lnTo>
                      <a:pt x="111" y="225"/>
                    </a:lnTo>
                    <a:lnTo>
                      <a:pt x="111" y="225"/>
                    </a:lnTo>
                    <a:lnTo>
                      <a:pt x="108" y="225"/>
                    </a:lnTo>
                    <a:lnTo>
                      <a:pt x="108" y="225"/>
                    </a:lnTo>
                    <a:lnTo>
                      <a:pt x="108" y="225"/>
                    </a:lnTo>
                    <a:lnTo>
                      <a:pt x="108" y="225"/>
                    </a:lnTo>
                    <a:lnTo>
                      <a:pt x="105" y="225"/>
                    </a:lnTo>
                    <a:lnTo>
                      <a:pt x="105" y="225"/>
                    </a:lnTo>
                    <a:lnTo>
                      <a:pt x="105" y="225"/>
                    </a:lnTo>
                    <a:lnTo>
                      <a:pt x="105" y="225"/>
                    </a:lnTo>
                    <a:lnTo>
                      <a:pt x="104" y="226"/>
                    </a:lnTo>
                    <a:lnTo>
                      <a:pt x="104" y="226"/>
                    </a:lnTo>
                    <a:lnTo>
                      <a:pt x="104" y="226"/>
                    </a:lnTo>
                    <a:lnTo>
                      <a:pt x="104" y="226"/>
                    </a:lnTo>
                    <a:lnTo>
                      <a:pt x="103" y="228"/>
                    </a:lnTo>
                    <a:lnTo>
                      <a:pt x="103" y="228"/>
                    </a:lnTo>
                    <a:lnTo>
                      <a:pt x="103" y="228"/>
                    </a:lnTo>
                    <a:lnTo>
                      <a:pt x="103" y="228"/>
                    </a:lnTo>
                    <a:lnTo>
                      <a:pt x="102" y="229"/>
                    </a:lnTo>
                    <a:lnTo>
                      <a:pt x="102" y="229"/>
                    </a:lnTo>
                    <a:lnTo>
                      <a:pt x="100" y="229"/>
                    </a:lnTo>
                    <a:lnTo>
                      <a:pt x="100" y="229"/>
                    </a:lnTo>
                    <a:lnTo>
                      <a:pt x="100" y="230"/>
                    </a:lnTo>
                    <a:lnTo>
                      <a:pt x="100" y="230"/>
                    </a:lnTo>
                    <a:lnTo>
                      <a:pt x="99" y="232"/>
                    </a:lnTo>
                    <a:lnTo>
                      <a:pt x="99" y="232"/>
                    </a:lnTo>
                    <a:lnTo>
                      <a:pt x="98" y="233"/>
                    </a:lnTo>
                    <a:lnTo>
                      <a:pt x="98" y="233"/>
                    </a:lnTo>
                    <a:lnTo>
                      <a:pt x="97" y="235"/>
                    </a:lnTo>
                    <a:lnTo>
                      <a:pt x="97" y="235"/>
                    </a:lnTo>
                    <a:lnTo>
                      <a:pt x="97" y="235"/>
                    </a:lnTo>
                    <a:lnTo>
                      <a:pt x="97" y="235"/>
                    </a:lnTo>
                    <a:lnTo>
                      <a:pt x="95" y="237"/>
                    </a:lnTo>
                    <a:lnTo>
                      <a:pt x="95" y="237"/>
                    </a:lnTo>
                    <a:lnTo>
                      <a:pt x="95" y="238"/>
                    </a:lnTo>
                    <a:lnTo>
                      <a:pt x="95" y="238"/>
                    </a:lnTo>
                    <a:lnTo>
                      <a:pt x="94" y="239"/>
                    </a:lnTo>
                    <a:lnTo>
                      <a:pt x="94" y="239"/>
                    </a:lnTo>
                    <a:lnTo>
                      <a:pt x="94" y="239"/>
                    </a:lnTo>
                    <a:lnTo>
                      <a:pt x="94" y="239"/>
                    </a:lnTo>
                    <a:lnTo>
                      <a:pt x="94" y="240"/>
                    </a:lnTo>
                    <a:lnTo>
                      <a:pt x="94" y="240"/>
                    </a:lnTo>
                    <a:lnTo>
                      <a:pt x="94" y="242"/>
                    </a:lnTo>
                    <a:lnTo>
                      <a:pt x="94" y="242"/>
                    </a:lnTo>
                    <a:lnTo>
                      <a:pt x="93" y="243"/>
                    </a:lnTo>
                    <a:lnTo>
                      <a:pt x="93" y="243"/>
                    </a:lnTo>
                    <a:lnTo>
                      <a:pt x="93" y="243"/>
                    </a:lnTo>
                    <a:lnTo>
                      <a:pt x="93" y="243"/>
                    </a:lnTo>
                    <a:lnTo>
                      <a:pt x="94" y="244"/>
                    </a:lnTo>
                    <a:lnTo>
                      <a:pt x="94" y="244"/>
                    </a:lnTo>
                    <a:lnTo>
                      <a:pt x="94" y="245"/>
                    </a:lnTo>
                    <a:lnTo>
                      <a:pt x="94" y="245"/>
                    </a:lnTo>
                    <a:lnTo>
                      <a:pt x="94" y="248"/>
                    </a:lnTo>
                    <a:lnTo>
                      <a:pt x="94" y="248"/>
                    </a:lnTo>
                    <a:lnTo>
                      <a:pt x="94" y="248"/>
                    </a:lnTo>
                    <a:lnTo>
                      <a:pt x="94" y="248"/>
                    </a:lnTo>
                    <a:lnTo>
                      <a:pt x="95" y="250"/>
                    </a:lnTo>
                    <a:lnTo>
                      <a:pt x="95" y="250"/>
                    </a:lnTo>
                    <a:lnTo>
                      <a:pt x="95" y="250"/>
                    </a:lnTo>
                    <a:lnTo>
                      <a:pt x="95" y="250"/>
                    </a:lnTo>
                    <a:lnTo>
                      <a:pt x="103" y="264"/>
                    </a:lnTo>
                    <a:lnTo>
                      <a:pt x="103" y="264"/>
                    </a:lnTo>
                    <a:lnTo>
                      <a:pt x="111" y="274"/>
                    </a:lnTo>
                    <a:lnTo>
                      <a:pt x="117" y="282"/>
                    </a:lnTo>
                    <a:lnTo>
                      <a:pt x="128" y="293"/>
                    </a:lnTo>
                    <a:lnTo>
                      <a:pt x="128" y="293"/>
                    </a:lnTo>
                    <a:lnTo>
                      <a:pt x="117" y="312"/>
                    </a:lnTo>
                    <a:lnTo>
                      <a:pt x="117" y="312"/>
                    </a:lnTo>
                    <a:lnTo>
                      <a:pt x="103" y="308"/>
                    </a:lnTo>
                    <a:lnTo>
                      <a:pt x="92" y="307"/>
                    </a:lnTo>
                    <a:lnTo>
                      <a:pt x="79" y="306"/>
                    </a:lnTo>
                    <a:lnTo>
                      <a:pt x="79" y="306"/>
                    </a:lnTo>
                    <a:lnTo>
                      <a:pt x="64" y="306"/>
                    </a:lnTo>
                    <a:lnTo>
                      <a:pt x="64" y="306"/>
                    </a:lnTo>
                    <a:lnTo>
                      <a:pt x="64" y="306"/>
                    </a:lnTo>
                    <a:lnTo>
                      <a:pt x="64" y="306"/>
                    </a:lnTo>
                    <a:lnTo>
                      <a:pt x="64" y="306"/>
                    </a:lnTo>
                    <a:lnTo>
                      <a:pt x="64" y="306"/>
                    </a:lnTo>
                    <a:lnTo>
                      <a:pt x="59" y="306"/>
                    </a:lnTo>
                    <a:lnTo>
                      <a:pt x="59" y="306"/>
                    </a:lnTo>
                    <a:lnTo>
                      <a:pt x="58" y="307"/>
                    </a:lnTo>
                    <a:lnTo>
                      <a:pt x="58" y="307"/>
                    </a:lnTo>
                    <a:lnTo>
                      <a:pt x="56" y="307"/>
                    </a:lnTo>
                    <a:lnTo>
                      <a:pt x="56" y="307"/>
                    </a:lnTo>
                    <a:lnTo>
                      <a:pt x="56" y="307"/>
                    </a:lnTo>
                    <a:lnTo>
                      <a:pt x="56" y="307"/>
                    </a:lnTo>
                    <a:lnTo>
                      <a:pt x="55" y="308"/>
                    </a:lnTo>
                    <a:lnTo>
                      <a:pt x="55" y="308"/>
                    </a:lnTo>
                    <a:lnTo>
                      <a:pt x="55" y="308"/>
                    </a:lnTo>
                    <a:lnTo>
                      <a:pt x="55" y="308"/>
                    </a:lnTo>
                    <a:lnTo>
                      <a:pt x="54" y="310"/>
                    </a:lnTo>
                    <a:lnTo>
                      <a:pt x="54" y="310"/>
                    </a:lnTo>
                    <a:lnTo>
                      <a:pt x="54" y="310"/>
                    </a:lnTo>
                    <a:lnTo>
                      <a:pt x="54" y="310"/>
                    </a:lnTo>
                    <a:lnTo>
                      <a:pt x="53" y="312"/>
                    </a:lnTo>
                    <a:lnTo>
                      <a:pt x="53" y="312"/>
                    </a:lnTo>
                    <a:lnTo>
                      <a:pt x="53" y="312"/>
                    </a:lnTo>
                    <a:lnTo>
                      <a:pt x="53" y="312"/>
                    </a:lnTo>
                    <a:lnTo>
                      <a:pt x="51" y="313"/>
                    </a:lnTo>
                    <a:lnTo>
                      <a:pt x="51" y="313"/>
                    </a:lnTo>
                    <a:lnTo>
                      <a:pt x="51" y="315"/>
                    </a:lnTo>
                    <a:lnTo>
                      <a:pt x="51" y="315"/>
                    </a:lnTo>
                    <a:lnTo>
                      <a:pt x="50" y="316"/>
                    </a:lnTo>
                    <a:lnTo>
                      <a:pt x="50" y="316"/>
                    </a:lnTo>
                    <a:lnTo>
                      <a:pt x="49" y="318"/>
                    </a:lnTo>
                    <a:lnTo>
                      <a:pt x="49" y="318"/>
                    </a:lnTo>
                    <a:lnTo>
                      <a:pt x="49" y="320"/>
                    </a:lnTo>
                    <a:lnTo>
                      <a:pt x="49" y="320"/>
                    </a:lnTo>
                    <a:lnTo>
                      <a:pt x="49" y="321"/>
                    </a:lnTo>
                    <a:lnTo>
                      <a:pt x="49" y="321"/>
                    </a:lnTo>
                    <a:lnTo>
                      <a:pt x="48" y="321"/>
                    </a:lnTo>
                    <a:lnTo>
                      <a:pt x="48" y="321"/>
                    </a:lnTo>
                    <a:lnTo>
                      <a:pt x="48" y="322"/>
                    </a:lnTo>
                    <a:lnTo>
                      <a:pt x="48" y="322"/>
                    </a:lnTo>
                    <a:lnTo>
                      <a:pt x="48" y="323"/>
                    </a:lnTo>
                    <a:lnTo>
                      <a:pt x="48" y="323"/>
                    </a:lnTo>
                    <a:lnTo>
                      <a:pt x="48" y="325"/>
                    </a:lnTo>
                    <a:lnTo>
                      <a:pt x="48" y="325"/>
                    </a:lnTo>
                    <a:lnTo>
                      <a:pt x="48" y="325"/>
                    </a:lnTo>
                    <a:lnTo>
                      <a:pt x="48" y="325"/>
                    </a:lnTo>
                    <a:lnTo>
                      <a:pt x="48" y="327"/>
                    </a:lnTo>
                    <a:lnTo>
                      <a:pt x="48" y="327"/>
                    </a:lnTo>
                    <a:lnTo>
                      <a:pt x="48" y="327"/>
                    </a:lnTo>
                    <a:lnTo>
                      <a:pt x="48" y="327"/>
                    </a:lnTo>
                    <a:lnTo>
                      <a:pt x="48" y="328"/>
                    </a:lnTo>
                    <a:lnTo>
                      <a:pt x="48" y="328"/>
                    </a:lnTo>
                    <a:lnTo>
                      <a:pt x="48" y="328"/>
                    </a:lnTo>
                    <a:lnTo>
                      <a:pt x="48" y="328"/>
                    </a:lnTo>
                    <a:lnTo>
                      <a:pt x="50" y="334"/>
                    </a:lnTo>
                    <a:lnTo>
                      <a:pt x="50" y="334"/>
                    </a:lnTo>
                    <a:lnTo>
                      <a:pt x="50" y="334"/>
                    </a:lnTo>
                    <a:lnTo>
                      <a:pt x="50" y="334"/>
                    </a:lnTo>
                    <a:lnTo>
                      <a:pt x="50" y="334"/>
                    </a:lnTo>
                    <a:lnTo>
                      <a:pt x="61" y="346"/>
                    </a:lnTo>
                    <a:lnTo>
                      <a:pt x="61" y="346"/>
                    </a:lnTo>
                    <a:lnTo>
                      <a:pt x="70" y="355"/>
                    </a:lnTo>
                    <a:lnTo>
                      <a:pt x="78" y="361"/>
                    </a:lnTo>
                    <a:lnTo>
                      <a:pt x="90" y="370"/>
                    </a:lnTo>
                    <a:lnTo>
                      <a:pt x="90" y="370"/>
                    </a:lnTo>
                    <a:lnTo>
                      <a:pt x="83" y="390"/>
                    </a:lnTo>
                    <a:lnTo>
                      <a:pt x="83" y="390"/>
                    </a:lnTo>
                    <a:lnTo>
                      <a:pt x="68" y="390"/>
                    </a:lnTo>
                    <a:lnTo>
                      <a:pt x="56" y="390"/>
                    </a:lnTo>
                    <a:lnTo>
                      <a:pt x="44" y="391"/>
                    </a:lnTo>
                    <a:lnTo>
                      <a:pt x="44" y="391"/>
                    </a:lnTo>
                    <a:lnTo>
                      <a:pt x="29" y="394"/>
                    </a:lnTo>
                    <a:lnTo>
                      <a:pt x="29" y="394"/>
                    </a:lnTo>
                    <a:lnTo>
                      <a:pt x="29" y="394"/>
                    </a:lnTo>
                    <a:lnTo>
                      <a:pt x="29" y="394"/>
                    </a:lnTo>
                    <a:lnTo>
                      <a:pt x="29" y="394"/>
                    </a:lnTo>
                    <a:lnTo>
                      <a:pt x="24" y="395"/>
                    </a:lnTo>
                    <a:lnTo>
                      <a:pt x="24" y="395"/>
                    </a:lnTo>
                    <a:lnTo>
                      <a:pt x="24" y="395"/>
                    </a:lnTo>
                    <a:lnTo>
                      <a:pt x="24" y="395"/>
                    </a:lnTo>
                    <a:lnTo>
                      <a:pt x="22" y="397"/>
                    </a:lnTo>
                    <a:lnTo>
                      <a:pt x="22" y="397"/>
                    </a:lnTo>
                    <a:lnTo>
                      <a:pt x="21" y="397"/>
                    </a:lnTo>
                    <a:lnTo>
                      <a:pt x="21" y="397"/>
                    </a:lnTo>
                    <a:lnTo>
                      <a:pt x="21" y="398"/>
                    </a:lnTo>
                    <a:lnTo>
                      <a:pt x="21" y="398"/>
                    </a:lnTo>
                    <a:lnTo>
                      <a:pt x="20" y="398"/>
                    </a:lnTo>
                    <a:lnTo>
                      <a:pt x="20" y="398"/>
                    </a:lnTo>
                    <a:lnTo>
                      <a:pt x="20" y="399"/>
                    </a:lnTo>
                    <a:lnTo>
                      <a:pt x="20" y="399"/>
                    </a:lnTo>
                    <a:lnTo>
                      <a:pt x="20" y="400"/>
                    </a:lnTo>
                    <a:lnTo>
                      <a:pt x="20" y="400"/>
                    </a:lnTo>
                    <a:lnTo>
                      <a:pt x="19" y="402"/>
                    </a:lnTo>
                    <a:lnTo>
                      <a:pt x="19" y="402"/>
                    </a:lnTo>
                    <a:lnTo>
                      <a:pt x="19" y="402"/>
                    </a:lnTo>
                    <a:lnTo>
                      <a:pt x="19" y="402"/>
                    </a:lnTo>
                    <a:lnTo>
                      <a:pt x="19" y="404"/>
                    </a:lnTo>
                    <a:lnTo>
                      <a:pt x="19" y="404"/>
                    </a:lnTo>
                    <a:lnTo>
                      <a:pt x="17" y="404"/>
                    </a:lnTo>
                    <a:lnTo>
                      <a:pt x="17" y="404"/>
                    </a:lnTo>
                    <a:lnTo>
                      <a:pt x="17" y="407"/>
                    </a:lnTo>
                    <a:lnTo>
                      <a:pt x="17" y="407"/>
                    </a:lnTo>
                    <a:lnTo>
                      <a:pt x="17" y="409"/>
                    </a:lnTo>
                    <a:lnTo>
                      <a:pt x="17" y="409"/>
                    </a:lnTo>
                    <a:lnTo>
                      <a:pt x="16" y="409"/>
                    </a:lnTo>
                    <a:lnTo>
                      <a:pt x="16" y="409"/>
                    </a:lnTo>
                    <a:lnTo>
                      <a:pt x="16" y="412"/>
                    </a:lnTo>
                    <a:lnTo>
                      <a:pt x="16" y="412"/>
                    </a:lnTo>
                    <a:lnTo>
                      <a:pt x="16" y="412"/>
                    </a:lnTo>
                    <a:lnTo>
                      <a:pt x="16" y="412"/>
                    </a:lnTo>
                    <a:lnTo>
                      <a:pt x="16" y="413"/>
                    </a:lnTo>
                    <a:lnTo>
                      <a:pt x="16" y="413"/>
                    </a:lnTo>
                    <a:lnTo>
                      <a:pt x="16" y="414"/>
                    </a:lnTo>
                    <a:lnTo>
                      <a:pt x="16" y="414"/>
                    </a:lnTo>
                    <a:lnTo>
                      <a:pt x="16" y="415"/>
                    </a:lnTo>
                    <a:lnTo>
                      <a:pt x="16" y="415"/>
                    </a:lnTo>
                    <a:lnTo>
                      <a:pt x="16" y="415"/>
                    </a:lnTo>
                    <a:lnTo>
                      <a:pt x="16" y="415"/>
                    </a:lnTo>
                    <a:lnTo>
                      <a:pt x="16" y="418"/>
                    </a:lnTo>
                    <a:lnTo>
                      <a:pt x="16" y="418"/>
                    </a:lnTo>
                    <a:lnTo>
                      <a:pt x="16" y="418"/>
                    </a:lnTo>
                    <a:lnTo>
                      <a:pt x="16" y="418"/>
                    </a:lnTo>
                    <a:lnTo>
                      <a:pt x="17" y="419"/>
                    </a:lnTo>
                    <a:lnTo>
                      <a:pt x="17" y="419"/>
                    </a:lnTo>
                    <a:lnTo>
                      <a:pt x="17" y="419"/>
                    </a:lnTo>
                    <a:lnTo>
                      <a:pt x="17" y="419"/>
                    </a:lnTo>
                    <a:lnTo>
                      <a:pt x="20" y="423"/>
                    </a:lnTo>
                    <a:lnTo>
                      <a:pt x="20" y="423"/>
                    </a:lnTo>
                    <a:lnTo>
                      <a:pt x="21" y="423"/>
                    </a:lnTo>
                    <a:lnTo>
                      <a:pt x="21" y="423"/>
                    </a:lnTo>
                    <a:lnTo>
                      <a:pt x="32" y="433"/>
                    </a:lnTo>
                    <a:lnTo>
                      <a:pt x="32" y="433"/>
                    </a:lnTo>
                    <a:lnTo>
                      <a:pt x="44" y="441"/>
                    </a:lnTo>
                    <a:lnTo>
                      <a:pt x="53" y="447"/>
                    </a:lnTo>
                    <a:lnTo>
                      <a:pt x="65" y="453"/>
                    </a:lnTo>
                    <a:lnTo>
                      <a:pt x="65" y="453"/>
                    </a:lnTo>
                    <a:lnTo>
                      <a:pt x="61" y="475"/>
                    </a:lnTo>
                    <a:lnTo>
                      <a:pt x="61" y="475"/>
                    </a:lnTo>
                    <a:lnTo>
                      <a:pt x="48" y="476"/>
                    </a:lnTo>
                    <a:lnTo>
                      <a:pt x="36" y="478"/>
                    </a:lnTo>
                    <a:lnTo>
                      <a:pt x="25" y="481"/>
                    </a:lnTo>
                    <a:lnTo>
                      <a:pt x="25" y="481"/>
                    </a:lnTo>
                    <a:lnTo>
                      <a:pt x="10" y="486"/>
                    </a:lnTo>
                    <a:lnTo>
                      <a:pt x="10" y="486"/>
                    </a:lnTo>
                    <a:lnTo>
                      <a:pt x="10" y="486"/>
                    </a:lnTo>
                    <a:lnTo>
                      <a:pt x="10" y="486"/>
                    </a:lnTo>
                    <a:lnTo>
                      <a:pt x="10" y="486"/>
                    </a:lnTo>
                    <a:lnTo>
                      <a:pt x="7" y="487"/>
                    </a:lnTo>
                    <a:lnTo>
                      <a:pt x="7" y="487"/>
                    </a:lnTo>
                    <a:lnTo>
                      <a:pt x="7" y="487"/>
                    </a:lnTo>
                    <a:lnTo>
                      <a:pt x="7" y="487"/>
                    </a:lnTo>
                    <a:lnTo>
                      <a:pt x="5" y="488"/>
                    </a:lnTo>
                    <a:lnTo>
                      <a:pt x="5" y="488"/>
                    </a:lnTo>
                    <a:lnTo>
                      <a:pt x="5" y="490"/>
                    </a:lnTo>
                    <a:lnTo>
                      <a:pt x="5" y="490"/>
                    </a:lnTo>
                    <a:lnTo>
                      <a:pt x="3" y="491"/>
                    </a:lnTo>
                    <a:lnTo>
                      <a:pt x="3" y="491"/>
                    </a:lnTo>
                    <a:lnTo>
                      <a:pt x="3" y="491"/>
                    </a:lnTo>
                    <a:lnTo>
                      <a:pt x="3" y="491"/>
                    </a:lnTo>
                    <a:lnTo>
                      <a:pt x="2" y="492"/>
                    </a:lnTo>
                    <a:lnTo>
                      <a:pt x="2" y="492"/>
                    </a:lnTo>
                    <a:lnTo>
                      <a:pt x="2" y="492"/>
                    </a:lnTo>
                    <a:lnTo>
                      <a:pt x="2" y="492"/>
                    </a:lnTo>
                    <a:lnTo>
                      <a:pt x="2" y="494"/>
                    </a:lnTo>
                    <a:lnTo>
                      <a:pt x="2" y="494"/>
                    </a:lnTo>
                    <a:lnTo>
                      <a:pt x="1" y="495"/>
                    </a:lnTo>
                    <a:lnTo>
                      <a:pt x="1" y="495"/>
                    </a:lnTo>
                    <a:lnTo>
                      <a:pt x="1" y="496"/>
                    </a:lnTo>
                    <a:lnTo>
                      <a:pt x="1" y="496"/>
                    </a:lnTo>
                    <a:lnTo>
                      <a:pt x="1" y="496"/>
                    </a:lnTo>
                    <a:lnTo>
                      <a:pt x="1" y="496"/>
                    </a:lnTo>
                    <a:lnTo>
                      <a:pt x="1" y="499"/>
                    </a:lnTo>
                    <a:lnTo>
                      <a:pt x="1" y="499"/>
                    </a:lnTo>
                    <a:lnTo>
                      <a:pt x="1" y="499"/>
                    </a:lnTo>
                    <a:lnTo>
                      <a:pt x="1" y="499"/>
                    </a:lnTo>
                    <a:lnTo>
                      <a:pt x="1" y="501"/>
                    </a:lnTo>
                    <a:lnTo>
                      <a:pt x="1" y="501"/>
                    </a:lnTo>
                    <a:lnTo>
                      <a:pt x="1" y="504"/>
                    </a:lnTo>
                    <a:lnTo>
                      <a:pt x="1" y="504"/>
                    </a:lnTo>
                    <a:lnTo>
                      <a:pt x="1" y="504"/>
                    </a:lnTo>
                    <a:lnTo>
                      <a:pt x="1" y="504"/>
                    </a:lnTo>
                    <a:lnTo>
                      <a:pt x="0" y="506"/>
                    </a:lnTo>
                    <a:lnTo>
                      <a:pt x="0" y="506"/>
                    </a:lnTo>
                    <a:lnTo>
                      <a:pt x="0" y="506"/>
                    </a:lnTo>
                    <a:lnTo>
                      <a:pt x="0" y="506"/>
                    </a:lnTo>
                    <a:lnTo>
                      <a:pt x="0" y="509"/>
                    </a:lnTo>
                    <a:lnTo>
                      <a:pt x="0" y="509"/>
                    </a:lnTo>
                    <a:lnTo>
                      <a:pt x="1" y="509"/>
                    </a:lnTo>
                    <a:lnTo>
                      <a:pt x="1" y="509"/>
                    </a:lnTo>
                    <a:lnTo>
                      <a:pt x="1" y="510"/>
                    </a:lnTo>
                    <a:lnTo>
                      <a:pt x="1" y="510"/>
                    </a:lnTo>
                    <a:lnTo>
                      <a:pt x="1" y="510"/>
                    </a:lnTo>
                    <a:lnTo>
                      <a:pt x="1" y="510"/>
                    </a:lnTo>
                    <a:lnTo>
                      <a:pt x="1" y="512"/>
                    </a:lnTo>
                    <a:lnTo>
                      <a:pt x="1" y="512"/>
                    </a:lnTo>
                    <a:lnTo>
                      <a:pt x="1" y="512"/>
                    </a:lnTo>
                    <a:lnTo>
                      <a:pt x="1" y="512"/>
                    </a:lnTo>
                    <a:lnTo>
                      <a:pt x="2" y="514"/>
                    </a:lnTo>
                    <a:lnTo>
                      <a:pt x="2" y="514"/>
                    </a:lnTo>
                    <a:lnTo>
                      <a:pt x="2" y="514"/>
                    </a:lnTo>
                    <a:lnTo>
                      <a:pt x="2" y="514"/>
                    </a:lnTo>
                    <a:lnTo>
                      <a:pt x="5" y="515"/>
                    </a:lnTo>
                    <a:lnTo>
                      <a:pt x="5" y="515"/>
                    </a:lnTo>
                    <a:lnTo>
                      <a:pt x="5" y="515"/>
                    </a:lnTo>
                    <a:lnTo>
                      <a:pt x="5" y="515"/>
                    </a:lnTo>
                    <a:lnTo>
                      <a:pt x="6" y="517"/>
                    </a:lnTo>
                    <a:lnTo>
                      <a:pt x="6" y="517"/>
                    </a:lnTo>
                    <a:lnTo>
                      <a:pt x="7" y="517"/>
                    </a:lnTo>
                    <a:lnTo>
                      <a:pt x="7" y="517"/>
                    </a:lnTo>
                    <a:lnTo>
                      <a:pt x="7" y="517"/>
                    </a:lnTo>
                    <a:lnTo>
                      <a:pt x="21" y="525"/>
                    </a:lnTo>
                    <a:lnTo>
                      <a:pt x="21" y="525"/>
                    </a:lnTo>
                    <a:lnTo>
                      <a:pt x="32" y="530"/>
                    </a:lnTo>
                    <a:lnTo>
                      <a:pt x="41" y="534"/>
                    </a:lnTo>
                    <a:lnTo>
                      <a:pt x="56" y="539"/>
                    </a:lnTo>
                    <a:lnTo>
                      <a:pt x="56" y="539"/>
                    </a:lnTo>
                    <a:lnTo>
                      <a:pt x="56" y="560"/>
                    </a:lnTo>
                    <a:lnTo>
                      <a:pt x="56" y="560"/>
                    </a:lnTo>
                    <a:lnTo>
                      <a:pt x="41" y="564"/>
                    </a:lnTo>
                    <a:lnTo>
                      <a:pt x="32" y="568"/>
                    </a:lnTo>
                    <a:lnTo>
                      <a:pt x="21" y="573"/>
                    </a:lnTo>
                    <a:lnTo>
                      <a:pt x="21" y="573"/>
                    </a:lnTo>
                    <a:lnTo>
                      <a:pt x="7" y="582"/>
                    </a:lnTo>
                    <a:lnTo>
                      <a:pt x="7" y="582"/>
                    </a:lnTo>
                    <a:lnTo>
                      <a:pt x="7" y="582"/>
                    </a:lnTo>
                    <a:lnTo>
                      <a:pt x="6" y="582"/>
                    </a:lnTo>
                    <a:lnTo>
                      <a:pt x="6" y="582"/>
                    </a:lnTo>
                    <a:lnTo>
                      <a:pt x="5" y="583"/>
                    </a:lnTo>
                    <a:lnTo>
                      <a:pt x="5" y="583"/>
                    </a:lnTo>
                    <a:lnTo>
                      <a:pt x="3" y="583"/>
                    </a:lnTo>
                    <a:lnTo>
                      <a:pt x="3" y="583"/>
                    </a:lnTo>
                    <a:lnTo>
                      <a:pt x="2" y="584"/>
                    </a:lnTo>
                    <a:lnTo>
                      <a:pt x="2" y="584"/>
                    </a:lnTo>
                    <a:lnTo>
                      <a:pt x="2" y="585"/>
                    </a:lnTo>
                    <a:lnTo>
                      <a:pt x="2" y="585"/>
                    </a:lnTo>
                    <a:lnTo>
                      <a:pt x="1" y="588"/>
                    </a:lnTo>
                    <a:lnTo>
                      <a:pt x="1" y="588"/>
                    </a:lnTo>
                    <a:lnTo>
                      <a:pt x="1" y="588"/>
                    </a:lnTo>
                    <a:lnTo>
                      <a:pt x="1" y="588"/>
                    </a:lnTo>
                    <a:lnTo>
                      <a:pt x="1" y="591"/>
                    </a:lnTo>
                    <a:lnTo>
                      <a:pt x="1" y="591"/>
                    </a:lnTo>
                    <a:lnTo>
                      <a:pt x="0" y="591"/>
                    </a:lnTo>
                    <a:lnTo>
                      <a:pt x="0" y="591"/>
                    </a:lnTo>
                    <a:lnTo>
                      <a:pt x="0" y="592"/>
                    </a:lnTo>
                    <a:lnTo>
                      <a:pt x="0" y="592"/>
                    </a:lnTo>
                    <a:lnTo>
                      <a:pt x="0" y="593"/>
                    </a:lnTo>
                    <a:lnTo>
                      <a:pt x="0" y="593"/>
                    </a:lnTo>
                    <a:lnTo>
                      <a:pt x="1" y="594"/>
                    </a:lnTo>
                    <a:lnTo>
                      <a:pt x="1" y="594"/>
                    </a:lnTo>
                    <a:lnTo>
                      <a:pt x="1" y="596"/>
                    </a:lnTo>
                    <a:lnTo>
                      <a:pt x="1" y="596"/>
                    </a:lnTo>
                    <a:lnTo>
                      <a:pt x="1" y="597"/>
                    </a:lnTo>
                    <a:lnTo>
                      <a:pt x="1" y="597"/>
                    </a:lnTo>
                    <a:lnTo>
                      <a:pt x="1" y="599"/>
                    </a:lnTo>
                    <a:lnTo>
                      <a:pt x="1" y="599"/>
                    </a:lnTo>
                    <a:lnTo>
                      <a:pt x="1" y="601"/>
                    </a:lnTo>
                    <a:lnTo>
                      <a:pt x="1" y="601"/>
                    </a:lnTo>
                    <a:lnTo>
                      <a:pt x="1" y="602"/>
                    </a:lnTo>
                    <a:lnTo>
                      <a:pt x="1" y="602"/>
                    </a:lnTo>
                    <a:lnTo>
                      <a:pt x="1" y="602"/>
                    </a:lnTo>
                    <a:lnTo>
                      <a:pt x="1" y="602"/>
                    </a:lnTo>
                    <a:lnTo>
                      <a:pt x="1" y="604"/>
                    </a:lnTo>
                    <a:lnTo>
                      <a:pt x="1" y="604"/>
                    </a:lnTo>
                    <a:lnTo>
                      <a:pt x="2" y="604"/>
                    </a:lnTo>
                    <a:lnTo>
                      <a:pt x="2" y="604"/>
                    </a:lnTo>
                    <a:lnTo>
                      <a:pt x="2" y="606"/>
                    </a:lnTo>
                    <a:lnTo>
                      <a:pt x="2" y="606"/>
                    </a:lnTo>
                    <a:lnTo>
                      <a:pt x="2" y="606"/>
                    </a:lnTo>
                    <a:lnTo>
                      <a:pt x="2" y="606"/>
                    </a:lnTo>
                    <a:lnTo>
                      <a:pt x="3" y="608"/>
                    </a:lnTo>
                    <a:lnTo>
                      <a:pt x="3" y="608"/>
                    </a:lnTo>
                    <a:lnTo>
                      <a:pt x="3" y="608"/>
                    </a:lnTo>
                    <a:lnTo>
                      <a:pt x="3" y="608"/>
                    </a:lnTo>
                    <a:lnTo>
                      <a:pt x="5" y="609"/>
                    </a:lnTo>
                    <a:lnTo>
                      <a:pt x="5" y="609"/>
                    </a:lnTo>
                    <a:lnTo>
                      <a:pt x="5" y="609"/>
                    </a:lnTo>
                    <a:lnTo>
                      <a:pt x="5" y="609"/>
                    </a:lnTo>
                    <a:lnTo>
                      <a:pt x="6" y="611"/>
                    </a:lnTo>
                    <a:lnTo>
                      <a:pt x="6" y="611"/>
                    </a:lnTo>
                    <a:lnTo>
                      <a:pt x="7" y="611"/>
                    </a:lnTo>
                    <a:lnTo>
                      <a:pt x="7" y="611"/>
                    </a:lnTo>
                    <a:lnTo>
                      <a:pt x="8" y="612"/>
                    </a:lnTo>
                    <a:lnTo>
                      <a:pt x="8" y="612"/>
                    </a:lnTo>
                    <a:lnTo>
                      <a:pt x="10" y="612"/>
                    </a:lnTo>
                    <a:lnTo>
                      <a:pt x="10" y="612"/>
                    </a:lnTo>
                    <a:lnTo>
                      <a:pt x="25" y="617"/>
                    </a:lnTo>
                    <a:lnTo>
                      <a:pt x="25" y="617"/>
                    </a:lnTo>
                    <a:lnTo>
                      <a:pt x="36" y="621"/>
                    </a:lnTo>
                    <a:lnTo>
                      <a:pt x="46" y="622"/>
                    </a:lnTo>
                    <a:lnTo>
                      <a:pt x="61" y="625"/>
                    </a:lnTo>
                    <a:lnTo>
                      <a:pt x="61" y="625"/>
                    </a:lnTo>
                    <a:lnTo>
                      <a:pt x="65" y="646"/>
                    </a:lnTo>
                    <a:lnTo>
                      <a:pt x="65" y="646"/>
                    </a:lnTo>
                    <a:lnTo>
                      <a:pt x="53" y="652"/>
                    </a:lnTo>
                    <a:lnTo>
                      <a:pt x="42" y="657"/>
                    </a:lnTo>
                    <a:lnTo>
                      <a:pt x="32" y="665"/>
                    </a:lnTo>
                    <a:lnTo>
                      <a:pt x="32" y="665"/>
                    </a:lnTo>
                    <a:lnTo>
                      <a:pt x="20" y="675"/>
                    </a:lnTo>
                    <a:lnTo>
                      <a:pt x="20" y="675"/>
                    </a:lnTo>
                    <a:lnTo>
                      <a:pt x="20" y="675"/>
                    </a:lnTo>
                    <a:lnTo>
                      <a:pt x="20" y="675"/>
                    </a:lnTo>
                    <a:lnTo>
                      <a:pt x="20" y="675"/>
                    </a:lnTo>
                    <a:lnTo>
                      <a:pt x="19" y="677"/>
                    </a:lnTo>
                    <a:lnTo>
                      <a:pt x="19" y="677"/>
                    </a:lnTo>
                    <a:lnTo>
                      <a:pt x="19" y="677"/>
                    </a:lnTo>
                    <a:lnTo>
                      <a:pt x="19" y="677"/>
                    </a:lnTo>
                    <a:lnTo>
                      <a:pt x="17" y="679"/>
                    </a:lnTo>
                    <a:lnTo>
                      <a:pt x="17" y="679"/>
                    </a:lnTo>
                    <a:lnTo>
                      <a:pt x="17" y="680"/>
                    </a:lnTo>
                    <a:lnTo>
                      <a:pt x="17" y="680"/>
                    </a:lnTo>
                    <a:lnTo>
                      <a:pt x="16" y="682"/>
                    </a:lnTo>
                    <a:lnTo>
                      <a:pt x="16" y="682"/>
                    </a:lnTo>
                    <a:lnTo>
                      <a:pt x="16" y="684"/>
                    </a:lnTo>
                    <a:lnTo>
                      <a:pt x="16" y="684"/>
                    </a:lnTo>
                    <a:lnTo>
                      <a:pt x="16" y="685"/>
                    </a:lnTo>
                    <a:lnTo>
                      <a:pt x="16" y="685"/>
                    </a:lnTo>
                    <a:lnTo>
                      <a:pt x="16" y="685"/>
                    </a:lnTo>
                    <a:lnTo>
                      <a:pt x="16" y="685"/>
                    </a:lnTo>
                    <a:lnTo>
                      <a:pt x="16" y="686"/>
                    </a:lnTo>
                    <a:lnTo>
                      <a:pt x="16" y="686"/>
                    </a:lnTo>
                    <a:lnTo>
                      <a:pt x="16" y="688"/>
                    </a:lnTo>
                    <a:lnTo>
                      <a:pt x="16" y="688"/>
                    </a:lnTo>
                    <a:lnTo>
                      <a:pt x="16" y="689"/>
                    </a:lnTo>
                    <a:lnTo>
                      <a:pt x="16" y="689"/>
                    </a:lnTo>
                    <a:lnTo>
                      <a:pt x="17" y="690"/>
                    </a:lnTo>
                    <a:lnTo>
                      <a:pt x="17" y="690"/>
                    </a:lnTo>
                    <a:lnTo>
                      <a:pt x="17" y="691"/>
                    </a:lnTo>
                    <a:lnTo>
                      <a:pt x="17" y="691"/>
                    </a:lnTo>
                    <a:lnTo>
                      <a:pt x="17" y="694"/>
                    </a:lnTo>
                    <a:lnTo>
                      <a:pt x="17" y="694"/>
                    </a:lnTo>
                    <a:lnTo>
                      <a:pt x="19" y="695"/>
                    </a:lnTo>
                    <a:lnTo>
                      <a:pt x="19" y="695"/>
                    </a:lnTo>
                    <a:lnTo>
                      <a:pt x="19" y="696"/>
                    </a:lnTo>
                    <a:lnTo>
                      <a:pt x="19" y="696"/>
                    </a:lnTo>
                    <a:lnTo>
                      <a:pt x="19" y="696"/>
                    </a:lnTo>
                    <a:lnTo>
                      <a:pt x="19" y="696"/>
                    </a:lnTo>
                    <a:lnTo>
                      <a:pt x="20" y="699"/>
                    </a:lnTo>
                    <a:lnTo>
                      <a:pt x="20" y="699"/>
                    </a:lnTo>
                    <a:lnTo>
                      <a:pt x="20" y="699"/>
                    </a:lnTo>
                    <a:lnTo>
                      <a:pt x="20" y="699"/>
                    </a:lnTo>
                    <a:lnTo>
                      <a:pt x="20" y="700"/>
                    </a:lnTo>
                    <a:lnTo>
                      <a:pt x="20" y="700"/>
                    </a:lnTo>
                    <a:lnTo>
                      <a:pt x="20" y="700"/>
                    </a:lnTo>
                    <a:lnTo>
                      <a:pt x="20" y="700"/>
                    </a:lnTo>
                    <a:lnTo>
                      <a:pt x="21" y="701"/>
                    </a:lnTo>
                    <a:lnTo>
                      <a:pt x="21" y="701"/>
                    </a:lnTo>
                    <a:lnTo>
                      <a:pt x="21" y="701"/>
                    </a:lnTo>
                    <a:lnTo>
                      <a:pt x="21" y="701"/>
                    </a:lnTo>
                    <a:lnTo>
                      <a:pt x="24" y="703"/>
                    </a:lnTo>
                    <a:lnTo>
                      <a:pt x="24" y="703"/>
                    </a:lnTo>
                    <a:lnTo>
                      <a:pt x="24" y="703"/>
                    </a:lnTo>
                    <a:lnTo>
                      <a:pt x="24" y="703"/>
                    </a:lnTo>
                    <a:lnTo>
                      <a:pt x="25" y="704"/>
                    </a:lnTo>
                    <a:lnTo>
                      <a:pt x="25" y="704"/>
                    </a:lnTo>
                    <a:lnTo>
                      <a:pt x="26" y="704"/>
                    </a:lnTo>
                    <a:lnTo>
                      <a:pt x="26" y="704"/>
                    </a:lnTo>
                    <a:lnTo>
                      <a:pt x="29" y="705"/>
                    </a:lnTo>
                    <a:lnTo>
                      <a:pt x="29" y="705"/>
                    </a:lnTo>
                    <a:lnTo>
                      <a:pt x="29" y="705"/>
                    </a:lnTo>
                    <a:lnTo>
                      <a:pt x="29" y="705"/>
                    </a:lnTo>
                    <a:lnTo>
                      <a:pt x="44" y="708"/>
                    </a:lnTo>
                    <a:lnTo>
                      <a:pt x="44" y="708"/>
                    </a:lnTo>
                    <a:lnTo>
                      <a:pt x="56" y="709"/>
                    </a:lnTo>
                    <a:lnTo>
                      <a:pt x="68" y="709"/>
                    </a:lnTo>
                    <a:lnTo>
                      <a:pt x="83" y="708"/>
                    </a:lnTo>
                    <a:lnTo>
                      <a:pt x="83" y="708"/>
                    </a:lnTo>
                    <a:lnTo>
                      <a:pt x="89" y="728"/>
                    </a:lnTo>
                    <a:lnTo>
                      <a:pt x="89" y="728"/>
                    </a:lnTo>
                    <a:lnTo>
                      <a:pt x="78" y="737"/>
                    </a:lnTo>
                    <a:lnTo>
                      <a:pt x="69" y="744"/>
                    </a:lnTo>
                    <a:lnTo>
                      <a:pt x="61" y="753"/>
                    </a:lnTo>
                    <a:lnTo>
                      <a:pt x="61" y="753"/>
                    </a:lnTo>
                    <a:lnTo>
                      <a:pt x="50" y="766"/>
                    </a:lnTo>
                    <a:lnTo>
                      <a:pt x="50" y="766"/>
                    </a:lnTo>
                    <a:lnTo>
                      <a:pt x="50" y="766"/>
                    </a:lnTo>
                    <a:lnTo>
                      <a:pt x="50" y="766"/>
                    </a:lnTo>
                    <a:lnTo>
                      <a:pt x="49" y="767"/>
                    </a:lnTo>
                    <a:lnTo>
                      <a:pt x="49" y="767"/>
                    </a:lnTo>
                    <a:lnTo>
                      <a:pt x="49" y="768"/>
                    </a:lnTo>
                    <a:lnTo>
                      <a:pt x="49" y="768"/>
                    </a:lnTo>
                    <a:lnTo>
                      <a:pt x="48" y="769"/>
                    </a:lnTo>
                    <a:lnTo>
                      <a:pt x="48" y="769"/>
                    </a:lnTo>
                    <a:lnTo>
                      <a:pt x="48" y="769"/>
                    </a:lnTo>
                    <a:lnTo>
                      <a:pt x="48" y="769"/>
                    </a:lnTo>
                    <a:lnTo>
                      <a:pt x="48" y="773"/>
                    </a:lnTo>
                    <a:lnTo>
                      <a:pt x="48" y="773"/>
                    </a:lnTo>
                    <a:lnTo>
                      <a:pt x="48" y="774"/>
                    </a:lnTo>
                    <a:lnTo>
                      <a:pt x="48" y="774"/>
                    </a:lnTo>
                    <a:lnTo>
                      <a:pt x="48" y="776"/>
                    </a:lnTo>
                    <a:lnTo>
                      <a:pt x="48" y="776"/>
                    </a:lnTo>
                    <a:lnTo>
                      <a:pt x="48" y="776"/>
                    </a:lnTo>
                    <a:lnTo>
                      <a:pt x="48" y="776"/>
                    </a:lnTo>
                    <a:lnTo>
                      <a:pt x="48" y="777"/>
                    </a:lnTo>
                    <a:lnTo>
                      <a:pt x="48" y="777"/>
                    </a:lnTo>
                    <a:lnTo>
                      <a:pt x="48" y="778"/>
                    </a:lnTo>
                    <a:lnTo>
                      <a:pt x="48" y="778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49" y="779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1" y="784"/>
                    </a:lnTo>
                    <a:lnTo>
                      <a:pt x="51" y="784"/>
                    </a:lnTo>
                    <a:lnTo>
                      <a:pt x="51" y="784"/>
                    </a:lnTo>
                    <a:lnTo>
                      <a:pt x="51" y="784"/>
                    </a:lnTo>
                    <a:lnTo>
                      <a:pt x="53" y="786"/>
                    </a:lnTo>
                    <a:lnTo>
                      <a:pt x="53" y="786"/>
                    </a:lnTo>
                    <a:lnTo>
                      <a:pt x="53" y="787"/>
                    </a:lnTo>
                    <a:lnTo>
                      <a:pt x="53" y="787"/>
                    </a:lnTo>
                    <a:lnTo>
                      <a:pt x="54" y="788"/>
                    </a:lnTo>
                    <a:lnTo>
                      <a:pt x="54" y="788"/>
                    </a:lnTo>
                    <a:lnTo>
                      <a:pt x="54" y="788"/>
                    </a:lnTo>
                    <a:lnTo>
                      <a:pt x="54" y="788"/>
                    </a:lnTo>
                    <a:lnTo>
                      <a:pt x="55" y="790"/>
                    </a:lnTo>
                    <a:lnTo>
                      <a:pt x="55" y="790"/>
                    </a:lnTo>
                    <a:lnTo>
                      <a:pt x="55" y="790"/>
                    </a:lnTo>
                    <a:lnTo>
                      <a:pt x="55" y="790"/>
                    </a:lnTo>
                    <a:lnTo>
                      <a:pt x="58" y="792"/>
                    </a:lnTo>
                    <a:lnTo>
                      <a:pt x="58" y="792"/>
                    </a:lnTo>
                    <a:lnTo>
                      <a:pt x="58" y="792"/>
                    </a:lnTo>
                    <a:lnTo>
                      <a:pt x="58" y="792"/>
                    </a:lnTo>
                    <a:lnTo>
                      <a:pt x="60" y="792"/>
                    </a:lnTo>
                    <a:lnTo>
                      <a:pt x="60" y="792"/>
                    </a:lnTo>
                    <a:lnTo>
                      <a:pt x="60" y="792"/>
                    </a:lnTo>
                    <a:lnTo>
                      <a:pt x="60" y="792"/>
                    </a:lnTo>
                    <a:lnTo>
                      <a:pt x="63" y="793"/>
                    </a:lnTo>
                    <a:lnTo>
                      <a:pt x="63" y="793"/>
                    </a:lnTo>
                    <a:lnTo>
                      <a:pt x="63" y="793"/>
                    </a:lnTo>
                    <a:lnTo>
                      <a:pt x="63" y="793"/>
                    </a:lnTo>
                    <a:lnTo>
                      <a:pt x="79" y="793"/>
                    </a:lnTo>
                    <a:lnTo>
                      <a:pt x="79" y="793"/>
                    </a:lnTo>
                    <a:lnTo>
                      <a:pt x="92" y="792"/>
                    </a:lnTo>
                    <a:lnTo>
                      <a:pt x="102" y="790"/>
                    </a:lnTo>
                    <a:lnTo>
                      <a:pt x="117" y="787"/>
                    </a:lnTo>
                    <a:lnTo>
                      <a:pt x="117" y="787"/>
                    </a:lnTo>
                    <a:lnTo>
                      <a:pt x="128" y="805"/>
                    </a:lnTo>
                    <a:lnTo>
                      <a:pt x="128" y="805"/>
                    </a:lnTo>
                    <a:lnTo>
                      <a:pt x="117" y="816"/>
                    </a:lnTo>
                    <a:lnTo>
                      <a:pt x="111" y="825"/>
                    </a:lnTo>
                    <a:lnTo>
                      <a:pt x="103" y="835"/>
                    </a:lnTo>
                    <a:lnTo>
                      <a:pt x="103" y="835"/>
                    </a:lnTo>
                    <a:lnTo>
                      <a:pt x="95" y="849"/>
                    </a:lnTo>
                    <a:lnTo>
                      <a:pt x="95" y="849"/>
                    </a:lnTo>
                    <a:lnTo>
                      <a:pt x="95" y="849"/>
                    </a:lnTo>
                    <a:lnTo>
                      <a:pt x="95" y="849"/>
                    </a:lnTo>
                    <a:lnTo>
                      <a:pt x="94" y="851"/>
                    </a:lnTo>
                    <a:lnTo>
                      <a:pt x="94" y="851"/>
                    </a:lnTo>
                    <a:lnTo>
                      <a:pt x="94" y="851"/>
                    </a:lnTo>
                    <a:lnTo>
                      <a:pt x="94" y="851"/>
                    </a:lnTo>
                    <a:lnTo>
                      <a:pt x="94" y="854"/>
                    </a:lnTo>
                    <a:lnTo>
                      <a:pt x="94" y="854"/>
                    </a:lnTo>
                    <a:lnTo>
                      <a:pt x="94" y="854"/>
                    </a:lnTo>
                    <a:lnTo>
                      <a:pt x="94" y="854"/>
                    </a:lnTo>
                    <a:lnTo>
                      <a:pt x="94" y="858"/>
                    </a:lnTo>
                    <a:lnTo>
                      <a:pt x="94" y="858"/>
                    </a:lnTo>
                    <a:lnTo>
                      <a:pt x="94" y="858"/>
                    </a:lnTo>
                    <a:lnTo>
                      <a:pt x="94" y="858"/>
                    </a:lnTo>
                    <a:lnTo>
                      <a:pt x="94" y="859"/>
                    </a:lnTo>
                    <a:lnTo>
                      <a:pt x="94" y="859"/>
                    </a:lnTo>
                    <a:lnTo>
                      <a:pt x="94" y="859"/>
                    </a:lnTo>
                    <a:lnTo>
                      <a:pt x="94" y="859"/>
                    </a:lnTo>
                    <a:lnTo>
                      <a:pt x="95" y="861"/>
                    </a:lnTo>
                    <a:lnTo>
                      <a:pt x="95" y="861"/>
                    </a:lnTo>
                    <a:lnTo>
                      <a:pt x="95" y="861"/>
                    </a:lnTo>
                    <a:lnTo>
                      <a:pt x="95" y="861"/>
                    </a:lnTo>
                    <a:lnTo>
                      <a:pt x="97" y="863"/>
                    </a:lnTo>
                    <a:lnTo>
                      <a:pt x="97" y="863"/>
                    </a:lnTo>
                    <a:lnTo>
                      <a:pt x="97" y="864"/>
                    </a:lnTo>
                    <a:lnTo>
                      <a:pt x="97" y="864"/>
                    </a:lnTo>
                    <a:lnTo>
                      <a:pt x="98" y="865"/>
                    </a:lnTo>
                    <a:lnTo>
                      <a:pt x="98" y="865"/>
                    </a:lnTo>
                    <a:lnTo>
                      <a:pt x="99" y="868"/>
                    </a:lnTo>
                    <a:lnTo>
                      <a:pt x="99" y="868"/>
                    </a:lnTo>
                    <a:lnTo>
                      <a:pt x="99" y="868"/>
                    </a:lnTo>
                    <a:lnTo>
                      <a:pt x="99" y="868"/>
                    </a:lnTo>
                    <a:lnTo>
                      <a:pt x="100" y="869"/>
                    </a:lnTo>
                    <a:lnTo>
                      <a:pt x="100" y="869"/>
                    </a:lnTo>
                    <a:lnTo>
                      <a:pt x="102" y="869"/>
                    </a:lnTo>
                    <a:lnTo>
                      <a:pt x="102" y="869"/>
                    </a:lnTo>
                    <a:lnTo>
                      <a:pt x="103" y="870"/>
                    </a:lnTo>
                    <a:lnTo>
                      <a:pt x="103" y="870"/>
                    </a:lnTo>
                    <a:lnTo>
                      <a:pt x="103" y="871"/>
                    </a:lnTo>
                    <a:lnTo>
                      <a:pt x="103" y="871"/>
                    </a:lnTo>
                    <a:lnTo>
                      <a:pt x="104" y="871"/>
                    </a:lnTo>
                    <a:lnTo>
                      <a:pt x="104" y="871"/>
                    </a:lnTo>
                    <a:lnTo>
                      <a:pt x="104" y="873"/>
                    </a:lnTo>
                    <a:lnTo>
                      <a:pt x="104" y="873"/>
                    </a:lnTo>
                    <a:lnTo>
                      <a:pt x="107" y="874"/>
                    </a:lnTo>
                    <a:lnTo>
                      <a:pt x="107" y="874"/>
                    </a:lnTo>
                    <a:lnTo>
                      <a:pt x="108" y="874"/>
                    </a:lnTo>
                    <a:lnTo>
                      <a:pt x="108" y="874"/>
                    </a:lnTo>
                    <a:lnTo>
                      <a:pt x="109" y="874"/>
                    </a:lnTo>
                    <a:lnTo>
                      <a:pt x="109" y="874"/>
                    </a:lnTo>
                    <a:lnTo>
                      <a:pt x="111" y="874"/>
                    </a:lnTo>
                    <a:lnTo>
                      <a:pt x="111" y="874"/>
                    </a:lnTo>
                    <a:lnTo>
                      <a:pt x="113" y="874"/>
                    </a:lnTo>
                    <a:lnTo>
                      <a:pt x="113" y="874"/>
                    </a:lnTo>
                    <a:lnTo>
                      <a:pt x="113" y="874"/>
                    </a:lnTo>
                    <a:lnTo>
                      <a:pt x="113" y="874"/>
                    </a:lnTo>
                    <a:lnTo>
                      <a:pt x="129" y="870"/>
                    </a:lnTo>
                    <a:lnTo>
                      <a:pt x="129" y="870"/>
                    </a:lnTo>
                    <a:lnTo>
                      <a:pt x="141" y="868"/>
                    </a:lnTo>
                    <a:lnTo>
                      <a:pt x="151" y="864"/>
                    </a:lnTo>
                    <a:lnTo>
                      <a:pt x="165" y="859"/>
                    </a:lnTo>
                    <a:lnTo>
                      <a:pt x="165" y="859"/>
                    </a:lnTo>
                    <a:lnTo>
                      <a:pt x="179" y="875"/>
                    </a:lnTo>
                    <a:lnTo>
                      <a:pt x="179" y="875"/>
                    </a:lnTo>
                    <a:lnTo>
                      <a:pt x="170" y="888"/>
                    </a:lnTo>
                    <a:lnTo>
                      <a:pt x="165" y="897"/>
                    </a:lnTo>
                    <a:lnTo>
                      <a:pt x="160" y="908"/>
                    </a:lnTo>
                    <a:lnTo>
                      <a:pt x="160" y="908"/>
                    </a:lnTo>
                    <a:lnTo>
                      <a:pt x="155" y="923"/>
                    </a:lnTo>
                    <a:lnTo>
                      <a:pt x="155" y="923"/>
                    </a:lnTo>
                    <a:lnTo>
                      <a:pt x="155" y="923"/>
                    </a:lnTo>
                    <a:lnTo>
                      <a:pt x="155" y="923"/>
                    </a:lnTo>
                    <a:lnTo>
                      <a:pt x="153" y="926"/>
                    </a:lnTo>
                    <a:lnTo>
                      <a:pt x="153" y="926"/>
                    </a:lnTo>
                    <a:lnTo>
                      <a:pt x="153" y="926"/>
                    </a:lnTo>
                    <a:lnTo>
                      <a:pt x="153" y="926"/>
                    </a:lnTo>
                    <a:lnTo>
                      <a:pt x="153" y="928"/>
                    </a:lnTo>
                    <a:lnTo>
                      <a:pt x="153" y="928"/>
                    </a:lnTo>
                    <a:lnTo>
                      <a:pt x="153" y="928"/>
                    </a:lnTo>
                    <a:lnTo>
                      <a:pt x="153" y="928"/>
                    </a:lnTo>
                    <a:lnTo>
                      <a:pt x="153" y="931"/>
                    </a:lnTo>
                    <a:lnTo>
                      <a:pt x="153" y="931"/>
                    </a:lnTo>
                    <a:lnTo>
                      <a:pt x="153" y="931"/>
                    </a:lnTo>
                    <a:lnTo>
                      <a:pt x="153" y="931"/>
                    </a:lnTo>
                    <a:lnTo>
                      <a:pt x="155" y="932"/>
                    </a:lnTo>
                    <a:lnTo>
                      <a:pt x="155" y="932"/>
                    </a:lnTo>
                    <a:lnTo>
                      <a:pt x="155" y="932"/>
                    </a:lnTo>
                    <a:lnTo>
                      <a:pt x="155" y="932"/>
                    </a:lnTo>
                    <a:lnTo>
                      <a:pt x="155" y="933"/>
                    </a:lnTo>
                    <a:lnTo>
                      <a:pt x="155" y="933"/>
                    </a:lnTo>
                    <a:lnTo>
                      <a:pt x="155" y="933"/>
                    </a:lnTo>
                    <a:lnTo>
                      <a:pt x="155" y="933"/>
                    </a:lnTo>
                    <a:lnTo>
                      <a:pt x="156" y="936"/>
                    </a:lnTo>
                    <a:lnTo>
                      <a:pt x="156" y="936"/>
                    </a:lnTo>
                    <a:lnTo>
                      <a:pt x="157" y="936"/>
                    </a:lnTo>
                    <a:lnTo>
                      <a:pt x="157" y="936"/>
                    </a:lnTo>
                    <a:lnTo>
                      <a:pt x="158" y="937"/>
                    </a:lnTo>
                    <a:lnTo>
                      <a:pt x="158" y="937"/>
                    </a:lnTo>
                    <a:lnTo>
                      <a:pt x="158" y="937"/>
                    </a:lnTo>
                    <a:lnTo>
                      <a:pt x="158" y="937"/>
                    </a:lnTo>
                    <a:lnTo>
                      <a:pt x="160" y="938"/>
                    </a:lnTo>
                    <a:lnTo>
                      <a:pt x="160" y="938"/>
                    </a:lnTo>
                    <a:lnTo>
                      <a:pt x="162" y="941"/>
                    </a:lnTo>
                    <a:lnTo>
                      <a:pt x="162" y="941"/>
                    </a:lnTo>
                    <a:lnTo>
                      <a:pt x="162" y="941"/>
                    </a:lnTo>
                    <a:lnTo>
                      <a:pt x="162" y="941"/>
                    </a:lnTo>
                    <a:lnTo>
                      <a:pt x="163" y="942"/>
                    </a:lnTo>
                    <a:lnTo>
                      <a:pt x="163" y="942"/>
                    </a:lnTo>
                    <a:lnTo>
                      <a:pt x="163" y="942"/>
                    </a:lnTo>
                    <a:lnTo>
                      <a:pt x="163" y="942"/>
                    </a:lnTo>
                    <a:lnTo>
                      <a:pt x="165" y="943"/>
                    </a:lnTo>
                    <a:lnTo>
                      <a:pt x="165" y="943"/>
                    </a:lnTo>
                    <a:lnTo>
                      <a:pt x="165" y="943"/>
                    </a:lnTo>
                    <a:lnTo>
                      <a:pt x="165" y="943"/>
                    </a:lnTo>
                    <a:lnTo>
                      <a:pt x="166" y="944"/>
                    </a:lnTo>
                    <a:lnTo>
                      <a:pt x="166" y="944"/>
                    </a:lnTo>
                    <a:lnTo>
                      <a:pt x="167" y="944"/>
                    </a:lnTo>
                    <a:lnTo>
                      <a:pt x="167" y="944"/>
                    </a:lnTo>
                    <a:lnTo>
                      <a:pt x="168" y="946"/>
                    </a:lnTo>
                    <a:lnTo>
                      <a:pt x="168" y="946"/>
                    </a:lnTo>
                    <a:lnTo>
                      <a:pt x="168" y="946"/>
                    </a:lnTo>
                    <a:lnTo>
                      <a:pt x="170" y="946"/>
                    </a:lnTo>
                    <a:lnTo>
                      <a:pt x="170" y="946"/>
                    </a:lnTo>
                    <a:lnTo>
                      <a:pt x="171" y="946"/>
                    </a:lnTo>
                    <a:lnTo>
                      <a:pt x="171" y="946"/>
                    </a:lnTo>
                    <a:lnTo>
                      <a:pt x="172" y="946"/>
                    </a:lnTo>
                    <a:lnTo>
                      <a:pt x="172" y="946"/>
                    </a:lnTo>
                    <a:lnTo>
                      <a:pt x="174" y="946"/>
                    </a:lnTo>
                    <a:lnTo>
                      <a:pt x="174" y="946"/>
                    </a:lnTo>
                    <a:lnTo>
                      <a:pt x="176" y="944"/>
                    </a:lnTo>
                    <a:lnTo>
                      <a:pt x="176" y="944"/>
                    </a:lnTo>
                    <a:lnTo>
                      <a:pt x="191" y="938"/>
                    </a:lnTo>
                    <a:lnTo>
                      <a:pt x="191" y="938"/>
                    </a:lnTo>
                    <a:lnTo>
                      <a:pt x="203" y="933"/>
                    </a:lnTo>
                    <a:lnTo>
                      <a:pt x="211" y="928"/>
                    </a:lnTo>
                    <a:lnTo>
                      <a:pt x="224" y="921"/>
                    </a:lnTo>
                    <a:lnTo>
                      <a:pt x="224" y="921"/>
                    </a:lnTo>
                    <a:lnTo>
                      <a:pt x="240" y="934"/>
                    </a:lnTo>
                    <a:lnTo>
                      <a:pt x="240" y="934"/>
                    </a:lnTo>
                    <a:lnTo>
                      <a:pt x="234" y="948"/>
                    </a:lnTo>
                    <a:lnTo>
                      <a:pt x="228" y="970"/>
                    </a:lnTo>
                    <a:lnTo>
                      <a:pt x="228" y="970"/>
                    </a:lnTo>
                    <a:lnTo>
                      <a:pt x="225" y="986"/>
                    </a:lnTo>
                    <a:lnTo>
                      <a:pt x="225" y="986"/>
                    </a:lnTo>
                    <a:lnTo>
                      <a:pt x="225" y="986"/>
                    </a:lnTo>
                    <a:lnTo>
                      <a:pt x="225" y="986"/>
                    </a:lnTo>
                    <a:lnTo>
                      <a:pt x="225" y="989"/>
                    </a:lnTo>
                    <a:lnTo>
                      <a:pt x="225" y="989"/>
                    </a:lnTo>
                    <a:lnTo>
                      <a:pt x="225" y="990"/>
                    </a:lnTo>
                    <a:lnTo>
                      <a:pt x="225" y="990"/>
                    </a:lnTo>
                    <a:lnTo>
                      <a:pt x="225" y="991"/>
                    </a:lnTo>
                    <a:lnTo>
                      <a:pt x="225" y="991"/>
                    </a:lnTo>
                    <a:lnTo>
                      <a:pt x="225" y="991"/>
                    </a:lnTo>
                    <a:lnTo>
                      <a:pt x="225" y="991"/>
                    </a:lnTo>
                    <a:lnTo>
                      <a:pt x="225" y="994"/>
                    </a:lnTo>
                    <a:lnTo>
                      <a:pt x="225" y="994"/>
                    </a:lnTo>
                    <a:lnTo>
                      <a:pt x="226" y="994"/>
                    </a:lnTo>
                    <a:lnTo>
                      <a:pt x="226" y="994"/>
                    </a:lnTo>
                    <a:lnTo>
                      <a:pt x="226" y="995"/>
                    </a:lnTo>
                    <a:lnTo>
                      <a:pt x="226" y="995"/>
                    </a:lnTo>
                    <a:lnTo>
                      <a:pt x="226" y="995"/>
                    </a:lnTo>
                    <a:lnTo>
                      <a:pt x="226" y="995"/>
                    </a:lnTo>
                    <a:lnTo>
                      <a:pt x="228" y="996"/>
                    </a:lnTo>
                    <a:lnTo>
                      <a:pt x="228" y="996"/>
                    </a:lnTo>
                    <a:lnTo>
                      <a:pt x="228" y="996"/>
                    </a:lnTo>
                    <a:lnTo>
                      <a:pt x="228" y="996"/>
                    </a:lnTo>
                    <a:lnTo>
                      <a:pt x="229" y="997"/>
                    </a:lnTo>
                    <a:lnTo>
                      <a:pt x="229" y="997"/>
                    </a:lnTo>
                    <a:lnTo>
                      <a:pt x="230" y="997"/>
                    </a:lnTo>
                    <a:lnTo>
                      <a:pt x="230" y="997"/>
                    </a:lnTo>
                    <a:lnTo>
                      <a:pt x="231" y="999"/>
                    </a:lnTo>
                    <a:lnTo>
                      <a:pt x="231" y="999"/>
                    </a:lnTo>
                    <a:lnTo>
                      <a:pt x="231" y="999"/>
                    </a:lnTo>
                    <a:lnTo>
                      <a:pt x="231" y="999"/>
                    </a:lnTo>
                    <a:lnTo>
                      <a:pt x="234" y="1000"/>
                    </a:lnTo>
                    <a:lnTo>
                      <a:pt x="234" y="1000"/>
                    </a:lnTo>
                    <a:lnTo>
                      <a:pt x="235" y="1001"/>
                    </a:lnTo>
                    <a:lnTo>
                      <a:pt x="235" y="1001"/>
                    </a:lnTo>
                    <a:lnTo>
                      <a:pt x="237" y="1002"/>
                    </a:lnTo>
                    <a:lnTo>
                      <a:pt x="237" y="1002"/>
                    </a:lnTo>
                    <a:lnTo>
                      <a:pt x="238" y="1004"/>
                    </a:lnTo>
                    <a:lnTo>
                      <a:pt x="238" y="1004"/>
                    </a:lnTo>
                    <a:lnTo>
                      <a:pt x="238" y="1004"/>
                    </a:lnTo>
                    <a:lnTo>
                      <a:pt x="238" y="1004"/>
                    </a:lnTo>
                    <a:lnTo>
                      <a:pt x="239" y="1004"/>
                    </a:lnTo>
                    <a:lnTo>
                      <a:pt x="239" y="1004"/>
                    </a:lnTo>
                    <a:lnTo>
                      <a:pt x="239" y="1005"/>
                    </a:lnTo>
                    <a:lnTo>
                      <a:pt x="239" y="1005"/>
                    </a:lnTo>
                    <a:lnTo>
                      <a:pt x="240" y="1005"/>
                    </a:lnTo>
                    <a:lnTo>
                      <a:pt x="240" y="1005"/>
                    </a:lnTo>
                    <a:lnTo>
                      <a:pt x="242" y="1005"/>
                    </a:lnTo>
                    <a:lnTo>
                      <a:pt x="242" y="1005"/>
                    </a:lnTo>
                    <a:lnTo>
                      <a:pt x="243" y="1005"/>
                    </a:lnTo>
                    <a:lnTo>
                      <a:pt x="243" y="1005"/>
                    </a:lnTo>
                    <a:lnTo>
                      <a:pt x="243" y="1005"/>
                    </a:lnTo>
                    <a:lnTo>
                      <a:pt x="243" y="1005"/>
                    </a:lnTo>
                    <a:lnTo>
                      <a:pt x="245" y="1005"/>
                    </a:lnTo>
                    <a:lnTo>
                      <a:pt x="245" y="1005"/>
                    </a:lnTo>
                    <a:lnTo>
                      <a:pt x="245" y="1005"/>
                    </a:lnTo>
                    <a:lnTo>
                      <a:pt x="245" y="1005"/>
                    </a:lnTo>
                    <a:lnTo>
                      <a:pt x="247" y="1005"/>
                    </a:lnTo>
                    <a:lnTo>
                      <a:pt x="247" y="1005"/>
                    </a:lnTo>
                    <a:lnTo>
                      <a:pt x="248" y="1005"/>
                    </a:lnTo>
                    <a:lnTo>
                      <a:pt x="248" y="1005"/>
                    </a:lnTo>
                    <a:lnTo>
                      <a:pt x="250" y="1004"/>
                    </a:lnTo>
                    <a:lnTo>
                      <a:pt x="250" y="1004"/>
                    </a:lnTo>
                    <a:lnTo>
                      <a:pt x="264" y="995"/>
                    </a:lnTo>
                    <a:lnTo>
                      <a:pt x="264" y="995"/>
                    </a:lnTo>
                    <a:lnTo>
                      <a:pt x="282" y="982"/>
                    </a:lnTo>
                    <a:lnTo>
                      <a:pt x="293" y="971"/>
                    </a:lnTo>
                    <a:lnTo>
                      <a:pt x="293" y="971"/>
                    </a:lnTo>
                    <a:lnTo>
                      <a:pt x="312" y="982"/>
                    </a:lnTo>
                    <a:lnTo>
                      <a:pt x="312" y="982"/>
                    </a:lnTo>
                    <a:lnTo>
                      <a:pt x="308" y="997"/>
                    </a:lnTo>
                    <a:lnTo>
                      <a:pt x="306" y="1019"/>
                    </a:lnTo>
                    <a:lnTo>
                      <a:pt x="306" y="1019"/>
                    </a:lnTo>
                    <a:lnTo>
                      <a:pt x="306" y="1036"/>
                    </a:lnTo>
                    <a:lnTo>
                      <a:pt x="306" y="1036"/>
                    </a:lnTo>
                    <a:lnTo>
                      <a:pt x="306" y="1036"/>
                    </a:lnTo>
                    <a:lnTo>
                      <a:pt x="306" y="1039"/>
                    </a:lnTo>
                    <a:lnTo>
                      <a:pt x="306" y="1039"/>
                    </a:lnTo>
                    <a:lnTo>
                      <a:pt x="306" y="1039"/>
                    </a:lnTo>
                    <a:lnTo>
                      <a:pt x="306" y="1039"/>
                    </a:lnTo>
                    <a:lnTo>
                      <a:pt x="307" y="1040"/>
                    </a:lnTo>
                    <a:lnTo>
                      <a:pt x="307" y="1040"/>
                    </a:lnTo>
                    <a:lnTo>
                      <a:pt x="307" y="1041"/>
                    </a:lnTo>
                    <a:lnTo>
                      <a:pt x="307" y="1041"/>
                    </a:lnTo>
                    <a:lnTo>
                      <a:pt x="308" y="1043"/>
                    </a:lnTo>
                    <a:lnTo>
                      <a:pt x="308" y="1043"/>
                    </a:lnTo>
                    <a:lnTo>
                      <a:pt x="308" y="1043"/>
                    </a:lnTo>
                    <a:lnTo>
                      <a:pt x="308" y="1043"/>
                    </a:lnTo>
                    <a:lnTo>
                      <a:pt x="308" y="1044"/>
                    </a:lnTo>
                    <a:lnTo>
                      <a:pt x="308" y="1044"/>
                    </a:lnTo>
                    <a:lnTo>
                      <a:pt x="310" y="1044"/>
                    </a:lnTo>
                    <a:lnTo>
                      <a:pt x="310" y="1044"/>
                    </a:lnTo>
                    <a:lnTo>
                      <a:pt x="311" y="1045"/>
                    </a:lnTo>
                    <a:lnTo>
                      <a:pt x="311" y="1045"/>
                    </a:lnTo>
                    <a:lnTo>
                      <a:pt x="311" y="1045"/>
                    </a:lnTo>
                    <a:lnTo>
                      <a:pt x="311" y="1045"/>
                    </a:lnTo>
                    <a:lnTo>
                      <a:pt x="312" y="1047"/>
                    </a:lnTo>
                    <a:lnTo>
                      <a:pt x="312" y="1047"/>
                    </a:lnTo>
                    <a:lnTo>
                      <a:pt x="312" y="1047"/>
                    </a:lnTo>
                    <a:lnTo>
                      <a:pt x="312" y="1047"/>
                    </a:lnTo>
                    <a:lnTo>
                      <a:pt x="315" y="1048"/>
                    </a:lnTo>
                    <a:lnTo>
                      <a:pt x="315" y="1048"/>
                    </a:lnTo>
                    <a:lnTo>
                      <a:pt x="315" y="1048"/>
                    </a:lnTo>
                    <a:lnTo>
                      <a:pt x="315" y="1048"/>
                    </a:lnTo>
                    <a:lnTo>
                      <a:pt x="317" y="1049"/>
                    </a:lnTo>
                    <a:lnTo>
                      <a:pt x="317" y="1049"/>
                    </a:lnTo>
                    <a:lnTo>
                      <a:pt x="318" y="1049"/>
                    </a:lnTo>
                    <a:lnTo>
                      <a:pt x="318" y="1049"/>
                    </a:lnTo>
                    <a:lnTo>
                      <a:pt x="320" y="1050"/>
                    </a:lnTo>
                    <a:lnTo>
                      <a:pt x="320" y="1050"/>
                    </a:lnTo>
                    <a:lnTo>
                      <a:pt x="321" y="1050"/>
                    </a:lnTo>
                    <a:lnTo>
                      <a:pt x="321" y="1050"/>
                    </a:lnTo>
                    <a:lnTo>
                      <a:pt x="321" y="1050"/>
                    </a:lnTo>
                    <a:lnTo>
                      <a:pt x="321" y="1050"/>
                    </a:lnTo>
                    <a:lnTo>
                      <a:pt x="323" y="1052"/>
                    </a:lnTo>
                    <a:lnTo>
                      <a:pt x="323" y="1052"/>
                    </a:lnTo>
                    <a:lnTo>
                      <a:pt x="323" y="1052"/>
                    </a:lnTo>
                    <a:lnTo>
                      <a:pt x="323" y="1052"/>
                    </a:lnTo>
                    <a:lnTo>
                      <a:pt x="325" y="1052"/>
                    </a:lnTo>
                    <a:lnTo>
                      <a:pt x="325" y="1052"/>
                    </a:lnTo>
                    <a:lnTo>
                      <a:pt x="325" y="1052"/>
                    </a:lnTo>
                    <a:lnTo>
                      <a:pt x="325" y="1052"/>
                    </a:lnTo>
                    <a:lnTo>
                      <a:pt x="327" y="1052"/>
                    </a:lnTo>
                    <a:lnTo>
                      <a:pt x="327" y="1052"/>
                    </a:lnTo>
                    <a:lnTo>
                      <a:pt x="327" y="1052"/>
                    </a:lnTo>
                    <a:lnTo>
                      <a:pt x="327" y="1052"/>
                    </a:lnTo>
                    <a:lnTo>
                      <a:pt x="328" y="1052"/>
                    </a:lnTo>
                    <a:lnTo>
                      <a:pt x="328" y="1052"/>
                    </a:lnTo>
                    <a:lnTo>
                      <a:pt x="328" y="1052"/>
                    </a:lnTo>
                    <a:lnTo>
                      <a:pt x="328" y="1052"/>
                    </a:lnTo>
                    <a:lnTo>
                      <a:pt x="331" y="1050"/>
                    </a:lnTo>
                    <a:lnTo>
                      <a:pt x="331" y="1050"/>
                    </a:lnTo>
                    <a:lnTo>
                      <a:pt x="331" y="1050"/>
                    </a:lnTo>
                    <a:lnTo>
                      <a:pt x="331" y="1050"/>
                    </a:lnTo>
                    <a:lnTo>
                      <a:pt x="334" y="1049"/>
                    </a:lnTo>
                    <a:lnTo>
                      <a:pt x="334" y="1049"/>
                    </a:lnTo>
                    <a:lnTo>
                      <a:pt x="334" y="1049"/>
                    </a:lnTo>
                    <a:lnTo>
                      <a:pt x="334" y="1049"/>
                    </a:lnTo>
                    <a:lnTo>
                      <a:pt x="334" y="1049"/>
                    </a:lnTo>
                    <a:lnTo>
                      <a:pt x="346" y="1038"/>
                    </a:lnTo>
                    <a:lnTo>
                      <a:pt x="346" y="1038"/>
                    </a:lnTo>
                    <a:lnTo>
                      <a:pt x="355" y="1029"/>
                    </a:lnTo>
                    <a:lnTo>
                      <a:pt x="361" y="1021"/>
                    </a:lnTo>
                    <a:lnTo>
                      <a:pt x="370" y="1010"/>
                    </a:lnTo>
                    <a:lnTo>
                      <a:pt x="370" y="1010"/>
                    </a:lnTo>
                    <a:lnTo>
                      <a:pt x="390" y="1016"/>
                    </a:lnTo>
                    <a:lnTo>
                      <a:pt x="390" y="1016"/>
                    </a:lnTo>
                    <a:lnTo>
                      <a:pt x="390" y="1031"/>
                    </a:lnTo>
                    <a:lnTo>
                      <a:pt x="391" y="1054"/>
                    </a:lnTo>
                    <a:lnTo>
                      <a:pt x="391" y="1054"/>
                    </a:lnTo>
                    <a:lnTo>
                      <a:pt x="394" y="1070"/>
                    </a:lnTo>
                    <a:lnTo>
                      <a:pt x="394" y="1070"/>
                    </a:lnTo>
                    <a:lnTo>
                      <a:pt x="394" y="1070"/>
                    </a:lnTo>
                    <a:lnTo>
                      <a:pt x="394" y="1070"/>
                    </a:lnTo>
                    <a:lnTo>
                      <a:pt x="395" y="1073"/>
                    </a:lnTo>
                    <a:lnTo>
                      <a:pt x="395" y="1073"/>
                    </a:lnTo>
                    <a:lnTo>
                      <a:pt x="395" y="1074"/>
                    </a:lnTo>
                    <a:lnTo>
                      <a:pt x="395" y="1074"/>
                    </a:lnTo>
                    <a:lnTo>
                      <a:pt x="395" y="1075"/>
                    </a:lnTo>
                    <a:lnTo>
                      <a:pt x="395" y="1075"/>
                    </a:lnTo>
                    <a:lnTo>
                      <a:pt x="397" y="1075"/>
                    </a:lnTo>
                    <a:lnTo>
                      <a:pt x="397" y="1075"/>
                    </a:lnTo>
                    <a:lnTo>
                      <a:pt x="398" y="1077"/>
                    </a:lnTo>
                    <a:lnTo>
                      <a:pt x="398" y="1077"/>
                    </a:lnTo>
                    <a:lnTo>
                      <a:pt x="398" y="1077"/>
                    </a:lnTo>
                    <a:lnTo>
                      <a:pt x="398" y="1077"/>
                    </a:lnTo>
                    <a:lnTo>
                      <a:pt x="399" y="1078"/>
                    </a:lnTo>
                    <a:lnTo>
                      <a:pt x="399" y="1078"/>
                    </a:lnTo>
                    <a:lnTo>
                      <a:pt x="399" y="1078"/>
                    </a:lnTo>
                    <a:lnTo>
                      <a:pt x="399" y="1078"/>
                    </a:lnTo>
                    <a:lnTo>
                      <a:pt x="400" y="1079"/>
                    </a:lnTo>
                    <a:lnTo>
                      <a:pt x="400" y="1079"/>
                    </a:lnTo>
                    <a:lnTo>
                      <a:pt x="400" y="1079"/>
                    </a:lnTo>
                    <a:lnTo>
                      <a:pt x="400" y="1079"/>
                    </a:lnTo>
                    <a:lnTo>
                      <a:pt x="402" y="1081"/>
                    </a:lnTo>
                    <a:lnTo>
                      <a:pt x="402" y="1081"/>
                    </a:lnTo>
                    <a:lnTo>
                      <a:pt x="403" y="1081"/>
                    </a:lnTo>
                    <a:lnTo>
                      <a:pt x="403" y="1081"/>
                    </a:lnTo>
                    <a:lnTo>
                      <a:pt x="404" y="1081"/>
                    </a:lnTo>
                    <a:lnTo>
                      <a:pt x="404" y="1081"/>
                    </a:lnTo>
                    <a:lnTo>
                      <a:pt x="405" y="1081"/>
                    </a:lnTo>
                    <a:lnTo>
                      <a:pt x="405" y="1081"/>
                    </a:lnTo>
                    <a:lnTo>
                      <a:pt x="407" y="1082"/>
                    </a:lnTo>
                    <a:lnTo>
                      <a:pt x="407" y="1082"/>
                    </a:lnTo>
                    <a:lnTo>
                      <a:pt x="409" y="1082"/>
                    </a:lnTo>
                    <a:lnTo>
                      <a:pt x="409" y="1082"/>
                    </a:lnTo>
                    <a:lnTo>
                      <a:pt x="410" y="1082"/>
                    </a:lnTo>
                    <a:lnTo>
                      <a:pt x="410" y="1082"/>
                    </a:lnTo>
                    <a:lnTo>
                      <a:pt x="412" y="1083"/>
                    </a:lnTo>
                    <a:lnTo>
                      <a:pt x="412" y="1083"/>
                    </a:lnTo>
                    <a:lnTo>
                      <a:pt x="412" y="1083"/>
                    </a:lnTo>
                    <a:lnTo>
                      <a:pt x="412" y="1083"/>
                    </a:lnTo>
                    <a:lnTo>
                      <a:pt x="414" y="1083"/>
                    </a:lnTo>
                    <a:lnTo>
                      <a:pt x="414" y="1083"/>
                    </a:lnTo>
                    <a:lnTo>
                      <a:pt x="414" y="1083"/>
                    </a:lnTo>
                    <a:lnTo>
                      <a:pt x="414" y="1083"/>
                    </a:lnTo>
                    <a:lnTo>
                      <a:pt x="415" y="1083"/>
                    </a:lnTo>
                    <a:lnTo>
                      <a:pt x="415" y="1083"/>
                    </a:lnTo>
                    <a:lnTo>
                      <a:pt x="415" y="1083"/>
                    </a:lnTo>
                    <a:lnTo>
                      <a:pt x="415" y="1083"/>
                    </a:lnTo>
                    <a:lnTo>
                      <a:pt x="417" y="1083"/>
                    </a:lnTo>
                    <a:lnTo>
                      <a:pt x="417" y="1083"/>
                    </a:lnTo>
                    <a:lnTo>
                      <a:pt x="418" y="1083"/>
                    </a:lnTo>
                    <a:lnTo>
                      <a:pt x="418" y="1083"/>
                    </a:lnTo>
                    <a:lnTo>
                      <a:pt x="419" y="1082"/>
                    </a:lnTo>
                    <a:lnTo>
                      <a:pt x="419" y="1082"/>
                    </a:lnTo>
                    <a:lnTo>
                      <a:pt x="419" y="1082"/>
                    </a:lnTo>
                    <a:lnTo>
                      <a:pt x="419" y="1082"/>
                    </a:lnTo>
                    <a:lnTo>
                      <a:pt x="420" y="1081"/>
                    </a:lnTo>
                    <a:lnTo>
                      <a:pt x="420" y="1081"/>
                    </a:lnTo>
                    <a:lnTo>
                      <a:pt x="422" y="1081"/>
                    </a:lnTo>
                    <a:lnTo>
                      <a:pt x="422" y="1081"/>
                    </a:lnTo>
                    <a:lnTo>
                      <a:pt x="423" y="1079"/>
                    </a:lnTo>
                    <a:lnTo>
                      <a:pt x="423" y="1079"/>
                    </a:lnTo>
                    <a:lnTo>
                      <a:pt x="434" y="1065"/>
                    </a:lnTo>
                    <a:lnTo>
                      <a:pt x="434" y="1065"/>
                    </a:lnTo>
                    <a:lnTo>
                      <a:pt x="447" y="1047"/>
                    </a:lnTo>
                    <a:lnTo>
                      <a:pt x="453" y="1034"/>
                    </a:lnTo>
                    <a:lnTo>
                      <a:pt x="453" y="1034"/>
                    </a:lnTo>
                    <a:lnTo>
                      <a:pt x="475" y="1038"/>
                    </a:lnTo>
                    <a:lnTo>
                      <a:pt x="475" y="1038"/>
                    </a:lnTo>
                    <a:lnTo>
                      <a:pt x="476" y="1053"/>
                    </a:lnTo>
                    <a:lnTo>
                      <a:pt x="481" y="1074"/>
                    </a:lnTo>
                    <a:lnTo>
                      <a:pt x="481" y="1074"/>
                    </a:lnTo>
                    <a:lnTo>
                      <a:pt x="487" y="1089"/>
                    </a:lnTo>
                    <a:lnTo>
                      <a:pt x="487" y="1089"/>
                    </a:lnTo>
                    <a:lnTo>
                      <a:pt x="487" y="1091"/>
                    </a:lnTo>
                    <a:lnTo>
                      <a:pt x="487" y="1091"/>
                    </a:lnTo>
                    <a:lnTo>
                      <a:pt x="488" y="1092"/>
                    </a:lnTo>
                    <a:lnTo>
                      <a:pt x="488" y="1092"/>
                    </a:lnTo>
                    <a:lnTo>
                      <a:pt x="488" y="1093"/>
                    </a:lnTo>
                    <a:lnTo>
                      <a:pt x="488" y="1093"/>
                    </a:lnTo>
                    <a:lnTo>
                      <a:pt x="490" y="1094"/>
                    </a:lnTo>
                    <a:lnTo>
                      <a:pt x="490" y="1094"/>
                    </a:lnTo>
                    <a:lnTo>
                      <a:pt x="490" y="1094"/>
                    </a:lnTo>
                    <a:lnTo>
                      <a:pt x="490" y="1094"/>
                    </a:lnTo>
                    <a:lnTo>
                      <a:pt x="491" y="1096"/>
                    </a:lnTo>
                    <a:lnTo>
                      <a:pt x="491" y="1096"/>
                    </a:lnTo>
                    <a:lnTo>
                      <a:pt x="491" y="1096"/>
                    </a:lnTo>
                    <a:lnTo>
                      <a:pt x="491" y="1096"/>
                    </a:lnTo>
                    <a:lnTo>
                      <a:pt x="492" y="1097"/>
                    </a:lnTo>
                    <a:lnTo>
                      <a:pt x="492" y="1097"/>
                    </a:lnTo>
                    <a:lnTo>
                      <a:pt x="494" y="1097"/>
                    </a:lnTo>
                    <a:lnTo>
                      <a:pt x="494" y="1097"/>
                    </a:lnTo>
                    <a:lnTo>
                      <a:pt x="495" y="1097"/>
                    </a:lnTo>
                    <a:lnTo>
                      <a:pt x="495" y="1097"/>
                    </a:lnTo>
                    <a:lnTo>
                      <a:pt x="495" y="1097"/>
                    </a:lnTo>
                    <a:lnTo>
                      <a:pt x="495" y="1097"/>
                    </a:lnTo>
                    <a:lnTo>
                      <a:pt x="496" y="1097"/>
                    </a:lnTo>
                    <a:lnTo>
                      <a:pt x="496" y="1097"/>
                    </a:lnTo>
                    <a:lnTo>
                      <a:pt x="497" y="1098"/>
                    </a:lnTo>
                    <a:lnTo>
                      <a:pt x="497" y="1098"/>
                    </a:lnTo>
                    <a:lnTo>
                      <a:pt x="499" y="1098"/>
                    </a:lnTo>
                    <a:lnTo>
                      <a:pt x="499" y="1098"/>
                    </a:lnTo>
                    <a:lnTo>
                      <a:pt x="500" y="1098"/>
                    </a:lnTo>
                    <a:lnTo>
                      <a:pt x="500" y="1098"/>
                    </a:lnTo>
                    <a:lnTo>
                      <a:pt x="501" y="1098"/>
                    </a:lnTo>
                    <a:lnTo>
                      <a:pt x="501" y="1098"/>
                    </a:lnTo>
                    <a:lnTo>
                      <a:pt x="504" y="1098"/>
                    </a:lnTo>
                    <a:lnTo>
                      <a:pt x="504" y="1098"/>
                    </a:lnTo>
                    <a:lnTo>
                      <a:pt x="505" y="1098"/>
                    </a:lnTo>
                    <a:lnTo>
                      <a:pt x="505" y="1098"/>
                    </a:lnTo>
                    <a:lnTo>
                      <a:pt x="506" y="1098"/>
                    </a:lnTo>
                    <a:lnTo>
                      <a:pt x="506" y="1098"/>
                    </a:lnTo>
                    <a:lnTo>
                      <a:pt x="506" y="1098"/>
                    </a:lnTo>
                    <a:lnTo>
                      <a:pt x="506" y="1098"/>
                    </a:lnTo>
                    <a:lnTo>
                      <a:pt x="509" y="1098"/>
                    </a:lnTo>
                    <a:lnTo>
                      <a:pt x="509" y="1098"/>
                    </a:lnTo>
                    <a:lnTo>
                      <a:pt x="509" y="1098"/>
                    </a:lnTo>
                    <a:lnTo>
                      <a:pt x="509" y="1098"/>
                    </a:lnTo>
                    <a:lnTo>
                      <a:pt x="510" y="1098"/>
                    </a:lnTo>
                    <a:lnTo>
                      <a:pt x="510" y="1098"/>
                    </a:lnTo>
                    <a:lnTo>
                      <a:pt x="511" y="1098"/>
                    </a:lnTo>
                    <a:lnTo>
                      <a:pt x="511" y="1098"/>
                    </a:lnTo>
                    <a:lnTo>
                      <a:pt x="512" y="1098"/>
                    </a:lnTo>
                    <a:lnTo>
                      <a:pt x="512" y="1098"/>
                    </a:lnTo>
                    <a:lnTo>
                      <a:pt x="512" y="1097"/>
                    </a:lnTo>
                    <a:lnTo>
                      <a:pt x="512" y="1097"/>
                    </a:lnTo>
                    <a:lnTo>
                      <a:pt x="514" y="1097"/>
                    </a:lnTo>
                    <a:lnTo>
                      <a:pt x="514" y="1097"/>
                    </a:lnTo>
                    <a:lnTo>
                      <a:pt x="514" y="1096"/>
                    </a:lnTo>
                    <a:lnTo>
                      <a:pt x="514" y="1096"/>
                    </a:lnTo>
                    <a:lnTo>
                      <a:pt x="515" y="1096"/>
                    </a:lnTo>
                    <a:lnTo>
                      <a:pt x="515" y="1096"/>
                    </a:lnTo>
                    <a:lnTo>
                      <a:pt x="515" y="1094"/>
                    </a:lnTo>
                    <a:lnTo>
                      <a:pt x="515" y="1094"/>
                    </a:lnTo>
                    <a:lnTo>
                      <a:pt x="517" y="1093"/>
                    </a:lnTo>
                    <a:lnTo>
                      <a:pt x="517" y="1093"/>
                    </a:lnTo>
                    <a:lnTo>
                      <a:pt x="517" y="1093"/>
                    </a:lnTo>
                    <a:lnTo>
                      <a:pt x="517" y="1093"/>
                    </a:lnTo>
                    <a:lnTo>
                      <a:pt x="525" y="1078"/>
                    </a:lnTo>
                    <a:lnTo>
                      <a:pt x="525" y="1078"/>
                    </a:lnTo>
                    <a:lnTo>
                      <a:pt x="534" y="1058"/>
                    </a:lnTo>
                    <a:lnTo>
                      <a:pt x="539" y="1043"/>
                    </a:lnTo>
                    <a:lnTo>
                      <a:pt x="539" y="1043"/>
                    </a:lnTo>
                    <a:lnTo>
                      <a:pt x="560" y="1043"/>
                    </a:lnTo>
                    <a:lnTo>
                      <a:pt x="560" y="1043"/>
                    </a:lnTo>
                    <a:lnTo>
                      <a:pt x="565" y="1058"/>
                    </a:lnTo>
                    <a:lnTo>
                      <a:pt x="574" y="1078"/>
                    </a:lnTo>
                    <a:lnTo>
                      <a:pt x="574" y="1078"/>
                    </a:lnTo>
                    <a:lnTo>
                      <a:pt x="582" y="1093"/>
                    </a:lnTo>
                    <a:lnTo>
                      <a:pt x="582" y="1093"/>
                    </a:lnTo>
                    <a:lnTo>
                      <a:pt x="582" y="1093"/>
                    </a:lnTo>
                    <a:lnTo>
                      <a:pt x="582" y="1093"/>
                    </a:lnTo>
                    <a:lnTo>
                      <a:pt x="583" y="1094"/>
                    </a:lnTo>
                    <a:lnTo>
                      <a:pt x="583" y="1094"/>
                    </a:lnTo>
                    <a:lnTo>
                      <a:pt x="584" y="1096"/>
                    </a:lnTo>
                    <a:lnTo>
                      <a:pt x="584" y="1096"/>
                    </a:lnTo>
                    <a:lnTo>
                      <a:pt x="586" y="1096"/>
                    </a:lnTo>
                    <a:lnTo>
                      <a:pt x="586" y="1096"/>
                    </a:lnTo>
                    <a:lnTo>
                      <a:pt x="586" y="1097"/>
                    </a:lnTo>
                    <a:lnTo>
                      <a:pt x="586" y="1097"/>
                    </a:lnTo>
                    <a:lnTo>
                      <a:pt x="587" y="1097"/>
                    </a:lnTo>
                    <a:lnTo>
                      <a:pt x="587" y="1097"/>
                    </a:lnTo>
                    <a:lnTo>
                      <a:pt x="587" y="1098"/>
                    </a:lnTo>
                    <a:lnTo>
                      <a:pt x="587" y="1098"/>
                    </a:lnTo>
                    <a:lnTo>
                      <a:pt x="588" y="1098"/>
                    </a:lnTo>
                    <a:lnTo>
                      <a:pt x="588" y="1098"/>
                    </a:lnTo>
                    <a:lnTo>
                      <a:pt x="589" y="1098"/>
                    </a:lnTo>
                    <a:lnTo>
                      <a:pt x="589" y="1098"/>
                    </a:lnTo>
                    <a:lnTo>
                      <a:pt x="591" y="1098"/>
                    </a:lnTo>
                    <a:lnTo>
                      <a:pt x="591" y="1098"/>
                    </a:lnTo>
                    <a:lnTo>
                      <a:pt x="591" y="1098"/>
                    </a:lnTo>
                    <a:lnTo>
                      <a:pt x="591" y="1098"/>
                    </a:lnTo>
                    <a:lnTo>
                      <a:pt x="593" y="1098"/>
                    </a:lnTo>
                    <a:lnTo>
                      <a:pt x="593" y="1098"/>
                    </a:lnTo>
                    <a:lnTo>
                      <a:pt x="593" y="1098"/>
                    </a:lnTo>
                    <a:lnTo>
                      <a:pt x="593" y="1098"/>
                    </a:lnTo>
                    <a:lnTo>
                      <a:pt x="594" y="1098"/>
                    </a:lnTo>
                    <a:lnTo>
                      <a:pt x="594" y="1098"/>
                    </a:lnTo>
                    <a:lnTo>
                      <a:pt x="596" y="1098"/>
                    </a:lnTo>
                    <a:lnTo>
                      <a:pt x="596" y="1098"/>
                    </a:lnTo>
                    <a:lnTo>
                      <a:pt x="598" y="1098"/>
                    </a:lnTo>
                    <a:lnTo>
                      <a:pt x="598" y="1098"/>
                    </a:lnTo>
                    <a:lnTo>
                      <a:pt x="599" y="1098"/>
                    </a:lnTo>
                    <a:lnTo>
                      <a:pt x="599" y="1098"/>
                    </a:lnTo>
                    <a:lnTo>
                      <a:pt x="601" y="1098"/>
                    </a:lnTo>
                    <a:lnTo>
                      <a:pt x="601" y="1098"/>
                    </a:lnTo>
                    <a:lnTo>
                      <a:pt x="602" y="1098"/>
                    </a:lnTo>
                    <a:lnTo>
                      <a:pt x="602" y="1098"/>
                    </a:lnTo>
                    <a:lnTo>
                      <a:pt x="603" y="1098"/>
                    </a:lnTo>
                    <a:lnTo>
                      <a:pt x="603" y="1098"/>
                    </a:lnTo>
                    <a:lnTo>
                      <a:pt x="604" y="1097"/>
                    </a:lnTo>
                    <a:lnTo>
                      <a:pt x="604" y="1097"/>
                    </a:lnTo>
                    <a:lnTo>
                      <a:pt x="604" y="1097"/>
                    </a:lnTo>
                    <a:lnTo>
                      <a:pt x="604" y="1097"/>
                    </a:lnTo>
                    <a:lnTo>
                      <a:pt x="606" y="1097"/>
                    </a:lnTo>
                    <a:lnTo>
                      <a:pt x="606" y="1097"/>
                    </a:lnTo>
                    <a:lnTo>
                      <a:pt x="607" y="1097"/>
                    </a:lnTo>
                    <a:lnTo>
                      <a:pt x="607" y="1097"/>
                    </a:lnTo>
                    <a:lnTo>
                      <a:pt x="608" y="1096"/>
                    </a:lnTo>
                    <a:lnTo>
                      <a:pt x="608" y="1096"/>
                    </a:lnTo>
                    <a:lnTo>
                      <a:pt x="608" y="1096"/>
                    </a:lnTo>
                    <a:lnTo>
                      <a:pt x="608" y="1096"/>
                    </a:lnTo>
                    <a:lnTo>
                      <a:pt x="609" y="1094"/>
                    </a:lnTo>
                    <a:lnTo>
                      <a:pt x="609" y="1094"/>
                    </a:lnTo>
                    <a:lnTo>
                      <a:pt x="609" y="1094"/>
                    </a:lnTo>
                    <a:lnTo>
                      <a:pt x="609" y="1094"/>
                    </a:lnTo>
                    <a:lnTo>
                      <a:pt x="611" y="1093"/>
                    </a:lnTo>
                    <a:lnTo>
                      <a:pt x="611" y="1093"/>
                    </a:lnTo>
                    <a:lnTo>
                      <a:pt x="611" y="1092"/>
                    </a:lnTo>
                    <a:lnTo>
                      <a:pt x="611" y="1092"/>
                    </a:lnTo>
                    <a:lnTo>
                      <a:pt x="612" y="1091"/>
                    </a:lnTo>
                    <a:lnTo>
                      <a:pt x="612" y="1091"/>
                    </a:lnTo>
                    <a:lnTo>
                      <a:pt x="612" y="1091"/>
                    </a:lnTo>
                    <a:lnTo>
                      <a:pt x="612" y="1091"/>
                    </a:lnTo>
                    <a:lnTo>
                      <a:pt x="618" y="1074"/>
                    </a:lnTo>
                    <a:lnTo>
                      <a:pt x="618" y="1074"/>
                    </a:lnTo>
                    <a:lnTo>
                      <a:pt x="623" y="1053"/>
                    </a:lnTo>
                    <a:lnTo>
                      <a:pt x="625" y="1038"/>
                    </a:lnTo>
                    <a:lnTo>
                      <a:pt x="625" y="1038"/>
                    </a:lnTo>
                    <a:lnTo>
                      <a:pt x="646" y="1034"/>
                    </a:lnTo>
                    <a:lnTo>
                      <a:pt x="646" y="1034"/>
                    </a:lnTo>
                    <a:lnTo>
                      <a:pt x="652" y="1048"/>
                    </a:lnTo>
                    <a:lnTo>
                      <a:pt x="665" y="1065"/>
                    </a:lnTo>
                    <a:lnTo>
                      <a:pt x="665" y="1065"/>
                    </a:lnTo>
                    <a:lnTo>
                      <a:pt x="676" y="1079"/>
                    </a:lnTo>
                    <a:lnTo>
                      <a:pt x="676" y="1079"/>
                    </a:lnTo>
                    <a:lnTo>
                      <a:pt x="676" y="1079"/>
                    </a:lnTo>
                    <a:lnTo>
                      <a:pt x="676" y="1079"/>
                    </a:lnTo>
                    <a:lnTo>
                      <a:pt x="677" y="1081"/>
                    </a:lnTo>
                    <a:lnTo>
                      <a:pt x="677" y="1081"/>
                    </a:lnTo>
                    <a:lnTo>
                      <a:pt x="679" y="1081"/>
                    </a:lnTo>
                    <a:lnTo>
                      <a:pt x="679" y="1081"/>
                    </a:lnTo>
                    <a:lnTo>
                      <a:pt x="680" y="1082"/>
                    </a:lnTo>
                    <a:lnTo>
                      <a:pt x="680" y="1082"/>
                    </a:lnTo>
                    <a:lnTo>
                      <a:pt x="680" y="1082"/>
                    </a:lnTo>
                    <a:lnTo>
                      <a:pt x="680" y="1082"/>
                    </a:lnTo>
                    <a:lnTo>
                      <a:pt x="681" y="1083"/>
                    </a:lnTo>
                    <a:lnTo>
                      <a:pt x="681" y="1083"/>
                    </a:lnTo>
                    <a:lnTo>
                      <a:pt x="683" y="1083"/>
                    </a:lnTo>
                    <a:lnTo>
                      <a:pt x="683" y="1083"/>
                    </a:lnTo>
                    <a:lnTo>
                      <a:pt x="684" y="1083"/>
                    </a:lnTo>
                    <a:lnTo>
                      <a:pt x="684" y="1083"/>
                    </a:lnTo>
                    <a:lnTo>
                      <a:pt x="684" y="1083"/>
                    </a:lnTo>
                    <a:lnTo>
                      <a:pt x="684" y="1083"/>
                    </a:lnTo>
                    <a:lnTo>
                      <a:pt x="685" y="1083"/>
                    </a:lnTo>
                    <a:lnTo>
                      <a:pt x="685" y="1083"/>
                    </a:lnTo>
                    <a:lnTo>
                      <a:pt x="685" y="1083"/>
                    </a:lnTo>
                    <a:lnTo>
                      <a:pt x="685" y="1083"/>
                    </a:lnTo>
                    <a:lnTo>
                      <a:pt x="688" y="1083"/>
                    </a:lnTo>
                    <a:lnTo>
                      <a:pt x="688" y="1083"/>
                    </a:lnTo>
                    <a:lnTo>
                      <a:pt x="688" y="1083"/>
                    </a:lnTo>
                    <a:lnTo>
                      <a:pt x="688" y="1083"/>
                    </a:lnTo>
                    <a:lnTo>
                      <a:pt x="689" y="1082"/>
                    </a:lnTo>
                    <a:lnTo>
                      <a:pt x="689" y="1082"/>
                    </a:lnTo>
                    <a:lnTo>
                      <a:pt x="690" y="1082"/>
                    </a:lnTo>
                    <a:lnTo>
                      <a:pt x="690" y="1082"/>
                    </a:lnTo>
                    <a:lnTo>
                      <a:pt x="693" y="1082"/>
                    </a:lnTo>
                    <a:lnTo>
                      <a:pt x="693" y="1082"/>
                    </a:lnTo>
                    <a:lnTo>
                      <a:pt x="694" y="1081"/>
                    </a:lnTo>
                    <a:lnTo>
                      <a:pt x="694" y="1081"/>
                    </a:lnTo>
                    <a:lnTo>
                      <a:pt x="695" y="1081"/>
                    </a:lnTo>
                    <a:lnTo>
                      <a:pt x="695" y="1081"/>
                    </a:lnTo>
                    <a:lnTo>
                      <a:pt x="696" y="1081"/>
                    </a:lnTo>
                    <a:lnTo>
                      <a:pt x="696" y="1081"/>
                    </a:lnTo>
                    <a:lnTo>
                      <a:pt x="698" y="1081"/>
                    </a:lnTo>
                    <a:lnTo>
                      <a:pt x="698" y="1081"/>
                    </a:lnTo>
                    <a:lnTo>
                      <a:pt x="699" y="1079"/>
                    </a:lnTo>
                    <a:lnTo>
                      <a:pt x="699" y="1079"/>
                    </a:lnTo>
                    <a:lnTo>
                      <a:pt x="699" y="1079"/>
                    </a:lnTo>
                    <a:lnTo>
                      <a:pt x="699" y="1079"/>
                    </a:lnTo>
                    <a:lnTo>
                      <a:pt x="700" y="1078"/>
                    </a:lnTo>
                    <a:lnTo>
                      <a:pt x="700" y="1078"/>
                    </a:lnTo>
                    <a:lnTo>
                      <a:pt x="700" y="1078"/>
                    </a:lnTo>
                    <a:lnTo>
                      <a:pt x="700" y="1078"/>
                    </a:lnTo>
                    <a:lnTo>
                      <a:pt x="701" y="1078"/>
                    </a:lnTo>
                    <a:lnTo>
                      <a:pt x="701" y="1078"/>
                    </a:lnTo>
                    <a:lnTo>
                      <a:pt x="701" y="1077"/>
                    </a:lnTo>
                    <a:lnTo>
                      <a:pt x="701" y="1077"/>
                    </a:lnTo>
                    <a:lnTo>
                      <a:pt x="703" y="1075"/>
                    </a:lnTo>
                    <a:lnTo>
                      <a:pt x="703" y="1075"/>
                    </a:lnTo>
                    <a:lnTo>
                      <a:pt x="703" y="1075"/>
                    </a:lnTo>
                    <a:lnTo>
                      <a:pt x="703" y="1075"/>
                    </a:lnTo>
                    <a:lnTo>
                      <a:pt x="704" y="1074"/>
                    </a:lnTo>
                    <a:lnTo>
                      <a:pt x="704" y="1074"/>
                    </a:lnTo>
                    <a:lnTo>
                      <a:pt x="704" y="1073"/>
                    </a:lnTo>
                    <a:lnTo>
                      <a:pt x="704" y="1073"/>
                    </a:lnTo>
                    <a:lnTo>
                      <a:pt x="705" y="1072"/>
                    </a:lnTo>
                    <a:lnTo>
                      <a:pt x="705" y="1072"/>
                    </a:lnTo>
                    <a:lnTo>
                      <a:pt x="705" y="1070"/>
                    </a:lnTo>
                    <a:lnTo>
                      <a:pt x="705" y="1070"/>
                    </a:lnTo>
                    <a:lnTo>
                      <a:pt x="708" y="1054"/>
                    </a:lnTo>
                    <a:lnTo>
                      <a:pt x="708" y="1054"/>
                    </a:lnTo>
                    <a:lnTo>
                      <a:pt x="709" y="1033"/>
                    </a:lnTo>
                    <a:lnTo>
                      <a:pt x="709" y="1018"/>
                    </a:lnTo>
                    <a:lnTo>
                      <a:pt x="709" y="1018"/>
                    </a:lnTo>
                    <a:lnTo>
                      <a:pt x="729" y="1010"/>
                    </a:lnTo>
                    <a:lnTo>
                      <a:pt x="729" y="1010"/>
                    </a:lnTo>
                    <a:lnTo>
                      <a:pt x="738" y="1021"/>
                    </a:lnTo>
                    <a:lnTo>
                      <a:pt x="753" y="1038"/>
                    </a:lnTo>
                    <a:lnTo>
                      <a:pt x="753" y="1038"/>
                    </a:lnTo>
                    <a:lnTo>
                      <a:pt x="762" y="1045"/>
                    </a:lnTo>
                    <a:lnTo>
                      <a:pt x="768" y="1050"/>
                    </a:lnTo>
                    <a:lnTo>
                      <a:pt x="768" y="1050"/>
                    </a:lnTo>
                    <a:lnTo>
                      <a:pt x="768" y="1050"/>
                    </a:lnTo>
                    <a:lnTo>
                      <a:pt x="768" y="1050"/>
                    </a:lnTo>
                    <a:lnTo>
                      <a:pt x="771" y="1052"/>
                    </a:lnTo>
                    <a:lnTo>
                      <a:pt x="771" y="1052"/>
                    </a:lnTo>
                    <a:lnTo>
                      <a:pt x="771" y="1052"/>
                    </a:lnTo>
                    <a:lnTo>
                      <a:pt x="771" y="1052"/>
                    </a:lnTo>
                    <a:lnTo>
                      <a:pt x="772" y="1052"/>
                    </a:lnTo>
                    <a:lnTo>
                      <a:pt x="772" y="1052"/>
                    </a:lnTo>
                    <a:lnTo>
                      <a:pt x="773" y="1052"/>
                    </a:lnTo>
                    <a:lnTo>
                      <a:pt x="773" y="1052"/>
                    </a:lnTo>
                    <a:lnTo>
                      <a:pt x="774" y="1052"/>
                    </a:lnTo>
                    <a:lnTo>
                      <a:pt x="774" y="1052"/>
                    </a:lnTo>
                    <a:lnTo>
                      <a:pt x="774" y="1052"/>
                    </a:lnTo>
                    <a:lnTo>
                      <a:pt x="774" y="1052"/>
                    </a:lnTo>
                    <a:lnTo>
                      <a:pt x="776" y="1052"/>
                    </a:lnTo>
                    <a:lnTo>
                      <a:pt x="776" y="1052"/>
                    </a:lnTo>
                    <a:lnTo>
                      <a:pt x="776" y="1052"/>
                    </a:lnTo>
                    <a:lnTo>
                      <a:pt x="776" y="1052"/>
                    </a:lnTo>
                    <a:lnTo>
                      <a:pt x="778" y="1050"/>
                    </a:lnTo>
                    <a:lnTo>
                      <a:pt x="778" y="1050"/>
                    </a:lnTo>
                    <a:lnTo>
                      <a:pt x="778" y="1050"/>
                    </a:lnTo>
                    <a:lnTo>
                      <a:pt x="778" y="1050"/>
                    </a:lnTo>
                    <a:lnTo>
                      <a:pt x="780" y="1050"/>
                    </a:lnTo>
                    <a:lnTo>
                      <a:pt x="780" y="1050"/>
                    </a:lnTo>
                    <a:lnTo>
                      <a:pt x="781" y="1049"/>
                    </a:lnTo>
                    <a:lnTo>
                      <a:pt x="781" y="1049"/>
                    </a:lnTo>
                    <a:lnTo>
                      <a:pt x="782" y="1049"/>
                    </a:lnTo>
                    <a:lnTo>
                      <a:pt x="782" y="1049"/>
                    </a:lnTo>
                    <a:lnTo>
                      <a:pt x="785" y="1048"/>
                    </a:lnTo>
                    <a:lnTo>
                      <a:pt x="785" y="1048"/>
                    </a:lnTo>
                    <a:lnTo>
                      <a:pt x="785" y="1048"/>
                    </a:lnTo>
                    <a:lnTo>
                      <a:pt x="785" y="1048"/>
                    </a:lnTo>
                    <a:lnTo>
                      <a:pt x="787" y="1047"/>
                    </a:lnTo>
                    <a:lnTo>
                      <a:pt x="787" y="1047"/>
                    </a:lnTo>
                    <a:lnTo>
                      <a:pt x="787" y="1047"/>
                    </a:lnTo>
                    <a:lnTo>
                      <a:pt x="787" y="1047"/>
                    </a:lnTo>
                    <a:lnTo>
                      <a:pt x="788" y="1045"/>
                    </a:lnTo>
                    <a:lnTo>
                      <a:pt x="788" y="1045"/>
                    </a:lnTo>
                    <a:lnTo>
                      <a:pt x="788" y="1045"/>
                    </a:lnTo>
                    <a:lnTo>
                      <a:pt x="788" y="1045"/>
                    </a:lnTo>
                    <a:lnTo>
                      <a:pt x="790" y="1044"/>
                    </a:lnTo>
                    <a:lnTo>
                      <a:pt x="790" y="1044"/>
                    </a:lnTo>
                    <a:lnTo>
                      <a:pt x="791" y="1044"/>
                    </a:lnTo>
                    <a:lnTo>
                      <a:pt x="791" y="1044"/>
                    </a:lnTo>
                    <a:lnTo>
                      <a:pt x="791" y="1043"/>
                    </a:lnTo>
                    <a:lnTo>
                      <a:pt x="791" y="1043"/>
                    </a:lnTo>
                    <a:lnTo>
                      <a:pt x="791" y="1043"/>
                    </a:lnTo>
                    <a:lnTo>
                      <a:pt x="791" y="1043"/>
                    </a:lnTo>
                    <a:lnTo>
                      <a:pt x="792" y="1041"/>
                    </a:lnTo>
                    <a:lnTo>
                      <a:pt x="792" y="1041"/>
                    </a:lnTo>
                    <a:lnTo>
                      <a:pt x="792" y="1040"/>
                    </a:lnTo>
                    <a:lnTo>
                      <a:pt x="792" y="1040"/>
                    </a:lnTo>
                    <a:lnTo>
                      <a:pt x="792" y="1039"/>
                    </a:lnTo>
                    <a:lnTo>
                      <a:pt x="792" y="1039"/>
                    </a:lnTo>
                    <a:lnTo>
                      <a:pt x="793" y="1039"/>
                    </a:lnTo>
                    <a:lnTo>
                      <a:pt x="793" y="1039"/>
                    </a:lnTo>
                    <a:lnTo>
                      <a:pt x="793" y="1036"/>
                    </a:lnTo>
                    <a:lnTo>
                      <a:pt x="793" y="1036"/>
                    </a:lnTo>
                    <a:lnTo>
                      <a:pt x="793" y="1036"/>
                    </a:lnTo>
                    <a:lnTo>
                      <a:pt x="793" y="1036"/>
                    </a:lnTo>
                    <a:lnTo>
                      <a:pt x="793" y="1019"/>
                    </a:lnTo>
                    <a:lnTo>
                      <a:pt x="793" y="1019"/>
                    </a:lnTo>
                    <a:lnTo>
                      <a:pt x="791" y="997"/>
                    </a:lnTo>
                    <a:lnTo>
                      <a:pt x="787" y="982"/>
                    </a:lnTo>
                    <a:lnTo>
                      <a:pt x="787" y="982"/>
                    </a:lnTo>
                    <a:lnTo>
                      <a:pt x="806" y="971"/>
                    </a:lnTo>
                    <a:lnTo>
                      <a:pt x="806" y="971"/>
                    </a:lnTo>
                    <a:lnTo>
                      <a:pt x="817" y="982"/>
                    </a:lnTo>
                    <a:lnTo>
                      <a:pt x="835" y="995"/>
                    </a:lnTo>
                    <a:lnTo>
                      <a:pt x="835" y="995"/>
                    </a:lnTo>
                    <a:lnTo>
                      <a:pt x="845" y="1001"/>
                    </a:lnTo>
                    <a:lnTo>
                      <a:pt x="851" y="1005"/>
                    </a:lnTo>
                    <a:lnTo>
                      <a:pt x="851" y="1005"/>
                    </a:lnTo>
                    <a:lnTo>
                      <a:pt x="853" y="1005"/>
                    </a:lnTo>
                    <a:lnTo>
                      <a:pt x="853" y="1005"/>
                    </a:lnTo>
                    <a:lnTo>
                      <a:pt x="854" y="1005"/>
                    </a:lnTo>
                    <a:lnTo>
                      <a:pt x="854" y="1005"/>
                    </a:lnTo>
                    <a:lnTo>
                      <a:pt x="854" y="1005"/>
                    </a:lnTo>
                    <a:lnTo>
                      <a:pt x="854" y="1005"/>
                    </a:lnTo>
                    <a:lnTo>
                      <a:pt x="856" y="1005"/>
                    </a:lnTo>
                    <a:lnTo>
                      <a:pt x="856" y="1005"/>
                    </a:lnTo>
                    <a:lnTo>
                      <a:pt x="856" y="1005"/>
                    </a:lnTo>
                    <a:lnTo>
                      <a:pt x="856" y="1005"/>
                    </a:lnTo>
                    <a:lnTo>
                      <a:pt x="858" y="1005"/>
                    </a:lnTo>
                    <a:lnTo>
                      <a:pt x="858" y="1005"/>
                    </a:lnTo>
                    <a:lnTo>
                      <a:pt x="859" y="1005"/>
                    </a:lnTo>
                    <a:lnTo>
                      <a:pt x="859" y="1005"/>
                    </a:lnTo>
                    <a:lnTo>
                      <a:pt x="860" y="1005"/>
                    </a:lnTo>
                    <a:lnTo>
                      <a:pt x="860" y="1005"/>
                    </a:lnTo>
                    <a:lnTo>
                      <a:pt x="860" y="1004"/>
                    </a:lnTo>
                    <a:lnTo>
                      <a:pt x="860" y="1004"/>
                    </a:lnTo>
                    <a:lnTo>
                      <a:pt x="861" y="1004"/>
                    </a:lnTo>
                    <a:lnTo>
                      <a:pt x="861" y="1004"/>
                    </a:lnTo>
                    <a:lnTo>
                      <a:pt x="861" y="1004"/>
                    </a:lnTo>
                    <a:lnTo>
                      <a:pt x="861" y="1004"/>
                    </a:lnTo>
                    <a:lnTo>
                      <a:pt x="864" y="1002"/>
                    </a:lnTo>
                    <a:lnTo>
                      <a:pt x="864" y="1002"/>
                    </a:lnTo>
                    <a:lnTo>
                      <a:pt x="864" y="1001"/>
                    </a:lnTo>
                    <a:lnTo>
                      <a:pt x="864" y="1001"/>
                    </a:lnTo>
                    <a:lnTo>
                      <a:pt x="865" y="1000"/>
                    </a:lnTo>
                    <a:lnTo>
                      <a:pt x="865" y="1000"/>
                    </a:lnTo>
                    <a:lnTo>
                      <a:pt x="868" y="1000"/>
                    </a:lnTo>
                    <a:lnTo>
                      <a:pt x="868" y="1000"/>
                    </a:lnTo>
                    <a:lnTo>
                      <a:pt x="868" y="999"/>
                    </a:lnTo>
                    <a:lnTo>
                      <a:pt x="868" y="999"/>
                    </a:lnTo>
                    <a:lnTo>
                      <a:pt x="869" y="997"/>
                    </a:lnTo>
                    <a:lnTo>
                      <a:pt x="869" y="997"/>
                    </a:lnTo>
                    <a:lnTo>
                      <a:pt x="870" y="997"/>
                    </a:lnTo>
                    <a:lnTo>
                      <a:pt x="870" y="997"/>
                    </a:lnTo>
                    <a:lnTo>
                      <a:pt x="872" y="996"/>
                    </a:lnTo>
                    <a:lnTo>
                      <a:pt x="872" y="996"/>
                    </a:lnTo>
                    <a:lnTo>
                      <a:pt x="872" y="996"/>
                    </a:lnTo>
                    <a:lnTo>
                      <a:pt x="872" y="996"/>
                    </a:lnTo>
                    <a:lnTo>
                      <a:pt x="873" y="995"/>
                    </a:lnTo>
                    <a:lnTo>
                      <a:pt x="873" y="995"/>
                    </a:lnTo>
                    <a:lnTo>
                      <a:pt x="873" y="995"/>
                    </a:lnTo>
                    <a:lnTo>
                      <a:pt x="873" y="995"/>
                    </a:lnTo>
                    <a:lnTo>
                      <a:pt x="873" y="994"/>
                    </a:lnTo>
                    <a:lnTo>
                      <a:pt x="873" y="994"/>
                    </a:lnTo>
                    <a:lnTo>
                      <a:pt x="873" y="994"/>
                    </a:lnTo>
                    <a:lnTo>
                      <a:pt x="873" y="994"/>
                    </a:lnTo>
                    <a:lnTo>
                      <a:pt x="874" y="991"/>
                    </a:lnTo>
                    <a:lnTo>
                      <a:pt x="874" y="991"/>
                    </a:lnTo>
                    <a:lnTo>
                      <a:pt x="874" y="991"/>
                    </a:lnTo>
                    <a:lnTo>
                      <a:pt x="874" y="991"/>
                    </a:lnTo>
                    <a:lnTo>
                      <a:pt x="874" y="990"/>
                    </a:lnTo>
                    <a:lnTo>
                      <a:pt x="874" y="990"/>
                    </a:lnTo>
                    <a:lnTo>
                      <a:pt x="874" y="989"/>
                    </a:lnTo>
                    <a:lnTo>
                      <a:pt x="874" y="989"/>
                    </a:lnTo>
                    <a:lnTo>
                      <a:pt x="874" y="986"/>
                    </a:lnTo>
                    <a:lnTo>
                      <a:pt x="874" y="986"/>
                    </a:lnTo>
                    <a:lnTo>
                      <a:pt x="874" y="986"/>
                    </a:lnTo>
                    <a:lnTo>
                      <a:pt x="874" y="986"/>
                    </a:lnTo>
                    <a:lnTo>
                      <a:pt x="872" y="970"/>
                    </a:lnTo>
                    <a:lnTo>
                      <a:pt x="872" y="970"/>
                    </a:lnTo>
                    <a:lnTo>
                      <a:pt x="865" y="948"/>
                    </a:lnTo>
                    <a:lnTo>
                      <a:pt x="859" y="934"/>
                    </a:lnTo>
                    <a:lnTo>
                      <a:pt x="859" y="934"/>
                    </a:lnTo>
                    <a:lnTo>
                      <a:pt x="875" y="921"/>
                    </a:lnTo>
                    <a:lnTo>
                      <a:pt x="875" y="921"/>
                    </a:lnTo>
                    <a:lnTo>
                      <a:pt x="888" y="929"/>
                    </a:lnTo>
                    <a:lnTo>
                      <a:pt x="908" y="938"/>
                    </a:lnTo>
                    <a:lnTo>
                      <a:pt x="908" y="938"/>
                    </a:lnTo>
                    <a:lnTo>
                      <a:pt x="924" y="944"/>
                    </a:lnTo>
                    <a:lnTo>
                      <a:pt x="924" y="944"/>
                    </a:lnTo>
                    <a:lnTo>
                      <a:pt x="924" y="944"/>
                    </a:lnTo>
                    <a:lnTo>
                      <a:pt x="927" y="946"/>
                    </a:lnTo>
                    <a:lnTo>
                      <a:pt x="927" y="946"/>
                    </a:lnTo>
                    <a:lnTo>
                      <a:pt x="927" y="946"/>
                    </a:lnTo>
                    <a:lnTo>
                      <a:pt x="927" y="946"/>
                    </a:lnTo>
                    <a:lnTo>
                      <a:pt x="928" y="946"/>
                    </a:lnTo>
                    <a:lnTo>
                      <a:pt x="928" y="946"/>
                    </a:lnTo>
                    <a:lnTo>
                      <a:pt x="929" y="946"/>
                    </a:lnTo>
                    <a:lnTo>
                      <a:pt x="929" y="946"/>
                    </a:lnTo>
                    <a:lnTo>
                      <a:pt x="931" y="946"/>
                    </a:lnTo>
                    <a:lnTo>
                      <a:pt x="931" y="946"/>
                    </a:lnTo>
                    <a:lnTo>
                      <a:pt x="931" y="944"/>
                    </a:lnTo>
                    <a:lnTo>
                      <a:pt x="931" y="944"/>
                    </a:lnTo>
                    <a:lnTo>
                      <a:pt x="932" y="944"/>
                    </a:lnTo>
                    <a:lnTo>
                      <a:pt x="932" y="944"/>
                    </a:lnTo>
                    <a:lnTo>
                      <a:pt x="933" y="944"/>
                    </a:lnTo>
                    <a:lnTo>
                      <a:pt x="933" y="944"/>
                    </a:lnTo>
                    <a:lnTo>
                      <a:pt x="934" y="943"/>
                    </a:lnTo>
                    <a:lnTo>
                      <a:pt x="934" y="943"/>
                    </a:lnTo>
                    <a:lnTo>
                      <a:pt x="934" y="943"/>
                    </a:lnTo>
                    <a:lnTo>
                      <a:pt x="934" y="943"/>
                    </a:lnTo>
                    <a:lnTo>
                      <a:pt x="936" y="942"/>
                    </a:lnTo>
                    <a:lnTo>
                      <a:pt x="936" y="942"/>
                    </a:lnTo>
                    <a:lnTo>
                      <a:pt x="936" y="942"/>
                    </a:lnTo>
                    <a:lnTo>
                      <a:pt x="936" y="942"/>
                    </a:lnTo>
                    <a:lnTo>
                      <a:pt x="937" y="941"/>
                    </a:lnTo>
                    <a:lnTo>
                      <a:pt x="937" y="941"/>
                    </a:lnTo>
                    <a:lnTo>
                      <a:pt x="938" y="941"/>
                    </a:lnTo>
                    <a:lnTo>
                      <a:pt x="938" y="941"/>
                    </a:lnTo>
                    <a:lnTo>
                      <a:pt x="940" y="938"/>
                    </a:lnTo>
                    <a:lnTo>
                      <a:pt x="940" y="938"/>
                    </a:lnTo>
                    <a:lnTo>
                      <a:pt x="941" y="937"/>
                    </a:lnTo>
                    <a:lnTo>
                      <a:pt x="941" y="937"/>
                    </a:lnTo>
                    <a:lnTo>
                      <a:pt x="941" y="937"/>
                    </a:lnTo>
                    <a:lnTo>
                      <a:pt x="941" y="937"/>
                    </a:lnTo>
                    <a:lnTo>
                      <a:pt x="942" y="936"/>
                    </a:lnTo>
                    <a:lnTo>
                      <a:pt x="942" y="936"/>
                    </a:lnTo>
                    <a:lnTo>
                      <a:pt x="943" y="936"/>
                    </a:lnTo>
                    <a:lnTo>
                      <a:pt x="943" y="936"/>
                    </a:lnTo>
                    <a:lnTo>
                      <a:pt x="945" y="933"/>
                    </a:lnTo>
                    <a:lnTo>
                      <a:pt x="945" y="933"/>
                    </a:lnTo>
                    <a:lnTo>
                      <a:pt x="945" y="933"/>
                    </a:lnTo>
                    <a:lnTo>
                      <a:pt x="945" y="933"/>
                    </a:lnTo>
                    <a:lnTo>
                      <a:pt x="945" y="932"/>
                    </a:lnTo>
                    <a:lnTo>
                      <a:pt x="945" y="932"/>
                    </a:lnTo>
                    <a:lnTo>
                      <a:pt x="945" y="932"/>
                    </a:lnTo>
                    <a:lnTo>
                      <a:pt x="945" y="932"/>
                    </a:lnTo>
                    <a:lnTo>
                      <a:pt x="946" y="931"/>
                    </a:lnTo>
                    <a:lnTo>
                      <a:pt x="946" y="931"/>
                    </a:lnTo>
                    <a:lnTo>
                      <a:pt x="946" y="931"/>
                    </a:lnTo>
                    <a:lnTo>
                      <a:pt x="946" y="931"/>
                    </a:lnTo>
                    <a:lnTo>
                      <a:pt x="946" y="928"/>
                    </a:lnTo>
                    <a:lnTo>
                      <a:pt x="946" y="928"/>
                    </a:lnTo>
                    <a:lnTo>
                      <a:pt x="946" y="928"/>
                    </a:lnTo>
                    <a:lnTo>
                      <a:pt x="946" y="928"/>
                    </a:lnTo>
                    <a:lnTo>
                      <a:pt x="946" y="927"/>
                    </a:lnTo>
                    <a:lnTo>
                      <a:pt x="946" y="927"/>
                    </a:lnTo>
                    <a:lnTo>
                      <a:pt x="946" y="926"/>
                    </a:lnTo>
                    <a:lnTo>
                      <a:pt x="946" y="926"/>
                    </a:lnTo>
                    <a:lnTo>
                      <a:pt x="943" y="918"/>
                    </a:lnTo>
                    <a:lnTo>
                      <a:pt x="940" y="908"/>
                    </a:lnTo>
                    <a:lnTo>
                      <a:pt x="940" y="908"/>
                    </a:lnTo>
                    <a:lnTo>
                      <a:pt x="929" y="888"/>
                    </a:lnTo>
                    <a:lnTo>
                      <a:pt x="921" y="875"/>
                    </a:lnTo>
                    <a:lnTo>
                      <a:pt x="921" y="875"/>
                    </a:lnTo>
                    <a:lnTo>
                      <a:pt x="934" y="859"/>
                    </a:lnTo>
                    <a:lnTo>
                      <a:pt x="934" y="859"/>
                    </a:lnTo>
                    <a:lnTo>
                      <a:pt x="948" y="864"/>
                    </a:lnTo>
                    <a:lnTo>
                      <a:pt x="970" y="870"/>
                    </a:lnTo>
                    <a:lnTo>
                      <a:pt x="970" y="870"/>
                    </a:lnTo>
                    <a:lnTo>
                      <a:pt x="987" y="874"/>
                    </a:lnTo>
                    <a:lnTo>
                      <a:pt x="987" y="874"/>
                    </a:lnTo>
                    <a:lnTo>
                      <a:pt x="987" y="874"/>
                    </a:lnTo>
                    <a:lnTo>
                      <a:pt x="987" y="874"/>
                    </a:lnTo>
                    <a:lnTo>
                      <a:pt x="990" y="874"/>
                    </a:lnTo>
                    <a:lnTo>
                      <a:pt x="990" y="874"/>
                    </a:lnTo>
                    <a:lnTo>
                      <a:pt x="990" y="874"/>
                    </a:lnTo>
                    <a:lnTo>
                      <a:pt x="990" y="874"/>
                    </a:lnTo>
                    <a:lnTo>
                      <a:pt x="991" y="874"/>
                    </a:lnTo>
                    <a:lnTo>
                      <a:pt x="991" y="874"/>
                    </a:lnTo>
                    <a:lnTo>
                      <a:pt x="992" y="874"/>
                    </a:lnTo>
                    <a:lnTo>
                      <a:pt x="992" y="874"/>
                    </a:lnTo>
                    <a:lnTo>
                      <a:pt x="994" y="873"/>
                    </a:lnTo>
                    <a:lnTo>
                      <a:pt x="994" y="873"/>
                    </a:lnTo>
                    <a:lnTo>
                      <a:pt x="994" y="873"/>
                    </a:lnTo>
                    <a:lnTo>
                      <a:pt x="994" y="873"/>
                    </a:lnTo>
                    <a:lnTo>
                      <a:pt x="995" y="873"/>
                    </a:lnTo>
                    <a:lnTo>
                      <a:pt x="995" y="873"/>
                    </a:lnTo>
                    <a:lnTo>
                      <a:pt x="995" y="871"/>
                    </a:lnTo>
                    <a:lnTo>
                      <a:pt x="995" y="871"/>
                    </a:lnTo>
                    <a:lnTo>
                      <a:pt x="996" y="871"/>
                    </a:lnTo>
                    <a:lnTo>
                      <a:pt x="996" y="871"/>
                    </a:lnTo>
                    <a:lnTo>
                      <a:pt x="996" y="870"/>
                    </a:lnTo>
                    <a:lnTo>
                      <a:pt x="996" y="870"/>
                    </a:lnTo>
                    <a:lnTo>
                      <a:pt x="997" y="869"/>
                    </a:lnTo>
                    <a:lnTo>
                      <a:pt x="997" y="869"/>
                    </a:lnTo>
                    <a:lnTo>
                      <a:pt x="999" y="869"/>
                    </a:lnTo>
                    <a:lnTo>
                      <a:pt x="999" y="869"/>
                    </a:lnTo>
                    <a:lnTo>
                      <a:pt x="999" y="868"/>
                    </a:lnTo>
                    <a:lnTo>
                      <a:pt x="999" y="868"/>
                    </a:lnTo>
                    <a:lnTo>
                      <a:pt x="1000" y="866"/>
                    </a:lnTo>
                    <a:lnTo>
                      <a:pt x="1000" y="866"/>
                    </a:lnTo>
                    <a:lnTo>
                      <a:pt x="1001" y="865"/>
                    </a:lnTo>
                    <a:lnTo>
                      <a:pt x="1001" y="865"/>
                    </a:lnTo>
                    <a:lnTo>
                      <a:pt x="1003" y="864"/>
                    </a:lnTo>
                    <a:lnTo>
                      <a:pt x="1003" y="864"/>
                    </a:lnTo>
                    <a:lnTo>
                      <a:pt x="1003" y="863"/>
                    </a:lnTo>
                    <a:lnTo>
                      <a:pt x="1003" y="863"/>
                    </a:lnTo>
                    <a:lnTo>
                      <a:pt x="1004" y="861"/>
                    </a:lnTo>
                    <a:lnTo>
                      <a:pt x="1004" y="861"/>
                    </a:lnTo>
                    <a:lnTo>
                      <a:pt x="1004" y="861"/>
                    </a:lnTo>
                    <a:lnTo>
                      <a:pt x="1004" y="861"/>
                    </a:lnTo>
                    <a:lnTo>
                      <a:pt x="1005" y="859"/>
                    </a:lnTo>
                    <a:lnTo>
                      <a:pt x="1005" y="859"/>
                    </a:lnTo>
                    <a:lnTo>
                      <a:pt x="1005" y="859"/>
                    </a:lnTo>
                    <a:lnTo>
                      <a:pt x="1005" y="859"/>
                    </a:lnTo>
                    <a:lnTo>
                      <a:pt x="1005" y="858"/>
                    </a:lnTo>
                    <a:lnTo>
                      <a:pt x="1005" y="858"/>
                    </a:lnTo>
                    <a:lnTo>
                      <a:pt x="1005" y="858"/>
                    </a:lnTo>
                    <a:lnTo>
                      <a:pt x="1005" y="858"/>
                    </a:lnTo>
                    <a:lnTo>
                      <a:pt x="1006" y="856"/>
                    </a:lnTo>
                    <a:lnTo>
                      <a:pt x="1006" y="856"/>
                    </a:lnTo>
                    <a:lnTo>
                      <a:pt x="1006" y="856"/>
                    </a:lnTo>
                    <a:lnTo>
                      <a:pt x="1006" y="856"/>
                    </a:lnTo>
                    <a:lnTo>
                      <a:pt x="1006" y="854"/>
                    </a:lnTo>
                    <a:lnTo>
                      <a:pt x="1006" y="854"/>
                    </a:lnTo>
                    <a:lnTo>
                      <a:pt x="1005" y="854"/>
                    </a:lnTo>
                    <a:lnTo>
                      <a:pt x="1005" y="854"/>
                    </a:lnTo>
                    <a:lnTo>
                      <a:pt x="1005" y="853"/>
                    </a:lnTo>
                    <a:lnTo>
                      <a:pt x="1005" y="853"/>
                    </a:lnTo>
                    <a:lnTo>
                      <a:pt x="1005" y="851"/>
                    </a:lnTo>
                    <a:lnTo>
                      <a:pt x="1005" y="851"/>
                    </a:lnTo>
                    <a:lnTo>
                      <a:pt x="1004" y="849"/>
                    </a:lnTo>
                    <a:lnTo>
                      <a:pt x="1004" y="849"/>
                    </a:lnTo>
                    <a:lnTo>
                      <a:pt x="1004" y="849"/>
                    </a:lnTo>
                    <a:lnTo>
                      <a:pt x="995" y="835"/>
                    </a:lnTo>
                    <a:lnTo>
                      <a:pt x="995" y="835"/>
                    </a:lnTo>
                    <a:lnTo>
                      <a:pt x="982" y="816"/>
                    </a:lnTo>
                    <a:lnTo>
                      <a:pt x="972" y="806"/>
                    </a:lnTo>
                    <a:lnTo>
                      <a:pt x="972" y="806"/>
                    </a:lnTo>
                    <a:lnTo>
                      <a:pt x="982" y="787"/>
                    </a:lnTo>
                    <a:lnTo>
                      <a:pt x="982" y="787"/>
                    </a:lnTo>
                    <a:lnTo>
                      <a:pt x="997" y="790"/>
                    </a:lnTo>
                    <a:lnTo>
                      <a:pt x="1020" y="793"/>
                    </a:lnTo>
                    <a:lnTo>
                      <a:pt x="1020" y="793"/>
                    </a:lnTo>
                    <a:lnTo>
                      <a:pt x="1037" y="793"/>
                    </a:lnTo>
                    <a:lnTo>
                      <a:pt x="1037" y="793"/>
                    </a:lnTo>
                    <a:lnTo>
                      <a:pt x="1037" y="793"/>
                    </a:lnTo>
                    <a:lnTo>
                      <a:pt x="1037" y="793"/>
                    </a:lnTo>
                    <a:lnTo>
                      <a:pt x="1039" y="792"/>
                    </a:lnTo>
                    <a:lnTo>
                      <a:pt x="1039" y="792"/>
                    </a:lnTo>
                    <a:lnTo>
                      <a:pt x="1039" y="792"/>
                    </a:lnTo>
                    <a:lnTo>
                      <a:pt x="1039" y="792"/>
                    </a:lnTo>
                    <a:lnTo>
                      <a:pt x="1042" y="792"/>
                    </a:lnTo>
                    <a:lnTo>
                      <a:pt x="1042" y="792"/>
                    </a:lnTo>
                    <a:lnTo>
                      <a:pt x="1042" y="792"/>
                    </a:lnTo>
                    <a:lnTo>
                      <a:pt x="1042" y="792"/>
                    </a:lnTo>
                    <a:lnTo>
                      <a:pt x="1043" y="791"/>
                    </a:lnTo>
                    <a:lnTo>
                      <a:pt x="1043" y="791"/>
                    </a:lnTo>
                    <a:lnTo>
                      <a:pt x="1044" y="791"/>
                    </a:lnTo>
                    <a:lnTo>
                      <a:pt x="1044" y="791"/>
                    </a:lnTo>
                    <a:lnTo>
                      <a:pt x="1044" y="790"/>
                    </a:lnTo>
                    <a:lnTo>
                      <a:pt x="1044" y="790"/>
                    </a:lnTo>
                    <a:lnTo>
                      <a:pt x="1045" y="790"/>
                    </a:lnTo>
                    <a:lnTo>
                      <a:pt x="1045" y="790"/>
                    </a:lnTo>
                    <a:lnTo>
                      <a:pt x="1045" y="788"/>
                    </a:lnTo>
                    <a:lnTo>
                      <a:pt x="1045" y="788"/>
                    </a:lnTo>
                    <a:lnTo>
                      <a:pt x="1045" y="788"/>
                    </a:lnTo>
                    <a:lnTo>
                      <a:pt x="1045" y="788"/>
                    </a:lnTo>
                    <a:lnTo>
                      <a:pt x="1047" y="787"/>
                    </a:lnTo>
                    <a:lnTo>
                      <a:pt x="1047" y="787"/>
                    </a:lnTo>
                    <a:lnTo>
                      <a:pt x="1047" y="786"/>
                    </a:lnTo>
                    <a:lnTo>
                      <a:pt x="1047" y="786"/>
                    </a:lnTo>
                    <a:lnTo>
                      <a:pt x="1048" y="784"/>
                    </a:lnTo>
                    <a:lnTo>
                      <a:pt x="1048" y="784"/>
                    </a:lnTo>
                    <a:lnTo>
                      <a:pt x="1048" y="784"/>
                    </a:lnTo>
                    <a:lnTo>
                      <a:pt x="1048" y="784"/>
                    </a:lnTo>
                    <a:lnTo>
                      <a:pt x="1049" y="782"/>
                    </a:lnTo>
                    <a:lnTo>
                      <a:pt x="1049" y="782"/>
                    </a:lnTo>
                    <a:lnTo>
                      <a:pt x="1050" y="781"/>
                    </a:lnTo>
                    <a:lnTo>
                      <a:pt x="1050" y="781"/>
                    </a:lnTo>
                    <a:lnTo>
                      <a:pt x="1050" y="779"/>
                    </a:lnTo>
                    <a:lnTo>
                      <a:pt x="1050" y="779"/>
                    </a:lnTo>
                    <a:lnTo>
                      <a:pt x="1050" y="778"/>
                    </a:lnTo>
                    <a:lnTo>
                      <a:pt x="1050" y="778"/>
                    </a:lnTo>
                    <a:lnTo>
                      <a:pt x="1052" y="777"/>
                    </a:lnTo>
                    <a:lnTo>
                      <a:pt x="1052" y="777"/>
                    </a:lnTo>
                    <a:lnTo>
                      <a:pt x="1052" y="776"/>
                    </a:lnTo>
                    <a:lnTo>
                      <a:pt x="1052" y="776"/>
                    </a:lnTo>
                    <a:lnTo>
                      <a:pt x="1052" y="776"/>
                    </a:lnTo>
                    <a:lnTo>
                      <a:pt x="1052" y="776"/>
                    </a:lnTo>
                    <a:lnTo>
                      <a:pt x="1052" y="774"/>
                    </a:lnTo>
                    <a:lnTo>
                      <a:pt x="1052" y="774"/>
                    </a:lnTo>
                    <a:lnTo>
                      <a:pt x="1052" y="773"/>
                    </a:lnTo>
                    <a:lnTo>
                      <a:pt x="1052" y="773"/>
                    </a:lnTo>
                    <a:lnTo>
                      <a:pt x="1052" y="772"/>
                    </a:lnTo>
                    <a:lnTo>
                      <a:pt x="1052" y="772"/>
                    </a:lnTo>
                    <a:lnTo>
                      <a:pt x="1052" y="772"/>
                    </a:lnTo>
                    <a:lnTo>
                      <a:pt x="1052" y="772"/>
                    </a:lnTo>
                    <a:lnTo>
                      <a:pt x="1052" y="771"/>
                    </a:lnTo>
                    <a:lnTo>
                      <a:pt x="1052" y="771"/>
                    </a:lnTo>
                    <a:lnTo>
                      <a:pt x="1052" y="769"/>
                    </a:lnTo>
                    <a:lnTo>
                      <a:pt x="1052" y="769"/>
                    </a:lnTo>
                    <a:lnTo>
                      <a:pt x="1050" y="768"/>
                    </a:lnTo>
                    <a:lnTo>
                      <a:pt x="1050" y="768"/>
                    </a:lnTo>
                    <a:lnTo>
                      <a:pt x="1050" y="768"/>
                    </a:lnTo>
                    <a:lnTo>
                      <a:pt x="1050" y="768"/>
                    </a:lnTo>
                    <a:lnTo>
                      <a:pt x="1049" y="766"/>
                    </a:lnTo>
                    <a:lnTo>
                      <a:pt x="1049" y="766"/>
                    </a:lnTo>
                    <a:lnTo>
                      <a:pt x="1049" y="766"/>
                    </a:lnTo>
                    <a:lnTo>
                      <a:pt x="1049" y="766"/>
                    </a:lnTo>
                    <a:lnTo>
                      <a:pt x="1038" y="753"/>
                    </a:lnTo>
                    <a:lnTo>
                      <a:pt x="1038" y="753"/>
                    </a:lnTo>
                    <a:lnTo>
                      <a:pt x="1023" y="737"/>
                    </a:lnTo>
                    <a:lnTo>
                      <a:pt x="1010" y="728"/>
                    </a:lnTo>
                    <a:lnTo>
                      <a:pt x="1010" y="728"/>
                    </a:lnTo>
                    <a:lnTo>
                      <a:pt x="1018" y="708"/>
                    </a:lnTo>
                    <a:lnTo>
                      <a:pt x="1018" y="708"/>
                    </a:lnTo>
                    <a:lnTo>
                      <a:pt x="1033" y="709"/>
                    </a:lnTo>
                    <a:lnTo>
                      <a:pt x="1055" y="708"/>
                    </a:lnTo>
                    <a:lnTo>
                      <a:pt x="1055" y="708"/>
                    </a:lnTo>
                    <a:lnTo>
                      <a:pt x="1072" y="705"/>
                    </a:lnTo>
                    <a:lnTo>
                      <a:pt x="1072" y="705"/>
                    </a:lnTo>
                    <a:lnTo>
                      <a:pt x="1072" y="705"/>
                    </a:lnTo>
                    <a:lnTo>
                      <a:pt x="1072" y="705"/>
                    </a:lnTo>
                    <a:lnTo>
                      <a:pt x="1074" y="704"/>
                    </a:lnTo>
                    <a:lnTo>
                      <a:pt x="1074" y="704"/>
                    </a:lnTo>
                    <a:lnTo>
                      <a:pt x="1074" y="704"/>
                    </a:lnTo>
                    <a:lnTo>
                      <a:pt x="1074" y="704"/>
                    </a:lnTo>
                    <a:lnTo>
                      <a:pt x="1076" y="703"/>
                    </a:lnTo>
                    <a:lnTo>
                      <a:pt x="1076" y="703"/>
                    </a:lnTo>
                    <a:lnTo>
                      <a:pt x="1077" y="703"/>
                    </a:lnTo>
                    <a:lnTo>
                      <a:pt x="1077" y="703"/>
                    </a:lnTo>
                    <a:lnTo>
                      <a:pt x="1078" y="701"/>
                    </a:lnTo>
                    <a:lnTo>
                      <a:pt x="1078" y="701"/>
                    </a:lnTo>
                    <a:lnTo>
                      <a:pt x="1078" y="701"/>
                    </a:lnTo>
                    <a:lnTo>
                      <a:pt x="1078" y="701"/>
                    </a:lnTo>
                    <a:lnTo>
                      <a:pt x="1079" y="700"/>
                    </a:lnTo>
                    <a:lnTo>
                      <a:pt x="1079" y="700"/>
                    </a:lnTo>
                    <a:lnTo>
                      <a:pt x="1079" y="700"/>
                    </a:lnTo>
                    <a:lnTo>
                      <a:pt x="1079" y="700"/>
                    </a:lnTo>
                    <a:lnTo>
                      <a:pt x="1079" y="699"/>
                    </a:lnTo>
                    <a:lnTo>
                      <a:pt x="1079" y="699"/>
                    </a:lnTo>
                    <a:lnTo>
                      <a:pt x="1079" y="699"/>
                    </a:lnTo>
                    <a:lnTo>
                      <a:pt x="1079" y="699"/>
                    </a:lnTo>
                    <a:lnTo>
                      <a:pt x="1081" y="696"/>
                    </a:lnTo>
                    <a:lnTo>
                      <a:pt x="1081" y="696"/>
                    </a:lnTo>
                    <a:lnTo>
                      <a:pt x="1081" y="696"/>
                    </a:lnTo>
                    <a:lnTo>
                      <a:pt x="1081" y="696"/>
                    </a:lnTo>
                    <a:lnTo>
                      <a:pt x="1081" y="695"/>
                    </a:lnTo>
                    <a:lnTo>
                      <a:pt x="1081" y="695"/>
                    </a:lnTo>
                    <a:lnTo>
                      <a:pt x="1082" y="694"/>
                    </a:lnTo>
                    <a:lnTo>
                      <a:pt x="1082" y="694"/>
                    </a:lnTo>
                    <a:lnTo>
                      <a:pt x="1082" y="691"/>
                    </a:lnTo>
                    <a:lnTo>
                      <a:pt x="1082" y="691"/>
                    </a:lnTo>
                    <a:lnTo>
                      <a:pt x="1082" y="690"/>
                    </a:lnTo>
                    <a:lnTo>
                      <a:pt x="1082" y="690"/>
                    </a:lnTo>
                    <a:lnTo>
                      <a:pt x="1083" y="689"/>
                    </a:lnTo>
                    <a:lnTo>
                      <a:pt x="1083" y="689"/>
                    </a:lnTo>
                    <a:lnTo>
                      <a:pt x="1083" y="688"/>
                    </a:lnTo>
                    <a:lnTo>
                      <a:pt x="1083" y="688"/>
                    </a:lnTo>
                    <a:lnTo>
                      <a:pt x="1083" y="686"/>
                    </a:lnTo>
                    <a:lnTo>
                      <a:pt x="1083" y="686"/>
                    </a:lnTo>
                    <a:lnTo>
                      <a:pt x="1083" y="685"/>
                    </a:lnTo>
                    <a:lnTo>
                      <a:pt x="1083" y="685"/>
                    </a:lnTo>
                    <a:lnTo>
                      <a:pt x="1083" y="685"/>
                    </a:lnTo>
                    <a:lnTo>
                      <a:pt x="1083" y="685"/>
                    </a:lnTo>
                    <a:lnTo>
                      <a:pt x="1083" y="684"/>
                    </a:lnTo>
                    <a:lnTo>
                      <a:pt x="1083" y="684"/>
                    </a:lnTo>
                    <a:lnTo>
                      <a:pt x="1083" y="682"/>
                    </a:lnTo>
                    <a:lnTo>
                      <a:pt x="1083" y="682"/>
                    </a:lnTo>
                    <a:lnTo>
                      <a:pt x="1083" y="681"/>
                    </a:lnTo>
                    <a:lnTo>
                      <a:pt x="1083" y="681"/>
                    </a:lnTo>
                    <a:lnTo>
                      <a:pt x="1083" y="681"/>
                    </a:lnTo>
                    <a:lnTo>
                      <a:pt x="1083" y="681"/>
                    </a:lnTo>
                    <a:lnTo>
                      <a:pt x="1082" y="680"/>
                    </a:lnTo>
                    <a:lnTo>
                      <a:pt x="1082" y="680"/>
                    </a:lnTo>
                    <a:lnTo>
                      <a:pt x="1082" y="679"/>
                    </a:lnTo>
                    <a:lnTo>
                      <a:pt x="1082" y="679"/>
                    </a:lnTo>
                    <a:lnTo>
                      <a:pt x="1081" y="677"/>
                    </a:lnTo>
                    <a:lnTo>
                      <a:pt x="1081" y="677"/>
                    </a:lnTo>
                    <a:lnTo>
                      <a:pt x="1081" y="677"/>
                    </a:lnTo>
                    <a:lnTo>
                      <a:pt x="1081" y="677"/>
                    </a:lnTo>
                    <a:lnTo>
                      <a:pt x="1079" y="675"/>
                    </a:lnTo>
                    <a:lnTo>
                      <a:pt x="1079" y="675"/>
                    </a:lnTo>
                    <a:lnTo>
                      <a:pt x="1079" y="675"/>
                    </a:lnTo>
                    <a:lnTo>
                      <a:pt x="1067" y="665"/>
                    </a:lnTo>
                    <a:lnTo>
                      <a:pt x="1067" y="665"/>
                    </a:lnTo>
                    <a:lnTo>
                      <a:pt x="1057" y="657"/>
                    </a:lnTo>
                    <a:lnTo>
                      <a:pt x="1048" y="652"/>
                    </a:lnTo>
                    <a:lnTo>
                      <a:pt x="1034" y="646"/>
                    </a:lnTo>
                    <a:lnTo>
                      <a:pt x="1034" y="646"/>
                    </a:lnTo>
                    <a:lnTo>
                      <a:pt x="1038" y="625"/>
                    </a:lnTo>
                    <a:lnTo>
                      <a:pt x="1038" y="625"/>
                    </a:lnTo>
                    <a:lnTo>
                      <a:pt x="1053" y="622"/>
                    </a:lnTo>
                    <a:lnTo>
                      <a:pt x="1074" y="617"/>
                    </a:lnTo>
                    <a:lnTo>
                      <a:pt x="1074" y="617"/>
                    </a:lnTo>
                    <a:lnTo>
                      <a:pt x="1091" y="612"/>
                    </a:lnTo>
                    <a:lnTo>
                      <a:pt x="1091" y="612"/>
                    </a:lnTo>
                    <a:lnTo>
                      <a:pt x="1091" y="612"/>
                    </a:lnTo>
                    <a:lnTo>
                      <a:pt x="1093" y="611"/>
                    </a:lnTo>
                    <a:lnTo>
                      <a:pt x="1093" y="611"/>
                    </a:lnTo>
                    <a:lnTo>
                      <a:pt x="1093" y="611"/>
                    </a:lnTo>
                    <a:lnTo>
                      <a:pt x="1093" y="611"/>
                    </a:lnTo>
                    <a:lnTo>
                      <a:pt x="1095" y="609"/>
                    </a:lnTo>
                    <a:lnTo>
                      <a:pt x="1095" y="609"/>
                    </a:lnTo>
                    <a:lnTo>
                      <a:pt x="1095" y="609"/>
                    </a:lnTo>
                    <a:lnTo>
                      <a:pt x="1095" y="609"/>
                    </a:lnTo>
                    <a:lnTo>
                      <a:pt x="1096" y="608"/>
                    </a:lnTo>
                    <a:lnTo>
                      <a:pt x="1096" y="608"/>
                    </a:lnTo>
                    <a:lnTo>
                      <a:pt x="1096" y="607"/>
                    </a:lnTo>
                    <a:lnTo>
                      <a:pt x="1096" y="607"/>
                    </a:lnTo>
                    <a:lnTo>
                      <a:pt x="1097" y="606"/>
                    </a:lnTo>
                    <a:lnTo>
                      <a:pt x="1097" y="606"/>
                    </a:lnTo>
                    <a:lnTo>
                      <a:pt x="1097" y="606"/>
                    </a:lnTo>
                    <a:lnTo>
                      <a:pt x="1097" y="606"/>
                    </a:lnTo>
                    <a:lnTo>
                      <a:pt x="1097" y="604"/>
                    </a:lnTo>
                    <a:lnTo>
                      <a:pt x="1097" y="604"/>
                    </a:lnTo>
                    <a:lnTo>
                      <a:pt x="1098" y="604"/>
                    </a:lnTo>
                    <a:lnTo>
                      <a:pt x="1098" y="604"/>
                    </a:lnTo>
                    <a:lnTo>
                      <a:pt x="1098" y="602"/>
                    </a:lnTo>
                    <a:lnTo>
                      <a:pt x="1098" y="602"/>
                    </a:lnTo>
                    <a:lnTo>
                      <a:pt x="1098" y="602"/>
                    </a:lnTo>
                    <a:lnTo>
                      <a:pt x="1098" y="602"/>
                    </a:lnTo>
                    <a:lnTo>
                      <a:pt x="1098" y="601"/>
                    </a:lnTo>
                    <a:lnTo>
                      <a:pt x="1098" y="601"/>
                    </a:lnTo>
                    <a:lnTo>
                      <a:pt x="1098" y="599"/>
                    </a:lnTo>
                    <a:lnTo>
                      <a:pt x="1098" y="599"/>
                    </a:lnTo>
                    <a:lnTo>
                      <a:pt x="1098" y="597"/>
                    </a:lnTo>
                    <a:lnTo>
                      <a:pt x="1098" y="597"/>
                    </a:lnTo>
                    <a:lnTo>
                      <a:pt x="1098" y="596"/>
                    </a:lnTo>
                    <a:lnTo>
                      <a:pt x="1098" y="596"/>
                    </a:lnTo>
                    <a:lnTo>
                      <a:pt x="1098" y="594"/>
                    </a:lnTo>
                    <a:lnTo>
                      <a:pt x="1098" y="594"/>
                    </a:lnTo>
                    <a:lnTo>
                      <a:pt x="1098" y="593"/>
                    </a:lnTo>
                    <a:lnTo>
                      <a:pt x="1098" y="593"/>
                    </a:lnTo>
                    <a:lnTo>
                      <a:pt x="1098" y="592"/>
                    </a:lnTo>
                    <a:lnTo>
                      <a:pt x="1098" y="592"/>
                    </a:lnTo>
                    <a:lnTo>
                      <a:pt x="1098" y="591"/>
                    </a:lnTo>
                    <a:lnTo>
                      <a:pt x="1098" y="591"/>
                    </a:lnTo>
                    <a:lnTo>
                      <a:pt x="1098" y="591"/>
                    </a:lnTo>
                    <a:lnTo>
                      <a:pt x="1098" y="591"/>
                    </a:lnTo>
                    <a:lnTo>
                      <a:pt x="1098" y="589"/>
                    </a:lnTo>
                    <a:lnTo>
                      <a:pt x="1098" y="589"/>
                    </a:lnTo>
                    <a:lnTo>
                      <a:pt x="1098" y="588"/>
                    </a:lnTo>
                    <a:lnTo>
                      <a:pt x="1098" y="588"/>
                    </a:lnTo>
                    <a:lnTo>
                      <a:pt x="1098" y="587"/>
                    </a:lnTo>
                    <a:lnTo>
                      <a:pt x="1098" y="587"/>
                    </a:lnTo>
                    <a:lnTo>
                      <a:pt x="1098" y="587"/>
                    </a:lnTo>
                    <a:lnTo>
                      <a:pt x="1098" y="587"/>
                    </a:lnTo>
                    <a:lnTo>
                      <a:pt x="1097" y="585"/>
                    </a:lnTo>
                    <a:lnTo>
                      <a:pt x="1097" y="585"/>
                    </a:lnTo>
                    <a:lnTo>
                      <a:pt x="1097" y="584"/>
                    </a:lnTo>
                    <a:lnTo>
                      <a:pt x="1097" y="584"/>
                    </a:lnTo>
                    <a:lnTo>
                      <a:pt x="1096" y="583"/>
                    </a:lnTo>
                    <a:lnTo>
                      <a:pt x="1096" y="583"/>
                    </a:lnTo>
                    <a:lnTo>
                      <a:pt x="1095" y="583"/>
                    </a:lnTo>
                    <a:lnTo>
                      <a:pt x="1095" y="583"/>
                    </a:lnTo>
                    <a:lnTo>
                      <a:pt x="1093" y="582"/>
                    </a:lnTo>
                    <a:lnTo>
                      <a:pt x="1093" y="582"/>
                    </a:lnTo>
                    <a:lnTo>
                      <a:pt x="1093" y="582"/>
                    </a:lnTo>
                    <a:lnTo>
                      <a:pt x="1093" y="582"/>
                    </a:lnTo>
                    <a:lnTo>
                      <a:pt x="1078" y="573"/>
                    </a:lnTo>
                    <a:lnTo>
                      <a:pt x="1078" y="573"/>
                    </a:lnTo>
                    <a:lnTo>
                      <a:pt x="1068" y="568"/>
                    </a:lnTo>
                    <a:lnTo>
                      <a:pt x="1058" y="564"/>
                    </a:lnTo>
                    <a:lnTo>
                      <a:pt x="1043" y="560"/>
                    </a:lnTo>
                    <a:lnTo>
                      <a:pt x="1043" y="560"/>
                    </a:lnTo>
                    <a:lnTo>
                      <a:pt x="1043" y="539"/>
                    </a:lnTo>
                    <a:lnTo>
                      <a:pt x="1043" y="539"/>
                    </a:lnTo>
                    <a:lnTo>
                      <a:pt x="1058" y="534"/>
                    </a:lnTo>
                    <a:lnTo>
                      <a:pt x="1078" y="525"/>
                    </a:lnTo>
                    <a:lnTo>
                      <a:pt x="1078" y="525"/>
                    </a:lnTo>
                    <a:lnTo>
                      <a:pt x="1093" y="517"/>
                    </a:lnTo>
                    <a:lnTo>
                      <a:pt x="1093" y="517"/>
                    </a:lnTo>
                    <a:close/>
                    <a:moveTo>
                      <a:pt x="676" y="180"/>
                    </a:moveTo>
                    <a:lnTo>
                      <a:pt x="676" y="180"/>
                    </a:lnTo>
                    <a:lnTo>
                      <a:pt x="680" y="172"/>
                    </a:lnTo>
                    <a:lnTo>
                      <a:pt x="685" y="167"/>
                    </a:lnTo>
                    <a:lnTo>
                      <a:pt x="690" y="163"/>
                    </a:lnTo>
                    <a:lnTo>
                      <a:pt x="696" y="162"/>
                    </a:lnTo>
                    <a:lnTo>
                      <a:pt x="703" y="161"/>
                    </a:lnTo>
                    <a:lnTo>
                      <a:pt x="710" y="162"/>
                    </a:lnTo>
                    <a:lnTo>
                      <a:pt x="722" y="163"/>
                    </a:lnTo>
                    <a:lnTo>
                      <a:pt x="722" y="163"/>
                    </a:lnTo>
                    <a:lnTo>
                      <a:pt x="730" y="166"/>
                    </a:lnTo>
                    <a:lnTo>
                      <a:pt x="743" y="171"/>
                    </a:lnTo>
                    <a:lnTo>
                      <a:pt x="757" y="179"/>
                    </a:lnTo>
                    <a:lnTo>
                      <a:pt x="773" y="187"/>
                    </a:lnTo>
                    <a:lnTo>
                      <a:pt x="792" y="199"/>
                    </a:lnTo>
                    <a:lnTo>
                      <a:pt x="811" y="213"/>
                    </a:lnTo>
                    <a:lnTo>
                      <a:pt x="831" y="229"/>
                    </a:lnTo>
                    <a:lnTo>
                      <a:pt x="851" y="248"/>
                    </a:lnTo>
                    <a:lnTo>
                      <a:pt x="851" y="248"/>
                    </a:lnTo>
                    <a:lnTo>
                      <a:pt x="870" y="268"/>
                    </a:lnTo>
                    <a:lnTo>
                      <a:pt x="887" y="287"/>
                    </a:lnTo>
                    <a:lnTo>
                      <a:pt x="900" y="307"/>
                    </a:lnTo>
                    <a:lnTo>
                      <a:pt x="912" y="325"/>
                    </a:lnTo>
                    <a:lnTo>
                      <a:pt x="921" y="341"/>
                    </a:lnTo>
                    <a:lnTo>
                      <a:pt x="927" y="356"/>
                    </a:lnTo>
                    <a:lnTo>
                      <a:pt x="932" y="368"/>
                    </a:lnTo>
                    <a:lnTo>
                      <a:pt x="934" y="376"/>
                    </a:lnTo>
                    <a:lnTo>
                      <a:pt x="934" y="376"/>
                    </a:lnTo>
                    <a:lnTo>
                      <a:pt x="937" y="389"/>
                    </a:lnTo>
                    <a:lnTo>
                      <a:pt x="937" y="395"/>
                    </a:lnTo>
                    <a:lnTo>
                      <a:pt x="937" y="403"/>
                    </a:lnTo>
                    <a:lnTo>
                      <a:pt x="936" y="409"/>
                    </a:lnTo>
                    <a:lnTo>
                      <a:pt x="932" y="414"/>
                    </a:lnTo>
                    <a:lnTo>
                      <a:pt x="927" y="419"/>
                    </a:lnTo>
                    <a:lnTo>
                      <a:pt x="919" y="423"/>
                    </a:lnTo>
                    <a:lnTo>
                      <a:pt x="919" y="423"/>
                    </a:lnTo>
                    <a:lnTo>
                      <a:pt x="883" y="432"/>
                    </a:lnTo>
                    <a:lnTo>
                      <a:pt x="810" y="447"/>
                    </a:lnTo>
                    <a:lnTo>
                      <a:pt x="729" y="465"/>
                    </a:lnTo>
                    <a:lnTo>
                      <a:pt x="694" y="471"/>
                    </a:lnTo>
                    <a:lnTo>
                      <a:pt x="669" y="476"/>
                    </a:lnTo>
                    <a:lnTo>
                      <a:pt x="669" y="476"/>
                    </a:lnTo>
                    <a:lnTo>
                      <a:pt x="654" y="477"/>
                    </a:lnTo>
                    <a:lnTo>
                      <a:pt x="645" y="477"/>
                    </a:lnTo>
                    <a:lnTo>
                      <a:pt x="641" y="476"/>
                    </a:lnTo>
                    <a:lnTo>
                      <a:pt x="638" y="475"/>
                    </a:lnTo>
                    <a:lnTo>
                      <a:pt x="631" y="468"/>
                    </a:lnTo>
                    <a:lnTo>
                      <a:pt x="631" y="468"/>
                    </a:lnTo>
                    <a:lnTo>
                      <a:pt x="625" y="461"/>
                    </a:lnTo>
                    <a:lnTo>
                      <a:pt x="622" y="458"/>
                    </a:lnTo>
                    <a:lnTo>
                      <a:pt x="621" y="454"/>
                    </a:lnTo>
                    <a:lnTo>
                      <a:pt x="621" y="446"/>
                    </a:lnTo>
                    <a:lnTo>
                      <a:pt x="623" y="429"/>
                    </a:lnTo>
                    <a:lnTo>
                      <a:pt x="623" y="429"/>
                    </a:lnTo>
                    <a:lnTo>
                      <a:pt x="627" y="404"/>
                    </a:lnTo>
                    <a:lnTo>
                      <a:pt x="635" y="370"/>
                    </a:lnTo>
                    <a:lnTo>
                      <a:pt x="651" y="289"/>
                    </a:lnTo>
                    <a:lnTo>
                      <a:pt x="667" y="216"/>
                    </a:lnTo>
                    <a:lnTo>
                      <a:pt x="676" y="180"/>
                    </a:lnTo>
                    <a:lnTo>
                      <a:pt x="676" y="180"/>
                    </a:lnTo>
                    <a:close/>
                    <a:moveTo>
                      <a:pt x="302" y="208"/>
                    </a:moveTo>
                    <a:lnTo>
                      <a:pt x="302" y="208"/>
                    </a:lnTo>
                    <a:lnTo>
                      <a:pt x="308" y="201"/>
                    </a:lnTo>
                    <a:lnTo>
                      <a:pt x="318" y="192"/>
                    </a:lnTo>
                    <a:lnTo>
                      <a:pt x="332" y="184"/>
                    </a:lnTo>
                    <a:lnTo>
                      <a:pt x="349" y="174"/>
                    </a:lnTo>
                    <a:lnTo>
                      <a:pt x="368" y="165"/>
                    </a:lnTo>
                    <a:lnTo>
                      <a:pt x="389" y="155"/>
                    </a:lnTo>
                    <a:lnTo>
                      <a:pt x="413" y="146"/>
                    </a:lnTo>
                    <a:lnTo>
                      <a:pt x="439" y="137"/>
                    </a:lnTo>
                    <a:lnTo>
                      <a:pt x="439" y="137"/>
                    </a:lnTo>
                    <a:lnTo>
                      <a:pt x="466" y="131"/>
                    </a:lnTo>
                    <a:lnTo>
                      <a:pt x="491" y="127"/>
                    </a:lnTo>
                    <a:lnTo>
                      <a:pt x="515" y="124"/>
                    </a:lnTo>
                    <a:lnTo>
                      <a:pt x="536" y="123"/>
                    </a:lnTo>
                    <a:lnTo>
                      <a:pt x="555" y="124"/>
                    </a:lnTo>
                    <a:lnTo>
                      <a:pt x="572" y="126"/>
                    </a:lnTo>
                    <a:lnTo>
                      <a:pt x="584" y="127"/>
                    </a:lnTo>
                    <a:lnTo>
                      <a:pt x="593" y="129"/>
                    </a:lnTo>
                    <a:lnTo>
                      <a:pt x="593" y="129"/>
                    </a:lnTo>
                    <a:lnTo>
                      <a:pt x="604" y="133"/>
                    </a:lnTo>
                    <a:lnTo>
                      <a:pt x="611" y="137"/>
                    </a:lnTo>
                    <a:lnTo>
                      <a:pt x="616" y="141"/>
                    </a:lnTo>
                    <a:lnTo>
                      <a:pt x="621" y="145"/>
                    </a:lnTo>
                    <a:lnTo>
                      <a:pt x="623" y="151"/>
                    </a:lnTo>
                    <a:lnTo>
                      <a:pt x="626" y="157"/>
                    </a:lnTo>
                    <a:lnTo>
                      <a:pt x="625" y="166"/>
                    </a:lnTo>
                    <a:lnTo>
                      <a:pt x="625" y="166"/>
                    </a:lnTo>
                    <a:lnTo>
                      <a:pt x="614" y="201"/>
                    </a:lnTo>
                    <a:lnTo>
                      <a:pt x="592" y="273"/>
                    </a:lnTo>
                    <a:lnTo>
                      <a:pt x="565" y="351"/>
                    </a:lnTo>
                    <a:lnTo>
                      <a:pt x="554" y="385"/>
                    </a:lnTo>
                    <a:lnTo>
                      <a:pt x="545" y="409"/>
                    </a:lnTo>
                    <a:lnTo>
                      <a:pt x="545" y="409"/>
                    </a:lnTo>
                    <a:lnTo>
                      <a:pt x="539" y="423"/>
                    </a:lnTo>
                    <a:lnTo>
                      <a:pt x="535" y="432"/>
                    </a:lnTo>
                    <a:lnTo>
                      <a:pt x="533" y="433"/>
                    </a:lnTo>
                    <a:lnTo>
                      <a:pt x="529" y="436"/>
                    </a:lnTo>
                    <a:lnTo>
                      <a:pt x="520" y="438"/>
                    </a:lnTo>
                    <a:lnTo>
                      <a:pt x="520" y="438"/>
                    </a:lnTo>
                    <a:lnTo>
                      <a:pt x="510" y="441"/>
                    </a:lnTo>
                    <a:lnTo>
                      <a:pt x="507" y="441"/>
                    </a:lnTo>
                    <a:lnTo>
                      <a:pt x="504" y="439"/>
                    </a:lnTo>
                    <a:lnTo>
                      <a:pt x="496" y="436"/>
                    </a:lnTo>
                    <a:lnTo>
                      <a:pt x="483" y="425"/>
                    </a:lnTo>
                    <a:lnTo>
                      <a:pt x="483" y="425"/>
                    </a:lnTo>
                    <a:lnTo>
                      <a:pt x="463" y="409"/>
                    </a:lnTo>
                    <a:lnTo>
                      <a:pt x="437" y="386"/>
                    </a:lnTo>
                    <a:lnTo>
                      <a:pt x="375" y="331"/>
                    </a:lnTo>
                    <a:lnTo>
                      <a:pt x="320" y="281"/>
                    </a:lnTo>
                    <a:lnTo>
                      <a:pt x="293" y="254"/>
                    </a:lnTo>
                    <a:lnTo>
                      <a:pt x="293" y="254"/>
                    </a:lnTo>
                    <a:lnTo>
                      <a:pt x="288" y="248"/>
                    </a:lnTo>
                    <a:lnTo>
                      <a:pt x="286" y="242"/>
                    </a:lnTo>
                    <a:lnTo>
                      <a:pt x="286" y="234"/>
                    </a:lnTo>
                    <a:lnTo>
                      <a:pt x="288" y="229"/>
                    </a:lnTo>
                    <a:lnTo>
                      <a:pt x="291" y="223"/>
                    </a:lnTo>
                    <a:lnTo>
                      <a:pt x="294" y="216"/>
                    </a:lnTo>
                    <a:lnTo>
                      <a:pt x="302" y="208"/>
                    </a:lnTo>
                    <a:lnTo>
                      <a:pt x="302" y="208"/>
                    </a:lnTo>
                    <a:close/>
                    <a:moveTo>
                      <a:pt x="611" y="565"/>
                    </a:moveTo>
                    <a:lnTo>
                      <a:pt x="611" y="565"/>
                    </a:lnTo>
                    <a:lnTo>
                      <a:pt x="606" y="578"/>
                    </a:lnTo>
                    <a:lnTo>
                      <a:pt x="599" y="588"/>
                    </a:lnTo>
                    <a:lnTo>
                      <a:pt x="591" y="597"/>
                    </a:lnTo>
                    <a:lnTo>
                      <a:pt x="582" y="604"/>
                    </a:lnTo>
                    <a:lnTo>
                      <a:pt x="570" y="609"/>
                    </a:lnTo>
                    <a:lnTo>
                      <a:pt x="559" y="612"/>
                    </a:lnTo>
                    <a:lnTo>
                      <a:pt x="546" y="612"/>
                    </a:lnTo>
                    <a:lnTo>
                      <a:pt x="534" y="611"/>
                    </a:lnTo>
                    <a:lnTo>
                      <a:pt x="534" y="611"/>
                    </a:lnTo>
                    <a:lnTo>
                      <a:pt x="521" y="606"/>
                    </a:lnTo>
                    <a:lnTo>
                      <a:pt x="511" y="599"/>
                    </a:lnTo>
                    <a:lnTo>
                      <a:pt x="502" y="591"/>
                    </a:lnTo>
                    <a:lnTo>
                      <a:pt x="496" y="580"/>
                    </a:lnTo>
                    <a:lnTo>
                      <a:pt x="491" y="570"/>
                    </a:lnTo>
                    <a:lnTo>
                      <a:pt x="487" y="558"/>
                    </a:lnTo>
                    <a:lnTo>
                      <a:pt x="487" y="546"/>
                    </a:lnTo>
                    <a:lnTo>
                      <a:pt x="490" y="534"/>
                    </a:lnTo>
                    <a:lnTo>
                      <a:pt x="490" y="534"/>
                    </a:lnTo>
                    <a:lnTo>
                      <a:pt x="494" y="521"/>
                    </a:lnTo>
                    <a:lnTo>
                      <a:pt x="500" y="511"/>
                    </a:lnTo>
                    <a:lnTo>
                      <a:pt x="509" y="502"/>
                    </a:lnTo>
                    <a:lnTo>
                      <a:pt x="519" y="495"/>
                    </a:lnTo>
                    <a:lnTo>
                      <a:pt x="530" y="491"/>
                    </a:lnTo>
                    <a:lnTo>
                      <a:pt x="541" y="487"/>
                    </a:lnTo>
                    <a:lnTo>
                      <a:pt x="554" y="487"/>
                    </a:lnTo>
                    <a:lnTo>
                      <a:pt x="567" y="490"/>
                    </a:lnTo>
                    <a:lnTo>
                      <a:pt x="567" y="490"/>
                    </a:lnTo>
                    <a:lnTo>
                      <a:pt x="578" y="494"/>
                    </a:lnTo>
                    <a:lnTo>
                      <a:pt x="588" y="500"/>
                    </a:lnTo>
                    <a:lnTo>
                      <a:pt x="597" y="509"/>
                    </a:lnTo>
                    <a:lnTo>
                      <a:pt x="604" y="519"/>
                    </a:lnTo>
                    <a:lnTo>
                      <a:pt x="609" y="529"/>
                    </a:lnTo>
                    <a:lnTo>
                      <a:pt x="612" y="541"/>
                    </a:lnTo>
                    <a:lnTo>
                      <a:pt x="612" y="553"/>
                    </a:lnTo>
                    <a:lnTo>
                      <a:pt x="611" y="565"/>
                    </a:lnTo>
                    <a:lnTo>
                      <a:pt x="611" y="565"/>
                    </a:lnTo>
                    <a:close/>
                    <a:moveTo>
                      <a:pt x="129" y="593"/>
                    </a:moveTo>
                    <a:lnTo>
                      <a:pt x="129" y="593"/>
                    </a:lnTo>
                    <a:lnTo>
                      <a:pt x="128" y="583"/>
                    </a:lnTo>
                    <a:lnTo>
                      <a:pt x="126" y="570"/>
                    </a:lnTo>
                    <a:lnTo>
                      <a:pt x="124" y="555"/>
                    </a:lnTo>
                    <a:lnTo>
                      <a:pt x="124" y="536"/>
                    </a:lnTo>
                    <a:lnTo>
                      <a:pt x="124" y="515"/>
                    </a:lnTo>
                    <a:lnTo>
                      <a:pt x="127" y="491"/>
                    </a:lnTo>
                    <a:lnTo>
                      <a:pt x="132" y="466"/>
                    </a:lnTo>
                    <a:lnTo>
                      <a:pt x="137" y="439"/>
                    </a:lnTo>
                    <a:lnTo>
                      <a:pt x="137" y="439"/>
                    </a:lnTo>
                    <a:lnTo>
                      <a:pt x="146" y="413"/>
                    </a:lnTo>
                    <a:lnTo>
                      <a:pt x="155" y="389"/>
                    </a:lnTo>
                    <a:lnTo>
                      <a:pt x="165" y="366"/>
                    </a:lnTo>
                    <a:lnTo>
                      <a:pt x="175" y="347"/>
                    </a:lnTo>
                    <a:lnTo>
                      <a:pt x="184" y="332"/>
                    </a:lnTo>
                    <a:lnTo>
                      <a:pt x="194" y="318"/>
                    </a:lnTo>
                    <a:lnTo>
                      <a:pt x="201" y="308"/>
                    </a:lnTo>
                    <a:lnTo>
                      <a:pt x="208" y="302"/>
                    </a:lnTo>
                    <a:lnTo>
                      <a:pt x="208" y="302"/>
                    </a:lnTo>
                    <a:lnTo>
                      <a:pt x="218" y="294"/>
                    </a:lnTo>
                    <a:lnTo>
                      <a:pt x="223" y="291"/>
                    </a:lnTo>
                    <a:lnTo>
                      <a:pt x="229" y="287"/>
                    </a:lnTo>
                    <a:lnTo>
                      <a:pt x="235" y="286"/>
                    </a:lnTo>
                    <a:lnTo>
                      <a:pt x="242" y="286"/>
                    </a:lnTo>
                    <a:lnTo>
                      <a:pt x="248" y="288"/>
                    </a:lnTo>
                    <a:lnTo>
                      <a:pt x="254" y="292"/>
                    </a:lnTo>
                    <a:lnTo>
                      <a:pt x="254" y="292"/>
                    </a:lnTo>
                    <a:lnTo>
                      <a:pt x="281" y="320"/>
                    </a:lnTo>
                    <a:lnTo>
                      <a:pt x="331" y="375"/>
                    </a:lnTo>
                    <a:lnTo>
                      <a:pt x="386" y="437"/>
                    </a:lnTo>
                    <a:lnTo>
                      <a:pt x="409" y="463"/>
                    </a:lnTo>
                    <a:lnTo>
                      <a:pt x="427" y="482"/>
                    </a:lnTo>
                    <a:lnTo>
                      <a:pt x="427" y="482"/>
                    </a:lnTo>
                    <a:lnTo>
                      <a:pt x="436" y="495"/>
                    </a:lnTo>
                    <a:lnTo>
                      <a:pt x="441" y="504"/>
                    </a:lnTo>
                    <a:lnTo>
                      <a:pt x="441" y="506"/>
                    </a:lnTo>
                    <a:lnTo>
                      <a:pt x="441" y="510"/>
                    </a:lnTo>
                    <a:lnTo>
                      <a:pt x="438" y="520"/>
                    </a:lnTo>
                    <a:lnTo>
                      <a:pt x="438" y="520"/>
                    </a:lnTo>
                    <a:lnTo>
                      <a:pt x="436" y="529"/>
                    </a:lnTo>
                    <a:lnTo>
                      <a:pt x="434" y="531"/>
                    </a:lnTo>
                    <a:lnTo>
                      <a:pt x="432" y="534"/>
                    </a:lnTo>
                    <a:lnTo>
                      <a:pt x="424" y="539"/>
                    </a:lnTo>
                    <a:lnTo>
                      <a:pt x="409" y="545"/>
                    </a:lnTo>
                    <a:lnTo>
                      <a:pt x="409" y="545"/>
                    </a:lnTo>
                    <a:lnTo>
                      <a:pt x="385" y="554"/>
                    </a:lnTo>
                    <a:lnTo>
                      <a:pt x="352" y="565"/>
                    </a:lnTo>
                    <a:lnTo>
                      <a:pt x="273" y="592"/>
                    </a:lnTo>
                    <a:lnTo>
                      <a:pt x="201" y="613"/>
                    </a:lnTo>
                    <a:lnTo>
                      <a:pt x="166" y="625"/>
                    </a:lnTo>
                    <a:lnTo>
                      <a:pt x="166" y="625"/>
                    </a:lnTo>
                    <a:lnTo>
                      <a:pt x="157" y="625"/>
                    </a:lnTo>
                    <a:lnTo>
                      <a:pt x="151" y="623"/>
                    </a:lnTo>
                    <a:lnTo>
                      <a:pt x="146" y="619"/>
                    </a:lnTo>
                    <a:lnTo>
                      <a:pt x="141" y="616"/>
                    </a:lnTo>
                    <a:lnTo>
                      <a:pt x="137" y="611"/>
                    </a:lnTo>
                    <a:lnTo>
                      <a:pt x="134" y="604"/>
                    </a:lnTo>
                    <a:lnTo>
                      <a:pt x="129" y="593"/>
                    </a:lnTo>
                    <a:lnTo>
                      <a:pt x="129" y="593"/>
                    </a:lnTo>
                    <a:close/>
                    <a:moveTo>
                      <a:pt x="423" y="919"/>
                    </a:moveTo>
                    <a:lnTo>
                      <a:pt x="423" y="919"/>
                    </a:lnTo>
                    <a:lnTo>
                      <a:pt x="419" y="927"/>
                    </a:lnTo>
                    <a:lnTo>
                      <a:pt x="414" y="932"/>
                    </a:lnTo>
                    <a:lnTo>
                      <a:pt x="409" y="934"/>
                    </a:lnTo>
                    <a:lnTo>
                      <a:pt x="403" y="937"/>
                    </a:lnTo>
                    <a:lnTo>
                      <a:pt x="397" y="937"/>
                    </a:lnTo>
                    <a:lnTo>
                      <a:pt x="389" y="937"/>
                    </a:lnTo>
                    <a:lnTo>
                      <a:pt x="378" y="934"/>
                    </a:lnTo>
                    <a:lnTo>
                      <a:pt x="378" y="934"/>
                    </a:lnTo>
                    <a:lnTo>
                      <a:pt x="369" y="932"/>
                    </a:lnTo>
                    <a:lnTo>
                      <a:pt x="356" y="927"/>
                    </a:lnTo>
                    <a:lnTo>
                      <a:pt x="342" y="921"/>
                    </a:lnTo>
                    <a:lnTo>
                      <a:pt x="326" y="910"/>
                    </a:lnTo>
                    <a:lnTo>
                      <a:pt x="307" y="899"/>
                    </a:lnTo>
                    <a:lnTo>
                      <a:pt x="288" y="885"/>
                    </a:lnTo>
                    <a:lnTo>
                      <a:pt x="268" y="869"/>
                    </a:lnTo>
                    <a:lnTo>
                      <a:pt x="248" y="851"/>
                    </a:lnTo>
                    <a:lnTo>
                      <a:pt x="248" y="851"/>
                    </a:lnTo>
                    <a:lnTo>
                      <a:pt x="229" y="831"/>
                    </a:lnTo>
                    <a:lnTo>
                      <a:pt x="213" y="811"/>
                    </a:lnTo>
                    <a:lnTo>
                      <a:pt x="199" y="792"/>
                    </a:lnTo>
                    <a:lnTo>
                      <a:pt x="187" y="773"/>
                    </a:lnTo>
                    <a:lnTo>
                      <a:pt x="179" y="757"/>
                    </a:lnTo>
                    <a:lnTo>
                      <a:pt x="171" y="743"/>
                    </a:lnTo>
                    <a:lnTo>
                      <a:pt x="167" y="730"/>
                    </a:lnTo>
                    <a:lnTo>
                      <a:pt x="165" y="722"/>
                    </a:lnTo>
                    <a:lnTo>
                      <a:pt x="165" y="722"/>
                    </a:lnTo>
                    <a:lnTo>
                      <a:pt x="162" y="709"/>
                    </a:lnTo>
                    <a:lnTo>
                      <a:pt x="162" y="703"/>
                    </a:lnTo>
                    <a:lnTo>
                      <a:pt x="162" y="696"/>
                    </a:lnTo>
                    <a:lnTo>
                      <a:pt x="163" y="690"/>
                    </a:lnTo>
                    <a:lnTo>
                      <a:pt x="167" y="684"/>
                    </a:lnTo>
                    <a:lnTo>
                      <a:pt x="172" y="680"/>
                    </a:lnTo>
                    <a:lnTo>
                      <a:pt x="180" y="676"/>
                    </a:lnTo>
                    <a:lnTo>
                      <a:pt x="180" y="676"/>
                    </a:lnTo>
                    <a:lnTo>
                      <a:pt x="216" y="667"/>
                    </a:lnTo>
                    <a:lnTo>
                      <a:pt x="289" y="651"/>
                    </a:lnTo>
                    <a:lnTo>
                      <a:pt x="370" y="633"/>
                    </a:lnTo>
                    <a:lnTo>
                      <a:pt x="405" y="627"/>
                    </a:lnTo>
                    <a:lnTo>
                      <a:pt x="431" y="623"/>
                    </a:lnTo>
                    <a:lnTo>
                      <a:pt x="431" y="623"/>
                    </a:lnTo>
                    <a:lnTo>
                      <a:pt x="446" y="621"/>
                    </a:lnTo>
                    <a:lnTo>
                      <a:pt x="454" y="621"/>
                    </a:lnTo>
                    <a:lnTo>
                      <a:pt x="458" y="622"/>
                    </a:lnTo>
                    <a:lnTo>
                      <a:pt x="461" y="625"/>
                    </a:lnTo>
                    <a:lnTo>
                      <a:pt x="468" y="631"/>
                    </a:lnTo>
                    <a:lnTo>
                      <a:pt x="468" y="631"/>
                    </a:lnTo>
                    <a:lnTo>
                      <a:pt x="475" y="637"/>
                    </a:lnTo>
                    <a:lnTo>
                      <a:pt x="477" y="641"/>
                    </a:lnTo>
                    <a:lnTo>
                      <a:pt x="477" y="643"/>
                    </a:lnTo>
                    <a:lnTo>
                      <a:pt x="478" y="652"/>
                    </a:lnTo>
                    <a:lnTo>
                      <a:pt x="476" y="669"/>
                    </a:lnTo>
                    <a:lnTo>
                      <a:pt x="476" y="669"/>
                    </a:lnTo>
                    <a:lnTo>
                      <a:pt x="472" y="694"/>
                    </a:lnTo>
                    <a:lnTo>
                      <a:pt x="465" y="728"/>
                    </a:lnTo>
                    <a:lnTo>
                      <a:pt x="448" y="810"/>
                    </a:lnTo>
                    <a:lnTo>
                      <a:pt x="432" y="883"/>
                    </a:lnTo>
                    <a:lnTo>
                      <a:pt x="423" y="919"/>
                    </a:lnTo>
                    <a:lnTo>
                      <a:pt x="423" y="919"/>
                    </a:lnTo>
                    <a:close/>
                    <a:moveTo>
                      <a:pt x="797" y="892"/>
                    </a:moveTo>
                    <a:lnTo>
                      <a:pt x="797" y="892"/>
                    </a:lnTo>
                    <a:lnTo>
                      <a:pt x="791" y="898"/>
                    </a:lnTo>
                    <a:lnTo>
                      <a:pt x="781" y="905"/>
                    </a:lnTo>
                    <a:lnTo>
                      <a:pt x="767" y="914"/>
                    </a:lnTo>
                    <a:lnTo>
                      <a:pt x="751" y="924"/>
                    </a:lnTo>
                    <a:lnTo>
                      <a:pt x="732" y="934"/>
                    </a:lnTo>
                    <a:lnTo>
                      <a:pt x="710" y="944"/>
                    </a:lnTo>
                    <a:lnTo>
                      <a:pt x="686" y="953"/>
                    </a:lnTo>
                    <a:lnTo>
                      <a:pt x="660" y="961"/>
                    </a:lnTo>
                    <a:lnTo>
                      <a:pt x="660" y="961"/>
                    </a:lnTo>
                    <a:lnTo>
                      <a:pt x="633" y="967"/>
                    </a:lnTo>
                    <a:lnTo>
                      <a:pt x="608" y="971"/>
                    </a:lnTo>
                    <a:lnTo>
                      <a:pt x="584" y="973"/>
                    </a:lnTo>
                    <a:lnTo>
                      <a:pt x="563" y="975"/>
                    </a:lnTo>
                    <a:lnTo>
                      <a:pt x="544" y="975"/>
                    </a:lnTo>
                    <a:lnTo>
                      <a:pt x="528" y="973"/>
                    </a:lnTo>
                    <a:lnTo>
                      <a:pt x="515" y="971"/>
                    </a:lnTo>
                    <a:lnTo>
                      <a:pt x="506" y="968"/>
                    </a:lnTo>
                    <a:lnTo>
                      <a:pt x="506" y="968"/>
                    </a:lnTo>
                    <a:lnTo>
                      <a:pt x="495" y="965"/>
                    </a:lnTo>
                    <a:lnTo>
                      <a:pt x="488" y="962"/>
                    </a:lnTo>
                    <a:lnTo>
                      <a:pt x="483" y="958"/>
                    </a:lnTo>
                    <a:lnTo>
                      <a:pt x="478" y="953"/>
                    </a:lnTo>
                    <a:lnTo>
                      <a:pt x="476" y="948"/>
                    </a:lnTo>
                    <a:lnTo>
                      <a:pt x="473" y="941"/>
                    </a:lnTo>
                    <a:lnTo>
                      <a:pt x="475" y="933"/>
                    </a:lnTo>
                    <a:lnTo>
                      <a:pt x="475" y="933"/>
                    </a:lnTo>
                    <a:lnTo>
                      <a:pt x="485" y="897"/>
                    </a:lnTo>
                    <a:lnTo>
                      <a:pt x="507" y="825"/>
                    </a:lnTo>
                    <a:lnTo>
                      <a:pt x="534" y="747"/>
                    </a:lnTo>
                    <a:lnTo>
                      <a:pt x="545" y="714"/>
                    </a:lnTo>
                    <a:lnTo>
                      <a:pt x="554" y="689"/>
                    </a:lnTo>
                    <a:lnTo>
                      <a:pt x="554" y="689"/>
                    </a:lnTo>
                    <a:lnTo>
                      <a:pt x="560" y="675"/>
                    </a:lnTo>
                    <a:lnTo>
                      <a:pt x="564" y="667"/>
                    </a:lnTo>
                    <a:lnTo>
                      <a:pt x="567" y="665"/>
                    </a:lnTo>
                    <a:lnTo>
                      <a:pt x="570" y="664"/>
                    </a:lnTo>
                    <a:lnTo>
                      <a:pt x="579" y="660"/>
                    </a:lnTo>
                    <a:lnTo>
                      <a:pt x="579" y="660"/>
                    </a:lnTo>
                    <a:lnTo>
                      <a:pt x="589" y="659"/>
                    </a:lnTo>
                    <a:lnTo>
                      <a:pt x="592" y="657"/>
                    </a:lnTo>
                    <a:lnTo>
                      <a:pt x="596" y="659"/>
                    </a:lnTo>
                    <a:lnTo>
                      <a:pt x="603" y="664"/>
                    </a:lnTo>
                    <a:lnTo>
                      <a:pt x="616" y="672"/>
                    </a:lnTo>
                    <a:lnTo>
                      <a:pt x="616" y="672"/>
                    </a:lnTo>
                    <a:lnTo>
                      <a:pt x="636" y="689"/>
                    </a:lnTo>
                    <a:lnTo>
                      <a:pt x="662" y="713"/>
                    </a:lnTo>
                    <a:lnTo>
                      <a:pt x="724" y="767"/>
                    </a:lnTo>
                    <a:lnTo>
                      <a:pt x="780" y="819"/>
                    </a:lnTo>
                    <a:lnTo>
                      <a:pt x="806" y="844"/>
                    </a:lnTo>
                    <a:lnTo>
                      <a:pt x="806" y="844"/>
                    </a:lnTo>
                    <a:lnTo>
                      <a:pt x="811" y="851"/>
                    </a:lnTo>
                    <a:lnTo>
                      <a:pt x="814" y="858"/>
                    </a:lnTo>
                    <a:lnTo>
                      <a:pt x="814" y="864"/>
                    </a:lnTo>
                    <a:lnTo>
                      <a:pt x="811" y="870"/>
                    </a:lnTo>
                    <a:lnTo>
                      <a:pt x="809" y="876"/>
                    </a:lnTo>
                    <a:lnTo>
                      <a:pt x="805" y="881"/>
                    </a:lnTo>
                    <a:lnTo>
                      <a:pt x="797" y="892"/>
                    </a:lnTo>
                    <a:lnTo>
                      <a:pt x="797" y="892"/>
                    </a:lnTo>
                    <a:close/>
                    <a:moveTo>
                      <a:pt x="961" y="660"/>
                    </a:moveTo>
                    <a:lnTo>
                      <a:pt x="961" y="660"/>
                    </a:lnTo>
                    <a:lnTo>
                      <a:pt x="953" y="686"/>
                    </a:lnTo>
                    <a:lnTo>
                      <a:pt x="945" y="710"/>
                    </a:lnTo>
                    <a:lnTo>
                      <a:pt x="934" y="732"/>
                    </a:lnTo>
                    <a:lnTo>
                      <a:pt x="924" y="750"/>
                    </a:lnTo>
                    <a:lnTo>
                      <a:pt x="914" y="767"/>
                    </a:lnTo>
                    <a:lnTo>
                      <a:pt x="906" y="779"/>
                    </a:lnTo>
                    <a:lnTo>
                      <a:pt x="898" y="790"/>
                    </a:lnTo>
                    <a:lnTo>
                      <a:pt x="892" y="797"/>
                    </a:lnTo>
                    <a:lnTo>
                      <a:pt x="892" y="797"/>
                    </a:lnTo>
                    <a:lnTo>
                      <a:pt x="882" y="805"/>
                    </a:lnTo>
                    <a:lnTo>
                      <a:pt x="877" y="808"/>
                    </a:lnTo>
                    <a:lnTo>
                      <a:pt x="870" y="811"/>
                    </a:lnTo>
                    <a:lnTo>
                      <a:pt x="864" y="812"/>
                    </a:lnTo>
                    <a:lnTo>
                      <a:pt x="858" y="812"/>
                    </a:lnTo>
                    <a:lnTo>
                      <a:pt x="851" y="811"/>
                    </a:lnTo>
                    <a:lnTo>
                      <a:pt x="845" y="806"/>
                    </a:lnTo>
                    <a:lnTo>
                      <a:pt x="845" y="806"/>
                    </a:lnTo>
                    <a:lnTo>
                      <a:pt x="819" y="779"/>
                    </a:lnTo>
                    <a:lnTo>
                      <a:pt x="768" y="724"/>
                    </a:lnTo>
                    <a:lnTo>
                      <a:pt x="713" y="662"/>
                    </a:lnTo>
                    <a:lnTo>
                      <a:pt x="690" y="636"/>
                    </a:lnTo>
                    <a:lnTo>
                      <a:pt x="672" y="616"/>
                    </a:lnTo>
                    <a:lnTo>
                      <a:pt x="672" y="616"/>
                    </a:lnTo>
                    <a:lnTo>
                      <a:pt x="664" y="603"/>
                    </a:lnTo>
                    <a:lnTo>
                      <a:pt x="659" y="596"/>
                    </a:lnTo>
                    <a:lnTo>
                      <a:pt x="659" y="592"/>
                    </a:lnTo>
                    <a:lnTo>
                      <a:pt x="659" y="588"/>
                    </a:lnTo>
                    <a:lnTo>
                      <a:pt x="661" y="579"/>
                    </a:lnTo>
                    <a:lnTo>
                      <a:pt x="661" y="579"/>
                    </a:lnTo>
                    <a:lnTo>
                      <a:pt x="664" y="570"/>
                    </a:lnTo>
                    <a:lnTo>
                      <a:pt x="665" y="567"/>
                    </a:lnTo>
                    <a:lnTo>
                      <a:pt x="667" y="564"/>
                    </a:lnTo>
                    <a:lnTo>
                      <a:pt x="675" y="559"/>
                    </a:lnTo>
                    <a:lnTo>
                      <a:pt x="690" y="553"/>
                    </a:lnTo>
                    <a:lnTo>
                      <a:pt x="690" y="553"/>
                    </a:lnTo>
                    <a:lnTo>
                      <a:pt x="714" y="544"/>
                    </a:lnTo>
                    <a:lnTo>
                      <a:pt x="747" y="533"/>
                    </a:lnTo>
                    <a:lnTo>
                      <a:pt x="826" y="507"/>
                    </a:lnTo>
                    <a:lnTo>
                      <a:pt x="898" y="485"/>
                    </a:lnTo>
                    <a:lnTo>
                      <a:pt x="933" y="475"/>
                    </a:lnTo>
                    <a:lnTo>
                      <a:pt x="933" y="475"/>
                    </a:lnTo>
                    <a:lnTo>
                      <a:pt x="942" y="473"/>
                    </a:lnTo>
                    <a:lnTo>
                      <a:pt x="948" y="475"/>
                    </a:lnTo>
                    <a:lnTo>
                      <a:pt x="953" y="478"/>
                    </a:lnTo>
                    <a:lnTo>
                      <a:pt x="958" y="482"/>
                    </a:lnTo>
                    <a:lnTo>
                      <a:pt x="962" y="488"/>
                    </a:lnTo>
                    <a:lnTo>
                      <a:pt x="965" y="495"/>
                    </a:lnTo>
                    <a:lnTo>
                      <a:pt x="970" y="506"/>
                    </a:lnTo>
                    <a:lnTo>
                      <a:pt x="970" y="506"/>
                    </a:lnTo>
                    <a:lnTo>
                      <a:pt x="971" y="515"/>
                    </a:lnTo>
                    <a:lnTo>
                      <a:pt x="974" y="528"/>
                    </a:lnTo>
                    <a:lnTo>
                      <a:pt x="975" y="544"/>
                    </a:lnTo>
                    <a:lnTo>
                      <a:pt x="975" y="563"/>
                    </a:lnTo>
                    <a:lnTo>
                      <a:pt x="975" y="584"/>
                    </a:lnTo>
                    <a:lnTo>
                      <a:pt x="972" y="607"/>
                    </a:lnTo>
                    <a:lnTo>
                      <a:pt x="967" y="633"/>
                    </a:lnTo>
                    <a:lnTo>
                      <a:pt x="961" y="660"/>
                    </a:lnTo>
                    <a:lnTo>
                      <a:pt x="961" y="6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6" name="Freeform 12">
                <a:extLst>
                  <a:ext uri="{FF2B5EF4-FFF2-40B4-BE49-F238E27FC236}">
                    <a16:creationId xmlns:a16="http://schemas.microsoft.com/office/drawing/2014/main" xmlns="" id="{4263D447-2C00-42D7-AE58-CCE1E139A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377" y="1681104"/>
                <a:ext cx="605367" cy="1028347"/>
              </a:xfrm>
              <a:custGeom>
                <a:avLst/>
                <a:gdLst>
                  <a:gd name="T0" fmla="*/ 888 w 936"/>
                  <a:gd name="T1" fmla="*/ 2 h 1591"/>
                  <a:gd name="T2" fmla="*/ 865 w 936"/>
                  <a:gd name="T3" fmla="*/ 1 h 1591"/>
                  <a:gd name="T4" fmla="*/ 835 w 936"/>
                  <a:gd name="T5" fmla="*/ 47 h 1591"/>
                  <a:gd name="T6" fmla="*/ 751 w 936"/>
                  <a:gd name="T7" fmla="*/ 1 h 1591"/>
                  <a:gd name="T8" fmla="*/ 729 w 936"/>
                  <a:gd name="T9" fmla="*/ 1 h 1591"/>
                  <a:gd name="T10" fmla="*/ 715 w 936"/>
                  <a:gd name="T11" fmla="*/ 14 h 1591"/>
                  <a:gd name="T12" fmla="*/ 616 w 936"/>
                  <a:gd name="T13" fmla="*/ 25 h 1591"/>
                  <a:gd name="T14" fmla="*/ 594 w 936"/>
                  <a:gd name="T15" fmla="*/ 26 h 1591"/>
                  <a:gd name="T16" fmla="*/ 579 w 936"/>
                  <a:gd name="T17" fmla="*/ 38 h 1591"/>
                  <a:gd name="T18" fmla="*/ 491 w 936"/>
                  <a:gd name="T19" fmla="*/ 74 h 1591"/>
                  <a:gd name="T20" fmla="*/ 472 w 936"/>
                  <a:gd name="T21" fmla="*/ 71 h 1591"/>
                  <a:gd name="T22" fmla="*/ 453 w 936"/>
                  <a:gd name="T23" fmla="*/ 81 h 1591"/>
                  <a:gd name="T24" fmla="*/ 458 w 936"/>
                  <a:gd name="T25" fmla="*/ 173 h 1591"/>
                  <a:gd name="T26" fmla="*/ 357 w 936"/>
                  <a:gd name="T27" fmla="*/ 137 h 1591"/>
                  <a:gd name="T28" fmla="*/ 340 w 936"/>
                  <a:gd name="T29" fmla="*/ 146 h 1591"/>
                  <a:gd name="T30" fmla="*/ 330 w 936"/>
                  <a:gd name="T31" fmla="*/ 162 h 1591"/>
                  <a:gd name="T32" fmla="*/ 259 w 936"/>
                  <a:gd name="T33" fmla="*/ 227 h 1591"/>
                  <a:gd name="T34" fmla="*/ 240 w 936"/>
                  <a:gd name="T35" fmla="*/ 229 h 1591"/>
                  <a:gd name="T36" fmla="*/ 226 w 936"/>
                  <a:gd name="T37" fmla="*/ 246 h 1591"/>
                  <a:gd name="T38" fmla="*/ 234 w 936"/>
                  <a:gd name="T39" fmla="*/ 349 h 1591"/>
                  <a:gd name="T40" fmla="*/ 153 w 936"/>
                  <a:gd name="T41" fmla="*/ 333 h 1591"/>
                  <a:gd name="T42" fmla="*/ 139 w 936"/>
                  <a:gd name="T43" fmla="*/ 349 h 1591"/>
                  <a:gd name="T44" fmla="*/ 139 w 936"/>
                  <a:gd name="T45" fmla="*/ 368 h 1591"/>
                  <a:gd name="T46" fmla="*/ 89 w 936"/>
                  <a:gd name="T47" fmla="*/ 450 h 1591"/>
                  <a:gd name="T48" fmla="*/ 75 w 936"/>
                  <a:gd name="T49" fmla="*/ 461 h 1591"/>
                  <a:gd name="T50" fmla="*/ 69 w 936"/>
                  <a:gd name="T51" fmla="*/ 481 h 1591"/>
                  <a:gd name="T52" fmla="*/ 42 w 936"/>
                  <a:gd name="T53" fmla="*/ 578 h 1591"/>
                  <a:gd name="T54" fmla="*/ 26 w 936"/>
                  <a:gd name="T55" fmla="*/ 593 h 1591"/>
                  <a:gd name="T56" fmla="*/ 24 w 936"/>
                  <a:gd name="T57" fmla="*/ 613 h 1591"/>
                  <a:gd name="T58" fmla="*/ 36 w 936"/>
                  <a:gd name="T59" fmla="*/ 707 h 1591"/>
                  <a:gd name="T60" fmla="*/ 2 w 936"/>
                  <a:gd name="T61" fmla="*/ 727 h 1591"/>
                  <a:gd name="T62" fmla="*/ 1 w 936"/>
                  <a:gd name="T63" fmla="*/ 749 h 1591"/>
                  <a:gd name="T64" fmla="*/ 83 w 936"/>
                  <a:gd name="T65" fmla="*/ 791 h 1591"/>
                  <a:gd name="T66" fmla="*/ 0 w 936"/>
                  <a:gd name="T67" fmla="*/ 867 h 1591"/>
                  <a:gd name="T68" fmla="*/ 2 w 936"/>
                  <a:gd name="T69" fmla="*/ 888 h 1591"/>
                  <a:gd name="T70" fmla="*/ 90 w 936"/>
                  <a:gd name="T71" fmla="*/ 917 h 1591"/>
                  <a:gd name="T72" fmla="*/ 22 w 936"/>
                  <a:gd name="T73" fmla="*/ 1003 h 1591"/>
                  <a:gd name="T74" fmla="*/ 27 w 936"/>
                  <a:gd name="T75" fmla="*/ 1024 h 1591"/>
                  <a:gd name="T76" fmla="*/ 41 w 936"/>
                  <a:gd name="T77" fmla="*/ 1035 h 1591"/>
                  <a:gd name="T78" fmla="*/ 71 w 936"/>
                  <a:gd name="T79" fmla="*/ 1127 h 1591"/>
                  <a:gd name="T80" fmla="*/ 74 w 936"/>
                  <a:gd name="T81" fmla="*/ 1149 h 1591"/>
                  <a:gd name="T82" fmla="*/ 89 w 936"/>
                  <a:gd name="T83" fmla="*/ 1164 h 1591"/>
                  <a:gd name="T84" fmla="*/ 139 w 936"/>
                  <a:gd name="T85" fmla="*/ 1247 h 1591"/>
                  <a:gd name="T86" fmla="*/ 142 w 936"/>
                  <a:gd name="T87" fmla="*/ 1267 h 1591"/>
                  <a:gd name="T88" fmla="*/ 158 w 936"/>
                  <a:gd name="T89" fmla="*/ 1284 h 1591"/>
                  <a:gd name="T90" fmla="*/ 226 w 936"/>
                  <a:gd name="T91" fmla="*/ 1357 h 1591"/>
                  <a:gd name="T92" fmla="*/ 229 w 936"/>
                  <a:gd name="T93" fmla="*/ 1374 h 1591"/>
                  <a:gd name="T94" fmla="*/ 245 w 936"/>
                  <a:gd name="T95" fmla="*/ 1388 h 1591"/>
                  <a:gd name="T96" fmla="*/ 335 w 936"/>
                  <a:gd name="T97" fmla="*/ 1425 h 1591"/>
                  <a:gd name="T98" fmla="*/ 335 w 936"/>
                  <a:gd name="T99" fmla="*/ 1464 h 1591"/>
                  <a:gd name="T100" fmla="*/ 354 w 936"/>
                  <a:gd name="T101" fmla="*/ 1476 h 1591"/>
                  <a:gd name="T102" fmla="*/ 431 w 936"/>
                  <a:gd name="T103" fmla="*/ 1427 h 1591"/>
                  <a:gd name="T104" fmla="*/ 453 w 936"/>
                  <a:gd name="T105" fmla="*/ 1534 h 1591"/>
                  <a:gd name="T106" fmla="*/ 472 w 936"/>
                  <a:gd name="T107" fmla="*/ 1543 h 1591"/>
                  <a:gd name="T108" fmla="*/ 490 w 936"/>
                  <a:gd name="T109" fmla="*/ 1541 h 1591"/>
                  <a:gd name="T110" fmla="*/ 582 w 936"/>
                  <a:gd name="T111" fmla="*/ 1580 h 1591"/>
                  <a:gd name="T112" fmla="*/ 598 w 936"/>
                  <a:gd name="T113" fmla="*/ 1588 h 1591"/>
                  <a:gd name="T114" fmla="*/ 616 w 936"/>
                  <a:gd name="T115" fmla="*/ 1590 h 1591"/>
                  <a:gd name="T116" fmla="*/ 705 w 936"/>
                  <a:gd name="T117" fmla="*/ 1530 h 1591"/>
                  <a:gd name="T118" fmla="*/ 306 w 936"/>
                  <a:gd name="T119" fmla="*/ 1166 h 1591"/>
                  <a:gd name="T120" fmla="*/ 267 w 936"/>
                  <a:gd name="T121" fmla="*/ 510 h 1591"/>
                  <a:gd name="T122" fmla="*/ 836 w 936"/>
                  <a:gd name="T123" fmla="*/ 193 h 1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6" h="1591">
                    <a:moveTo>
                      <a:pt x="907" y="37"/>
                    </a:moveTo>
                    <a:lnTo>
                      <a:pt x="907" y="37"/>
                    </a:lnTo>
                    <a:lnTo>
                      <a:pt x="899" y="14"/>
                    </a:lnTo>
                    <a:lnTo>
                      <a:pt x="899" y="14"/>
                    </a:lnTo>
                    <a:lnTo>
                      <a:pt x="899" y="14"/>
                    </a:lnTo>
                    <a:lnTo>
                      <a:pt x="899" y="14"/>
                    </a:lnTo>
                    <a:lnTo>
                      <a:pt x="899" y="14"/>
                    </a:lnTo>
                    <a:lnTo>
                      <a:pt x="899" y="14"/>
                    </a:lnTo>
                    <a:lnTo>
                      <a:pt x="895" y="8"/>
                    </a:lnTo>
                    <a:lnTo>
                      <a:pt x="895" y="8"/>
                    </a:lnTo>
                    <a:lnTo>
                      <a:pt x="895" y="6"/>
                    </a:lnTo>
                    <a:lnTo>
                      <a:pt x="895" y="6"/>
                    </a:lnTo>
                    <a:lnTo>
                      <a:pt x="893" y="5"/>
                    </a:lnTo>
                    <a:lnTo>
                      <a:pt x="893" y="5"/>
                    </a:lnTo>
                    <a:lnTo>
                      <a:pt x="893" y="5"/>
                    </a:lnTo>
                    <a:lnTo>
                      <a:pt x="893" y="5"/>
                    </a:lnTo>
                    <a:lnTo>
                      <a:pt x="890" y="4"/>
                    </a:lnTo>
                    <a:lnTo>
                      <a:pt x="890" y="4"/>
                    </a:lnTo>
                    <a:lnTo>
                      <a:pt x="890" y="2"/>
                    </a:lnTo>
                    <a:lnTo>
                      <a:pt x="890" y="2"/>
                    </a:lnTo>
                    <a:lnTo>
                      <a:pt x="888" y="2"/>
                    </a:lnTo>
                    <a:lnTo>
                      <a:pt x="888" y="2"/>
                    </a:lnTo>
                    <a:lnTo>
                      <a:pt x="888" y="2"/>
                    </a:lnTo>
                    <a:lnTo>
                      <a:pt x="888" y="2"/>
                    </a:lnTo>
                    <a:lnTo>
                      <a:pt x="885" y="1"/>
                    </a:lnTo>
                    <a:lnTo>
                      <a:pt x="885" y="1"/>
                    </a:lnTo>
                    <a:lnTo>
                      <a:pt x="884" y="1"/>
                    </a:lnTo>
                    <a:lnTo>
                      <a:pt x="884" y="1"/>
                    </a:lnTo>
                    <a:lnTo>
                      <a:pt x="882" y="1"/>
                    </a:lnTo>
                    <a:lnTo>
                      <a:pt x="882" y="1"/>
                    </a:lnTo>
                    <a:lnTo>
                      <a:pt x="880" y="1"/>
                    </a:lnTo>
                    <a:lnTo>
                      <a:pt x="880" y="1"/>
                    </a:lnTo>
                    <a:lnTo>
                      <a:pt x="878" y="1"/>
                    </a:lnTo>
                    <a:lnTo>
                      <a:pt x="878" y="1"/>
                    </a:lnTo>
                    <a:lnTo>
                      <a:pt x="874" y="0"/>
                    </a:lnTo>
                    <a:lnTo>
                      <a:pt x="874" y="0"/>
                    </a:lnTo>
                    <a:lnTo>
                      <a:pt x="873" y="0"/>
                    </a:lnTo>
                    <a:lnTo>
                      <a:pt x="873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70" y="0"/>
                    </a:lnTo>
                    <a:lnTo>
                      <a:pt x="868" y="0"/>
                    </a:lnTo>
                    <a:lnTo>
                      <a:pt x="868" y="0"/>
                    </a:lnTo>
                    <a:lnTo>
                      <a:pt x="866" y="0"/>
                    </a:lnTo>
                    <a:lnTo>
                      <a:pt x="866" y="0"/>
                    </a:lnTo>
                    <a:lnTo>
                      <a:pt x="865" y="1"/>
                    </a:lnTo>
                    <a:lnTo>
                      <a:pt x="865" y="1"/>
                    </a:lnTo>
                    <a:lnTo>
                      <a:pt x="864" y="1"/>
                    </a:lnTo>
                    <a:lnTo>
                      <a:pt x="864" y="1"/>
                    </a:lnTo>
                    <a:lnTo>
                      <a:pt x="861" y="2"/>
                    </a:lnTo>
                    <a:lnTo>
                      <a:pt x="861" y="2"/>
                    </a:lnTo>
                    <a:lnTo>
                      <a:pt x="861" y="2"/>
                    </a:lnTo>
                    <a:lnTo>
                      <a:pt x="861" y="2"/>
                    </a:lnTo>
                    <a:lnTo>
                      <a:pt x="859" y="4"/>
                    </a:lnTo>
                    <a:lnTo>
                      <a:pt x="859" y="4"/>
                    </a:lnTo>
                    <a:lnTo>
                      <a:pt x="859" y="4"/>
                    </a:lnTo>
                    <a:lnTo>
                      <a:pt x="859" y="4"/>
                    </a:lnTo>
                    <a:lnTo>
                      <a:pt x="856" y="6"/>
                    </a:lnTo>
                    <a:lnTo>
                      <a:pt x="856" y="6"/>
                    </a:lnTo>
                    <a:lnTo>
                      <a:pt x="856" y="6"/>
                    </a:lnTo>
                    <a:lnTo>
                      <a:pt x="856" y="6"/>
                    </a:lnTo>
                    <a:lnTo>
                      <a:pt x="854" y="10"/>
                    </a:lnTo>
                    <a:lnTo>
                      <a:pt x="854" y="10"/>
                    </a:lnTo>
                    <a:lnTo>
                      <a:pt x="854" y="10"/>
                    </a:lnTo>
                    <a:lnTo>
                      <a:pt x="854" y="10"/>
                    </a:lnTo>
                    <a:lnTo>
                      <a:pt x="854" y="10"/>
                    </a:lnTo>
                    <a:lnTo>
                      <a:pt x="854" y="10"/>
                    </a:lnTo>
                    <a:lnTo>
                      <a:pt x="849" y="19"/>
                    </a:lnTo>
                    <a:lnTo>
                      <a:pt x="843" y="30"/>
                    </a:lnTo>
                    <a:lnTo>
                      <a:pt x="843" y="30"/>
                    </a:lnTo>
                    <a:lnTo>
                      <a:pt x="835" y="47"/>
                    </a:lnTo>
                    <a:lnTo>
                      <a:pt x="829" y="62"/>
                    </a:lnTo>
                    <a:lnTo>
                      <a:pt x="822" y="83"/>
                    </a:lnTo>
                    <a:lnTo>
                      <a:pt x="822" y="83"/>
                    </a:lnTo>
                    <a:lnTo>
                      <a:pt x="791" y="83"/>
                    </a:lnTo>
                    <a:lnTo>
                      <a:pt x="791" y="83"/>
                    </a:lnTo>
                    <a:lnTo>
                      <a:pt x="788" y="73"/>
                    </a:lnTo>
                    <a:lnTo>
                      <a:pt x="785" y="62"/>
                    </a:lnTo>
                    <a:lnTo>
                      <a:pt x="780" y="47"/>
                    </a:lnTo>
                    <a:lnTo>
                      <a:pt x="772" y="30"/>
                    </a:lnTo>
                    <a:lnTo>
                      <a:pt x="772" y="30"/>
                    </a:lnTo>
                    <a:lnTo>
                      <a:pt x="761" y="10"/>
                    </a:lnTo>
                    <a:lnTo>
                      <a:pt x="761" y="10"/>
                    </a:lnTo>
                    <a:lnTo>
                      <a:pt x="761" y="10"/>
                    </a:lnTo>
                    <a:lnTo>
                      <a:pt x="759" y="10"/>
                    </a:lnTo>
                    <a:lnTo>
                      <a:pt x="759" y="10"/>
                    </a:lnTo>
                    <a:lnTo>
                      <a:pt x="756" y="4"/>
                    </a:lnTo>
                    <a:lnTo>
                      <a:pt x="756" y="4"/>
                    </a:lnTo>
                    <a:lnTo>
                      <a:pt x="754" y="4"/>
                    </a:lnTo>
                    <a:lnTo>
                      <a:pt x="754" y="4"/>
                    </a:lnTo>
                    <a:lnTo>
                      <a:pt x="753" y="2"/>
                    </a:lnTo>
                    <a:lnTo>
                      <a:pt x="753" y="2"/>
                    </a:lnTo>
                    <a:lnTo>
                      <a:pt x="752" y="2"/>
                    </a:lnTo>
                    <a:lnTo>
                      <a:pt x="752" y="2"/>
                    </a:lnTo>
                    <a:lnTo>
                      <a:pt x="751" y="1"/>
                    </a:lnTo>
                    <a:lnTo>
                      <a:pt x="751" y="1"/>
                    </a:lnTo>
                    <a:lnTo>
                      <a:pt x="749" y="1"/>
                    </a:lnTo>
                    <a:lnTo>
                      <a:pt x="749" y="1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4" y="0"/>
                    </a:lnTo>
                    <a:lnTo>
                      <a:pt x="744" y="0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39" y="0"/>
                    </a:lnTo>
                    <a:lnTo>
                      <a:pt x="739" y="0"/>
                    </a:lnTo>
                    <a:lnTo>
                      <a:pt x="737" y="1"/>
                    </a:lnTo>
                    <a:lnTo>
                      <a:pt x="737" y="1"/>
                    </a:lnTo>
                    <a:lnTo>
                      <a:pt x="733" y="1"/>
                    </a:lnTo>
                    <a:lnTo>
                      <a:pt x="733" y="1"/>
                    </a:lnTo>
                    <a:lnTo>
                      <a:pt x="732" y="1"/>
                    </a:lnTo>
                    <a:lnTo>
                      <a:pt x="732" y="1"/>
                    </a:lnTo>
                    <a:lnTo>
                      <a:pt x="729" y="1"/>
                    </a:lnTo>
                    <a:lnTo>
                      <a:pt x="729" y="1"/>
                    </a:lnTo>
                    <a:lnTo>
                      <a:pt x="729" y="1"/>
                    </a:lnTo>
                    <a:lnTo>
                      <a:pt x="729" y="1"/>
                    </a:lnTo>
                    <a:lnTo>
                      <a:pt x="727" y="2"/>
                    </a:lnTo>
                    <a:lnTo>
                      <a:pt x="727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4" y="2"/>
                    </a:lnTo>
                    <a:lnTo>
                      <a:pt x="724" y="2"/>
                    </a:lnTo>
                    <a:lnTo>
                      <a:pt x="723" y="4"/>
                    </a:lnTo>
                    <a:lnTo>
                      <a:pt x="723" y="4"/>
                    </a:lnTo>
                    <a:lnTo>
                      <a:pt x="722" y="5"/>
                    </a:lnTo>
                    <a:lnTo>
                      <a:pt x="722" y="5"/>
                    </a:lnTo>
                    <a:lnTo>
                      <a:pt x="720" y="5"/>
                    </a:lnTo>
                    <a:lnTo>
                      <a:pt x="720" y="5"/>
                    </a:lnTo>
                    <a:lnTo>
                      <a:pt x="719" y="6"/>
                    </a:lnTo>
                    <a:lnTo>
                      <a:pt x="719" y="6"/>
                    </a:lnTo>
                    <a:lnTo>
                      <a:pt x="719" y="8"/>
                    </a:lnTo>
                    <a:lnTo>
                      <a:pt x="719" y="8"/>
                    </a:lnTo>
                    <a:lnTo>
                      <a:pt x="717" y="10"/>
                    </a:lnTo>
                    <a:lnTo>
                      <a:pt x="717" y="10"/>
                    </a:lnTo>
                    <a:lnTo>
                      <a:pt x="717" y="10"/>
                    </a:lnTo>
                    <a:lnTo>
                      <a:pt x="717" y="10"/>
                    </a:lnTo>
                    <a:lnTo>
                      <a:pt x="715" y="14"/>
                    </a:lnTo>
                    <a:lnTo>
                      <a:pt x="715" y="14"/>
                    </a:lnTo>
                    <a:lnTo>
                      <a:pt x="715" y="14"/>
                    </a:lnTo>
                    <a:lnTo>
                      <a:pt x="715" y="14"/>
                    </a:lnTo>
                    <a:lnTo>
                      <a:pt x="715" y="14"/>
                    </a:lnTo>
                    <a:lnTo>
                      <a:pt x="706" y="37"/>
                    </a:lnTo>
                    <a:lnTo>
                      <a:pt x="706" y="37"/>
                    </a:lnTo>
                    <a:lnTo>
                      <a:pt x="703" y="54"/>
                    </a:lnTo>
                    <a:lnTo>
                      <a:pt x="699" y="69"/>
                    </a:lnTo>
                    <a:lnTo>
                      <a:pt x="698" y="82"/>
                    </a:lnTo>
                    <a:lnTo>
                      <a:pt x="696" y="91"/>
                    </a:lnTo>
                    <a:lnTo>
                      <a:pt x="696" y="91"/>
                    </a:lnTo>
                    <a:lnTo>
                      <a:pt x="666" y="97"/>
                    </a:lnTo>
                    <a:lnTo>
                      <a:pt x="666" y="97"/>
                    </a:lnTo>
                    <a:lnTo>
                      <a:pt x="656" y="77"/>
                    </a:lnTo>
                    <a:lnTo>
                      <a:pt x="647" y="63"/>
                    </a:lnTo>
                    <a:lnTo>
                      <a:pt x="637" y="48"/>
                    </a:lnTo>
                    <a:lnTo>
                      <a:pt x="637" y="48"/>
                    </a:lnTo>
                    <a:lnTo>
                      <a:pt x="622" y="30"/>
                    </a:lnTo>
                    <a:lnTo>
                      <a:pt x="622" y="30"/>
                    </a:lnTo>
                    <a:lnTo>
                      <a:pt x="622" y="30"/>
                    </a:lnTo>
                    <a:lnTo>
                      <a:pt x="622" y="30"/>
                    </a:lnTo>
                    <a:lnTo>
                      <a:pt x="622" y="30"/>
                    </a:lnTo>
                    <a:lnTo>
                      <a:pt x="622" y="30"/>
                    </a:lnTo>
                    <a:lnTo>
                      <a:pt x="617" y="25"/>
                    </a:lnTo>
                    <a:lnTo>
                      <a:pt x="617" y="25"/>
                    </a:lnTo>
                    <a:lnTo>
                      <a:pt x="616" y="25"/>
                    </a:lnTo>
                    <a:lnTo>
                      <a:pt x="616" y="25"/>
                    </a:lnTo>
                    <a:lnTo>
                      <a:pt x="613" y="24"/>
                    </a:lnTo>
                    <a:lnTo>
                      <a:pt x="613" y="24"/>
                    </a:lnTo>
                    <a:lnTo>
                      <a:pt x="613" y="24"/>
                    </a:lnTo>
                    <a:lnTo>
                      <a:pt x="613" y="24"/>
                    </a:lnTo>
                    <a:lnTo>
                      <a:pt x="611" y="23"/>
                    </a:lnTo>
                    <a:lnTo>
                      <a:pt x="611" y="23"/>
                    </a:lnTo>
                    <a:lnTo>
                      <a:pt x="611" y="23"/>
                    </a:lnTo>
                    <a:lnTo>
                      <a:pt x="611" y="23"/>
                    </a:lnTo>
                    <a:lnTo>
                      <a:pt x="608" y="23"/>
                    </a:lnTo>
                    <a:lnTo>
                      <a:pt x="608" y="23"/>
                    </a:lnTo>
                    <a:lnTo>
                      <a:pt x="608" y="23"/>
                    </a:lnTo>
                    <a:lnTo>
                      <a:pt x="608" y="23"/>
                    </a:lnTo>
                    <a:lnTo>
                      <a:pt x="604" y="24"/>
                    </a:lnTo>
                    <a:lnTo>
                      <a:pt x="604" y="24"/>
                    </a:lnTo>
                    <a:lnTo>
                      <a:pt x="604" y="24"/>
                    </a:lnTo>
                    <a:lnTo>
                      <a:pt x="604" y="24"/>
                    </a:lnTo>
                    <a:lnTo>
                      <a:pt x="602" y="24"/>
                    </a:lnTo>
                    <a:lnTo>
                      <a:pt x="602" y="24"/>
                    </a:lnTo>
                    <a:lnTo>
                      <a:pt x="601" y="25"/>
                    </a:lnTo>
                    <a:lnTo>
                      <a:pt x="601" y="25"/>
                    </a:lnTo>
                    <a:lnTo>
                      <a:pt x="598" y="25"/>
                    </a:lnTo>
                    <a:lnTo>
                      <a:pt x="598" y="25"/>
                    </a:lnTo>
                    <a:lnTo>
                      <a:pt x="594" y="26"/>
                    </a:lnTo>
                    <a:lnTo>
                      <a:pt x="594" y="26"/>
                    </a:lnTo>
                    <a:lnTo>
                      <a:pt x="593" y="26"/>
                    </a:lnTo>
                    <a:lnTo>
                      <a:pt x="593" y="26"/>
                    </a:lnTo>
                    <a:lnTo>
                      <a:pt x="591" y="28"/>
                    </a:lnTo>
                    <a:lnTo>
                      <a:pt x="591" y="28"/>
                    </a:lnTo>
                    <a:lnTo>
                      <a:pt x="591" y="28"/>
                    </a:lnTo>
                    <a:lnTo>
                      <a:pt x="591" y="28"/>
                    </a:lnTo>
                    <a:lnTo>
                      <a:pt x="588" y="29"/>
                    </a:lnTo>
                    <a:lnTo>
                      <a:pt x="588" y="29"/>
                    </a:lnTo>
                    <a:lnTo>
                      <a:pt x="587" y="29"/>
                    </a:lnTo>
                    <a:lnTo>
                      <a:pt x="587" y="29"/>
                    </a:lnTo>
                    <a:lnTo>
                      <a:pt x="585" y="30"/>
                    </a:lnTo>
                    <a:lnTo>
                      <a:pt x="585" y="30"/>
                    </a:lnTo>
                    <a:lnTo>
                      <a:pt x="584" y="30"/>
                    </a:lnTo>
                    <a:lnTo>
                      <a:pt x="584" y="30"/>
                    </a:lnTo>
                    <a:lnTo>
                      <a:pt x="583" y="31"/>
                    </a:lnTo>
                    <a:lnTo>
                      <a:pt x="583" y="31"/>
                    </a:lnTo>
                    <a:lnTo>
                      <a:pt x="583" y="33"/>
                    </a:lnTo>
                    <a:lnTo>
                      <a:pt x="583" y="33"/>
                    </a:lnTo>
                    <a:lnTo>
                      <a:pt x="582" y="34"/>
                    </a:lnTo>
                    <a:lnTo>
                      <a:pt x="582" y="34"/>
                    </a:lnTo>
                    <a:lnTo>
                      <a:pt x="580" y="35"/>
                    </a:lnTo>
                    <a:lnTo>
                      <a:pt x="580" y="35"/>
                    </a:lnTo>
                    <a:lnTo>
                      <a:pt x="579" y="38"/>
                    </a:lnTo>
                    <a:lnTo>
                      <a:pt x="579" y="38"/>
                    </a:lnTo>
                    <a:lnTo>
                      <a:pt x="579" y="38"/>
                    </a:lnTo>
                    <a:lnTo>
                      <a:pt x="579" y="38"/>
                    </a:lnTo>
                    <a:lnTo>
                      <a:pt x="578" y="42"/>
                    </a:lnTo>
                    <a:lnTo>
                      <a:pt x="578" y="42"/>
                    </a:lnTo>
                    <a:lnTo>
                      <a:pt x="578" y="43"/>
                    </a:lnTo>
                    <a:lnTo>
                      <a:pt x="578" y="43"/>
                    </a:lnTo>
                    <a:lnTo>
                      <a:pt x="578" y="43"/>
                    </a:lnTo>
                    <a:lnTo>
                      <a:pt x="574" y="65"/>
                    </a:lnTo>
                    <a:lnTo>
                      <a:pt x="574" y="65"/>
                    </a:lnTo>
                    <a:lnTo>
                      <a:pt x="573" y="83"/>
                    </a:lnTo>
                    <a:lnTo>
                      <a:pt x="573" y="99"/>
                    </a:lnTo>
                    <a:lnTo>
                      <a:pt x="573" y="112"/>
                    </a:lnTo>
                    <a:lnTo>
                      <a:pt x="574" y="121"/>
                    </a:lnTo>
                    <a:lnTo>
                      <a:pt x="574" y="121"/>
                    </a:lnTo>
                    <a:lnTo>
                      <a:pt x="545" y="132"/>
                    </a:lnTo>
                    <a:lnTo>
                      <a:pt x="545" y="132"/>
                    </a:lnTo>
                    <a:lnTo>
                      <a:pt x="539" y="123"/>
                    </a:lnTo>
                    <a:lnTo>
                      <a:pt x="531" y="115"/>
                    </a:lnTo>
                    <a:lnTo>
                      <a:pt x="521" y="102"/>
                    </a:lnTo>
                    <a:lnTo>
                      <a:pt x="507" y="89"/>
                    </a:lnTo>
                    <a:lnTo>
                      <a:pt x="507" y="89"/>
                    </a:lnTo>
                    <a:lnTo>
                      <a:pt x="491" y="74"/>
                    </a:lnTo>
                    <a:lnTo>
                      <a:pt x="491" y="74"/>
                    </a:lnTo>
                    <a:lnTo>
                      <a:pt x="491" y="74"/>
                    </a:lnTo>
                    <a:lnTo>
                      <a:pt x="490" y="74"/>
                    </a:lnTo>
                    <a:lnTo>
                      <a:pt x="490" y="74"/>
                    </a:lnTo>
                    <a:lnTo>
                      <a:pt x="487" y="72"/>
                    </a:lnTo>
                    <a:lnTo>
                      <a:pt x="487" y="72"/>
                    </a:lnTo>
                    <a:lnTo>
                      <a:pt x="487" y="72"/>
                    </a:lnTo>
                    <a:lnTo>
                      <a:pt x="487" y="72"/>
                    </a:lnTo>
                    <a:lnTo>
                      <a:pt x="483" y="71"/>
                    </a:lnTo>
                    <a:lnTo>
                      <a:pt x="483" y="71"/>
                    </a:lnTo>
                    <a:lnTo>
                      <a:pt x="483" y="71"/>
                    </a:lnTo>
                    <a:lnTo>
                      <a:pt x="483" y="71"/>
                    </a:lnTo>
                    <a:lnTo>
                      <a:pt x="481" y="69"/>
                    </a:lnTo>
                    <a:lnTo>
                      <a:pt x="481" y="69"/>
                    </a:lnTo>
                    <a:lnTo>
                      <a:pt x="480" y="69"/>
                    </a:lnTo>
                    <a:lnTo>
                      <a:pt x="480" y="69"/>
                    </a:lnTo>
                    <a:lnTo>
                      <a:pt x="477" y="69"/>
                    </a:lnTo>
                    <a:lnTo>
                      <a:pt x="477" y="69"/>
                    </a:lnTo>
                    <a:lnTo>
                      <a:pt x="477" y="69"/>
                    </a:lnTo>
                    <a:lnTo>
                      <a:pt x="477" y="69"/>
                    </a:lnTo>
                    <a:lnTo>
                      <a:pt x="475" y="69"/>
                    </a:lnTo>
                    <a:lnTo>
                      <a:pt x="475" y="69"/>
                    </a:lnTo>
                    <a:lnTo>
                      <a:pt x="475" y="69"/>
                    </a:lnTo>
                    <a:lnTo>
                      <a:pt x="475" y="69"/>
                    </a:lnTo>
                    <a:lnTo>
                      <a:pt x="472" y="71"/>
                    </a:lnTo>
                    <a:lnTo>
                      <a:pt x="472" y="71"/>
                    </a:lnTo>
                    <a:lnTo>
                      <a:pt x="472" y="71"/>
                    </a:lnTo>
                    <a:lnTo>
                      <a:pt x="472" y="71"/>
                    </a:lnTo>
                    <a:lnTo>
                      <a:pt x="468" y="72"/>
                    </a:lnTo>
                    <a:lnTo>
                      <a:pt x="468" y="72"/>
                    </a:lnTo>
                    <a:lnTo>
                      <a:pt x="468" y="72"/>
                    </a:lnTo>
                    <a:lnTo>
                      <a:pt x="468" y="72"/>
                    </a:lnTo>
                    <a:lnTo>
                      <a:pt x="465" y="73"/>
                    </a:lnTo>
                    <a:lnTo>
                      <a:pt x="465" y="73"/>
                    </a:lnTo>
                    <a:lnTo>
                      <a:pt x="462" y="76"/>
                    </a:lnTo>
                    <a:lnTo>
                      <a:pt x="462" y="76"/>
                    </a:lnTo>
                    <a:lnTo>
                      <a:pt x="461" y="76"/>
                    </a:lnTo>
                    <a:lnTo>
                      <a:pt x="461" y="76"/>
                    </a:lnTo>
                    <a:lnTo>
                      <a:pt x="458" y="77"/>
                    </a:lnTo>
                    <a:lnTo>
                      <a:pt x="458" y="77"/>
                    </a:lnTo>
                    <a:lnTo>
                      <a:pt x="458" y="77"/>
                    </a:lnTo>
                    <a:lnTo>
                      <a:pt x="458" y="77"/>
                    </a:lnTo>
                    <a:lnTo>
                      <a:pt x="456" y="78"/>
                    </a:lnTo>
                    <a:lnTo>
                      <a:pt x="456" y="78"/>
                    </a:lnTo>
                    <a:lnTo>
                      <a:pt x="456" y="79"/>
                    </a:lnTo>
                    <a:lnTo>
                      <a:pt x="456" y="79"/>
                    </a:lnTo>
                    <a:lnTo>
                      <a:pt x="453" y="81"/>
                    </a:lnTo>
                    <a:lnTo>
                      <a:pt x="453" y="81"/>
                    </a:lnTo>
                    <a:lnTo>
                      <a:pt x="453" y="81"/>
                    </a:lnTo>
                    <a:lnTo>
                      <a:pt x="453" y="81"/>
                    </a:lnTo>
                    <a:lnTo>
                      <a:pt x="452" y="83"/>
                    </a:lnTo>
                    <a:lnTo>
                      <a:pt x="452" y="83"/>
                    </a:lnTo>
                    <a:lnTo>
                      <a:pt x="452" y="83"/>
                    </a:lnTo>
                    <a:lnTo>
                      <a:pt x="452" y="83"/>
                    </a:lnTo>
                    <a:lnTo>
                      <a:pt x="451" y="86"/>
                    </a:lnTo>
                    <a:lnTo>
                      <a:pt x="451" y="86"/>
                    </a:lnTo>
                    <a:lnTo>
                      <a:pt x="451" y="86"/>
                    </a:lnTo>
                    <a:lnTo>
                      <a:pt x="451" y="86"/>
                    </a:lnTo>
                    <a:lnTo>
                      <a:pt x="449" y="89"/>
                    </a:lnTo>
                    <a:lnTo>
                      <a:pt x="449" y="89"/>
                    </a:lnTo>
                    <a:lnTo>
                      <a:pt x="449" y="89"/>
                    </a:lnTo>
                    <a:lnTo>
                      <a:pt x="449" y="89"/>
                    </a:lnTo>
                    <a:lnTo>
                      <a:pt x="449" y="93"/>
                    </a:lnTo>
                    <a:lnTo>
                      <a:pt x="449" y="93"/>
                    </a:lnTo>
                    <a:lnTo>
                      <a:pt x="449" y="93"/>
                    </a:lnTo>
                    <a:lnTo>
                      <a:pt x="449" y="93"/>
                    </a:lnTo>
                    <a:lnTo>
                      <a:pt x="449" y="93"/>
                    </a:lnTo>
                    <a:lnTo>
                      <a:pt x="449" y="117"/>
                    </a:lnTo>
                    <a:lnTo>
                      <a:pt x="449" y="117"/>
                    </a:lnTo>
                    <a:lnTo>
                      <a:pt x="451" y="135"/>
                    </a:lnTo>
                    <a:lnTo>
                      <a:pt x="453" y="151"/>
                    </a:lnTo>
                    <a:lnTo>
                      <a:pt x="456" y="162"/>
                    </a:lnTo>
                    <a:lnTo>
                      <a:pt x="458" y="173"/>
                    </a:lnTo>
                    <a:lnTo>
                      <a:pt x="458" y="173"/>
                    </a:lnTo>
                    <a:lnTo>
                      <a:pt x="432" y="188"/>
                    </a:lnTo>
                    <a:lnTo>
                      <a:pt x="432" y="188"/>
                    </a:lnTo>
                    <a:lnTo>
                      <a:pt x="424" y="181"/>
                    </a:lnTo>
                    <a:lnTo>
                      <a:pt x="415" y="173"/>
                    </a:lnTo>
                    <a:lnTo>
                      <a:pt x="403" y="162"/>
                    </a:lnTo>
                    <a:lnTo>
                      <a:pt x="388" y="152"/>
                    </a:lnTo>
                    <a:lnTo>
                      <a:pt x="388" y="152"/>
                    </a:lnTo>
                    <a:lnTo>
                      <a:pt x="368" y="140"/>
                    </a:lnTo>
                    <a:lnTo>
                      <a:pt x="368" y="140"/>
                    </a:lnTo>
                    <a:lnTo>
                      <a:pt x="368" y="140"/>
                    </a:lnTo>
                    <a:lnTo>
                      <a:pt x="368" y="140"/>
                    </a:lnTo>
                    <a:lnTo>
                      <a:pt x="368" y="140"/>
                    </a:lnTo>
                    <a:lnTo>
                      <a:pt x="368" y="140"/>
                    </a:lnTo>
                    <a:lnTo>
                      <a:pt x="364" y="139"/>
                    </a:lnTo>
                    <a:lnTo>
                      <a:pt x="364" y="139"/>
                    </a:lnTo>
                    <a:lnTo>
                      <a:pt x="364" y="139"/>
                    </a:lnTo>
                    <a:lnTo>
                      <a:pt x="364" y="139"/>
                    </a:lnTo>
                    <a:lnTo>
                      <a:pt x="361" y="137"/>
                    </a:lnTo>
                    <a:lnTo>
                      <a:pt x="361" y="137"/>
                    </a:lnTo>
                    <a:lnTo>
                      <a:pt x="360" y="137"/>
                    </a:lnTo>
                    <a:lnTo>
                      <a:pt x="360" y="137"/>
                    </a:lnTo>
                    <a:lnTo>
                      <a:pt x="357" y="137"/>
                    </a:lnTo>
                    <a:lnTo>
                      <a:pt x="357" y="137"/>
                    </a:lnTo>
                    <a:lnTo>
                      <a:pt x="357" y="137"/>
                    </a:lnTo>
                    <a:lnTo>
                      <a:pt x="357" y="137"/>
                    </a:lnTo>
                    <a:lnTo>
                      <a:pt x="355" y="137"/>
                    </a:lnTo>
                    <a:lnTo>
                      <a:pt x="355" y="137"/>
                    </a:lnTo>
                    <a:lnTo>
                      <a:pt x="354" y="137"/>
                    </a:lnTo>
                    <a:lnTo>
                      <a:pt x="354" y="137"/>
                    </a:lnTo>
                    <a:lnTo>
                      <a:pt x="352" y="139"/>
                    </a:lnTo>
                    <a:lnTo>
                      <a:pt x="352" y="139"/>
                    </a:lnTo>
                    <a:lnTo>
                      <a:pt x="351" y="139"/>
                    </a:lnTo>
                    <a:lnTo>
                      <a:pt x="351" y="139"/>
                    </a:lnTo>
                    <a:lnTo>
                      <a:pt x="349" y="140"/>
                    </a:lnTo>
                    <a:lnTo>
                      <a:pt x="349" y="140"/>
                    </a:lnTo>
                    <a:lnTo>
                      <a:pt x="349" y="140"/>
                    </a:lnTo>
                    <a:lnTo>
                      <a:pt x="349" y="140"/>
                    </a:lnTo>
                    <a:lnTo>
                      <a:pt x="346" y="142"/>
                    </a:lnTo>
                    <a:lnTo>
                      <a:pt x="346" y="142"/>
                    </a:lnTo>
                    <a:lnTo>
                      <a:pt x="346" y="142"/>
                    </a:lnTo>
                    <a:lnTo>
                      <a:pt x="346" y="142"/>
                    </a:lnTo>
                    <a:lnTo>
                      <a:pt x="342" y="144"/>
                    </a:lnTo>
                    <a:lnTo>
                      <a:pt x="342" y="144"/>
                    </a:lnTo>
                    <a:lnTo>
                      <a:pt x="340" y="146"/>
                    </a:lnTo>
                    <a:lnTo>
                      <a:pt x="340" y="146"/>
                    </a:lnTo>
                    <a:lnTo>
                      <a:pt x="340" y="146"/>
                    </a:lnTo>
                    <a:lnTo>
                      <a:pt x="340" y="146"/>
                    </a:lnTo>
                    <a:lnTo>
                      <a:pt x="337" y="149"/>
                    </a:lnTo>
                    <a:lnTo>
                      <a:pt x="337" y="149"/>
                    </a:lnTo>
                    <a:lnTo>
                      <a:pt x="336" y="149"/>
                    </a:lnTo>
                    <a:lnTo>
                      <a:pt x="336" y="149"/>
                    </a:lnTo>
                    <a:lnTo>
                      <a:pt x="335" y="150"/>
                    </a:lnTo>
                    <a:lnTo>
                      <a:pt x="335" y="150"/>
                    </a:lnTo>
                    <a:lnTo>
                      <a:pt x="334" y="151"/>
                    </a:lnTo>
                    <a:lnTo>
                      <a:pt x="334" y="151"/>
                    </a:lnTo>
                    <a:lnTo>
                      <a:pt x="332" y="152"/>
                    </a:lnTo>
                    <a:lnTo>
                      <a:pt x="332" y="152"/>
                    </a:lnTo>
                    <a:lnTo>
                      <a:pt x="332" y="152"/>
                    </a:lnTo>
                    <a:lnTo>
                      <a:pt x="332" y="152"/>
                    </a:lnTo>
                    <a:lnTo>
                      <a:pt x="331" y="155"/>
                    </a:lnTo>
                    <a:lnTo>
                      <a:pt x="331" y="155"/>
                    </a:lnTo>
                    <a:lnTo>
                      <a:pt x="331" y="156"/>
                    </a:lnTo>
                    <a:lnTo>
                      <a:pt x="331" y="156"/>
                    </a:lnTo>
                    <a:lnTo>
                      <a:pt x="331" y="157"/>
                    </a:lnTo>
                    <a:lnTo>
                      <a:pt x="331" y="157"/>
                    </a:lnTo>
                    <a:lnTo>
                      <a:pt x="331" y="159"/>
                    </a:lnTo>
                    <a:lnTo>
                      <a:pt x="331" y="159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0" y="162"/>
                    </a:lnTo>
                    <a:lnTo>
                      <a:pt x="331" y="166"/>
                    </a:lnTo>
                    <a:lnTo>
                      <a:pt x="331" y="166"/>
                    </a:lnTo>
                    <a:lnTo>
                      <a:pt x="331" y="166"/>
                    </a:lnTo>
                    <a:lnTo>
                      <a:pt x="331" y="166"/>
                    </a:lnTo>
                    <a:lnTo>
                      <a:pt x="331" y="166"/>
                    </a:lnTo>
                    <a:lnTo>
                      <a:pt x="331" y="166"/>
                    </a:lnTo>
                    <a:lnTo>
                      <a:pt x="335" y="189"/>
                    </a:lnTo>
                    <a:lnTo>
                      <a:pt x="335" y="189"/>
                    </a:lnTo>
                    <a:lnTo>
                      <a:pt x="340" y="207"/>
                    </a:lnTo>
                    <a:lnTo>
                      <a:pt x="345" y="222"/>
                    </a:lnTo>
                    <a:lnTo>
                      <a:pt x="350" y="234"/>
                    </a:lnTo>
                    <a:lnTo>
                      <a:pt x="354" y="242"/>
                    </a:lnTo>
                    <a:lnTo>
                      <a:pt x="354" y="242"/>
                    </a:lnTo>
                    <a:lnTo>
                      <a:pt x="330" y="262"/>
                    </a:lnTo>
                    <a:lnTo>
                      <a:pt x="330" y="262"/>
                    </a:lnTo>
                    <a:lnTo>
                      <a:pt x="322" y="257"/>
                    </a:lnTo>
                    <a:lnTo>
                      <a:pt x="311" y="251"/>
                    </a:lnTo>
                    <a:lnTo>
                      <a:pt x="297" y="243"/>
                    </a:lnTo>
                    <a:lnTo>
                      <a:pt x="281" y="234"/>
                    </a:lnTo>
                    <a:lnTo>
                      <a:pt x="281" y="234"/>
                    </a:lnTo>
                    <a:lnTo>
                      <a:pt x="259" y="227"/>
                    </a:lnTo>
                    <a:lnTo>
                      <a:pt x="259" y="227"/>
                    </a:lnTo>
                    <a:lnTo>
                      <a:pt x="259" y="227"/>
                    </a:lnTo>
                    <a:lnTo>
                      <a:pt x="259" y="227"/>
                    </a:lnTo>
                    <a:lnTo>
                      <a:pt x="258" y="227"/>
                    </a:lnTo>
                    <a:lnTo>
                      <a:pt x="258" y="227"/>
                    </a:lnTo>
                    <a:lnTo>
                      <a:pt x="254" y="225"/>
                    </a:lnTo>
                    <a:lnTo>
                      <a:pt x="254" y="225"/>
                    </a:lnTo>
                    <a:lnTo>
                      <a:pt x="254" y="225"/>
                    </a:lnTo>
                    <a:lnTo>
                      <a:pt x="254" y="225"/>
                    </a:lnTo>
                    <a:lnTo>
                      <a:pt x="252" y="225"/>
                    </a:lnTo>
                    <a:lnTo>
                      <a:pt x="252" y="225"/>
                    </a:lnTo>
                    <a:lnTo>
                      <a:pt x="250" y="225"/>
                    </a:lnTo>
                    <a:lnTo>
                      <a:pt x="250" y="225"/>
                    </a:lnTo>
                    <a:lnTo>
                      <a:pt x="248" y="225"/>
                    </a:lnTo>
                    <a:lnTo>
                      <a:pt x="248" y="225"/>
                    </a:lnTo>
                    <a:lnTo>
                      <a:pt x="248" y="225"/>
                    </a:lnTo>
                    <a:lnTo>
                      <a:pt x="248" y="225"/>
                    </a:lnTo>
                    <a:lnTo>
                      <a:pt x="245" y="227"/>
                    </a:lnTo>
                    <a:lnTo>
                      <a:pt x="245" y="227"/>
                    </a:lnTo>
                    <a:lnTo>
                      <a:pt x="244" y="227"/>
                    </a:lnTo>
                    <a:lnTo>
                      <a:pt x="244" y="227"/>
                    </a:lnTo>
                    <a:lnTo>
                      <a:pt x="243" y="228"/>
                    </a:lnTo>
                    <a:lnTo>
                      <a:pt x="243" y="228"/>
                    </a:lnTo>
                    <a:lnTo>
                      <a:pt x="243" y="228"/>
                    </a:lnTo>
                    <a:lnTo>
                      <a:pt x="243" y="228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40" y="229"/>
                    </a:lnTo>
                    <a:lnTo>
                      <a:pt x="238" y="232"/>
                    </a:lnTo>
                    <a:lnTo>
                      <a:pt x="238" y="232"/>
                    </a:lnTo>
                    <a:lnTo>
                      <a:pt x="236" y="233"/>
                    </a:lnTo>
                    <a:lnTo>
                      <a:pt x="236" y="233"/>
                    </a:lnTo>
                    <a:lnTo>
                      <a:pt x="235" y="234"/>
                    </a:lnTo>
                    <a:lnTo>
                      <a:pt x="235" y="234"/>
                    </a:lnTo>
                    <a:lnTo>
                      <a:pt x="233" y="237"/>
                    </a:lnTo>
                    <a:lnTo>
                      <a:pt x="233" y="237"/>
                    </a:lnTo>
                    <a:lnTo>
                      <a:pt x="231" y="238"/>
                    </a:lnTo>
                    <a:lnTo>
                      <a:pt x="231" y="238"/>
                    </a:lnTo>
                    <a:lnTo>
                      <a:pt x="230" y="241"/>
                    </a:lnTo>
                    <a:lnTo>
                      <a:pt x="230" y="241"/>
                    </a:lnTo>
                    <a:lnTo>
                      <a:pt x="229" y="241"/>
                    </a:lnTo>
                    <a:lnTo>
                      <a:pt x="229" y="241"/>
                    </a:lnTo>
                    <a:lnTo>
                      <a:pt x="228" y="242"/>
                    </a:lnTo>
                    <a:lnTo>
                      <a:pt x="228" y="242"/>
                    </a:lnTo>
                    <a:lnTo>
                      <a:pt x="228" y="243"/>
                    </a:lnTo>
                    <a:lnTo>
                      <a:pt x="228" y="243"/>
                    </a:lnTo>
                    <a:lnTo>
                      <a:pt x="226" y="244"/>
                    </a:lnTo>
                    <a:lnTo>
                      <a:pt x="226" y="244"/>
                    </a:lnTo>
                    <a:lnTo>
                      <a:pt x="226" y="246"/>
                    </a:lnTo>
                    <a:lnTo>
                      <a:pt x="226" y="246"/>
                    </a:lnTo>
                    <a:lnTo>
                      <a:pt x="225" y="248"/>
                    </a:lnTo>
                    <a:lnTo>
                      <a:pt x="225" y="248"/>
                    </a:lnTo>
                    <a:lnTo>
                      <a:pt x="225" y="248"/>
                    </a:lnTo>
                    <a:lnTo>
                      <a:pt x="225" y="248"/>
                    </a:lnTo>
                    <a:lnTo>
                      <a:pt x="225" y="251"/>
                    </a:lnTo>
                    <a:lnTo>
                      <a:pt x="225" y="251"/>
                    </a:lnTo>
                    <a:lnTo>
                      <a:pt x="225" y="251"/>
                    </a:lnTo>
                    <a:lnTo>
                      <a:pt x="225" y="251"/>
                    </a:lnTo>
                    <a:lnTo>
                      <a:pt x="226" y="258"/>
                    </a:lnTo>
                    <a:lnTo>
                      <a:pt x="226" y="258"/>
                    </a:lnTo>
                    <a:lnTo>
                      <a:pt x="226" y="259"/>
                    </a:lnTo>
                    <a:lnTo>
                      <a:pt x="226" y="259"/>
                    </a:lnTo>
                    <a:lnTo>
                      <a:pt x="226" y="259"/>
                    </a:lnTo>
                    <a:lnTo>
                      <a:pt x="226" y="259"/>
                    </a:lnTo>
                    <a:lnTo>
                      <a:pt x="235" y="281"/>
                    </a:lnTo>
                    <a:lnTo>
                      <a:pt x="235" y="281"/>
                    </a:lnTo>
                    <a:lnTo>
                      <a:pt x="243" y="297"/>
                    </a:lnTo>
                    <a:lnTo>
                      <a:pt x="250" y="311"/>
                    </a:lnTo>
                    <a:lnTo>
                      <a:pt x="257" y="321"/>
                    </a:lnTo>
                    <a:lnTo>
                      <a:pt x="262" y="330"/>
                    </a:lnTo>
                    <a:lnTo>
                      <a:pt x="262" y="330"/>
                    </a:lnTo>
                    <a:lnTo>
                      <a:pt x="242" y="354"/>
                    </a:lnTo>
                    <a:lnTo>
                      <a:pt x="242" y="354"/>
                    </a:lnTo>
                    <a:lnTo>
                      <a:pt x="234" y="349"/>
                    </a:lnTo>
                    <a:lnTo>
                      <a:pt x="221" y="345"/>
                    </a:lnTo>
                    <a:lnTo>
                      <a:pt x="208" y="340"/>
                    </a:lnTo>
                    <a:lnTo>
                      <a:pt x="189" y="335"/>
                    </a:lnTo>
                    <a:lnTo>
                      <a:pt x="189" y="335"/>
                    </a:lnTo>
                    <a:lnTo>
                      <a:pt x="166" y="330"/>
                    </a:lnTo>
                    <a:lnTo>
                      <a:pt x="166" y="330"/>
                    </a:lnTo>
                    <a:lnTo>
                      <a:pt x="166" y="330"/>
                    </a:lnTo>
                    <a:lnTo>
                      <a:pt x="166" y="330"/>
                    </a:lnTo>
                    <a:lnTo>
                      <a:pt x="166" y="330"/>
                    </a:lnTo>
                    <a:lnTo>
                      <a:pt x="166" y="330"/>
                    </a:lnTo>
                    <a:lnTo>
                      <a:pt x="162" y="330"/>
                    </a:lnTo>
                    <a:lnTo>
                      <a:pt x="162" y="330"/>
                    </a:lnTo>
                    <a:lnTo>
                      <a:pt x="162" y="330"/>
                    </a:lnTo>
                    <a:lnTo>
                      <a:pt x="162" y="330"/>
                    </a:lnTo>
                    <a:lnTo>
                      <a:pt x="158" y="330"/>
                    </a:lnTo>
                    <a:lnTo>
                      <a:pt x="158" y="330"/>
                    </a:lnTo>
                    <a:lnTo>
                      <a:pt x="157" y="331"/>
                    </a:lnTo>
                    <a:lnTo>
                      <a:pt x="157" y="331"/>
                    </a:lnTo>
                    <a:lnTo>
                      <a:pt x="156" y="331"/>
                    </a:lnTo>
                    <a:lnTo>
                      <a:pt x="156" y="331"/>
                    </a:lnTo>
                    <a:lnTo>
                      <a:pt x="155" y="331"/>
                    </a:lnTo>
                    <a:lnTo>
                      <a:pt x="155" y="331"/>
                    </a:lnTo>
                    <a:lnTo>
                      <a:pt x="153" y="333"/>
                    </a:lnTo>
                    <a:lnTo>
                      <a:pt x="153" y="333"/>
                    </a:lnTo>
                    <a:lnTo>
                      <a:pt x="152" y="333"/>
                    </a:lnTo>
                    <a:lnTo>
                      <a:pt x="152" y="333"/>
                    </a:lnTo>
                    <a:lnTo>
                      <a:pt x="151" y="334"/>
                    </a:lnTo>
                    <a:lnTo>
                      <a:pt x="151" y="334"/>
                    </a:lnTo>
                    <a:lnTo>
                      <a:pt x="150" y="335"/>
                    </a:lnTo>
                    <a:lnTo>
                      <a:pt x="150" y="335"/>
                    </a:lnTo>
                    <a:lnTo>
                      <a:pt x="148" y="336"/>
                    </a:lnTo>
                    <a:lnTo>
                      <a:pt x="148" y="336"/>
                    </a:lnTo>
                    <a:lnTo>
                      <a:pt x="148" y="338"/>
                    </a:lnTo>
                    <a:lnTo>
                      <a:pt x="148" y="338"/>
                    </a:lnTo>
                    <a:lnTo>
                      <a:pt x="147" y="339"/>
                    </a:lnTo>
                    <a:lnTo>
                      <a:pt x="147" y="339"/>
                    </a:lnTo>
                    <a:lnTo>
                      <a:pt x="146" y="340"/>
                    </a:lnTo>
                    <a:lnTo>
                      <a:pt x="146" y="340"/>
                    </a:lnTo>
                    <a:lnTo>
                      <a:pt x="145" y="343"/>
                    </a:lnTo>
                    <a:lnTo>
                      <a:pt x="145" y="343"/>
                    </a:lnTo>
                    <a:lnTo>
                      <a:pt x="142" y="345"/>
                    </a:lnTo>
                    <a:lnTo>
                      <a:pt x="142" y="345"/>
                    </a:lnTo>
                    <a:lnTo>
                      <a:pt x="142" y="346"/>
                    </a:lnTo>
                    <a:lnTo>
                      <a:pt x="142" y="346"/>
                    </a:lnTo>
                    <a:lnTo>
                      <a:pt x="139" y="349"/>
                    </a:lnTo>
                    <a:lnTo>
                      <a:pt x="139" y="349"/>
                    </a:lnTo>
                    <a:lnTo>
                      <a:pt x="139" y="349"/>
                    </a:lnTo>
                    <a:lnTo>
                      <a:pt x="139" y="349"/>
                    </a:lnTo>
                    <a:lnTo>
                      <a:pt x="138" y="351"/>
                    </a:lnTo>
                    <a:lnTo>
                      <a:pt x="138" y="351"/>
                    </a:lnTo>
                    <a:lnTo>
                      <a:pt x="138" y="351"/>
                    </a:lnTo>
                    <a:lnTo>
                      <a:pt x="138" y="351"/>
                    </a:lnTo>
                    <a:lnTo>
                      <a:pt x="137" y="354"/>
                    </a:lnTo>
                    <a:lnTo>
                      <a:pt x="137" y="354"/>
                    </a:lnTo>
                    <a:lnTo>
                      <a:pt x="137" y="355"/>
                    </a:lnTo>
                    <a:lnTo>
                      <a:pt x="137" y="355"/>
                    </a:lnTo>
                    <a:lnTo>
                      <a:pt x="137" y="358"/>
                    </a:lnTo>
                    <a:lnTo>
                      <a:pt x="137" y="358"/>
                    </a:lnTo>
                    <a:lnTo>
                      <a:pt x="137" y="358"/>
                    </a:lnTo>
                    <a:lnTo>
                      <a:pt x="137" y="358"/>
                    </a:lnTo>
                    <a:lnTo>
                      <a:pt x="137" y="360"/>
                    </a:lnTo>
                    <a:lnTo>
                      <a:pt x="137" y="360"/>
                    </a:lnTo>
                    <a:lnTo>
                      <a:pt x="137" y="360"/>
                    </a:lnTo>
                    <a:lnTo>
                      <a:pt x="137" y="360"/>
                    </a:lnTo>
                    <a:lnTo>
                      <a:pt x="138" y="364"/>
                    </a:lnTo>
                    <a:lnTo>
                      <a:pt x="138" y="364"/>
                    </a:lnTo>
                    <a:lnTo>
                      <a:pt x="138" y="364"/>
                    </a:lnTo>
                    <a:lnTo>
                      <a:pt x="138" y="364"/>
                    </a:lnTo>
                    <a:lnTo>
                      <a:pt x="139" y="368"/>
                    </a:lnTo>
                    <a:lnTo>
                      <a:pt x="139" y="368"/>
                    </a:lnTo>
                    <a:lnTo>
                      <a:pt x="139" y="368"/>
                    </a:lnTo>
                    <a:lnTo>
                      <a:pt x="139" y="368"/>
                    </a:lnTo>
                    <a:lnTo>
                      <a:pt x="139" y="368"/>
                    </a:lnTo>
                    <a:lnTo>
                      <a:pt x="139" y="368"/>
                    </a:lnTo>
                    <a:lnTo>
                      <a:pt x="152" y="388"/>
                    </a:lnTo>
                    <a:lnTo>
                      <a:pt x="152" y="388"/>
                    </a:lnTo>
                    <a:lnTo>
                      <a:pt x="162" y="403"/>
                    </a:lnTo>
                    <a:lnTo>
                      <a:pt x="172" y="416"/>
                    </a:lnTo>
                    <a:lnTo>
                      <a:pt x="181" y="424"/>
                    </a:lnTo>
                    <a:lnTo>
                      <a:pt x="187" y="432"/>
                    </a:lnTo>
                    <a:lnTo>
                      <a:pt x="187" y="432"/>
                    </a:lnTo>
                    <a:lnTo>
                      <a:pt x="172" y="458"/>
                    </a:lnTo>
                    <a:lnTo>
                      <a:pt x="172" y="458"/>
                    </a:lnTo>
                    <a:lnTo>
                      <a:pt x="162" y="456"/>
                    </a:lnTo>
                    <a:lnTo>
                      <a:pt x="151" y="453"/>
                    </a:lnTo>
                    <a:lnTo>
                      <a:pt x="134" y="451"/>
                    </a:lnTo>
                    <a:lnTo>
                      <a:pt x="117" y="450"/>
                    </a:lnTo>
                    <a:lnTo>
                      <a:pt x="117" y="450"/>
                    </a:lnTo>
                    <a:lnTo>
                      <a:pt x="103" y="448"/>
                    </a:lnTo>
                    <a:lnTo>
                      <a:pt x="93" y="450"/>
                    </a:lnTo>
                    <a:lnTo>
                      <a:pt x="93" y="450"/>
                    </a:lnTo>
                    <a:lnTo>
                      <a:pt x="93" y="450"/>
                    </a:lnTo>
                    <a:lnTo>
                      <a:pt x="93" y="450"/>
                    </a:lnTo>
                    <a:lnTo>
                      <a:pt x="93" y="450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89" y="450"/>
                    </a:lnTo>
                    <a:lnTo>
                      <a:pt x="85" y="451"/>
                    </a:lnTo>
                    <a:lnTo>
                      <a:pt x="85" y="451"/>
                    </a:lnTo>
                    <a:lnTo>
                      <a:pt x="85" y="451"/>
                    </a:lnTo>
                    <a:lnTo>
                      <a:pt x="85" y="451"/>
                    </a:lnTo>
                    <a:lnTo>
                      <a:pt x="83" y="452"/>
                    </a:lnTo>
                    <a:lnTo>
                      <a:pt x="83" y="452"/>
                    </a:lnTo>
                    <a:lnTo>
                      <a:pt x="83" y="452"/>
                    </a:lnTo>
                    <a:lnTo>
                      <a:pt x="83" y="452"/>
                    </a:lnTo>
                    <a:lnTo>
                      <a:pt x="80" y="453"/>
                    </a:lnTo>
                    <a:lnTo>
                      <a:pt x="80" y="453"/>
                    </a:lnTo>
                    <a:lnTo>
                      <a:pt x="80" y="453"/>
                    </a:lnTo>
                    <a:lnTo>
                      <a:pt x="80" y="453"/>
                    </a:lnTo>
                    <a:lnTo>
                      <a:pt x="79" y="456"/>
                    </a:lnTo>
                    <a:lnTo>
                      <a:pt x="79" y="456"/>
                    </a:lnTo>
                    <a:lnTo>
                      <a:pt x="78" y="456"/>
                    </a:lnTo>
                    <a:lnTo>
                      <a:pt x="78" y="456"/>
                    </a:lnTo>
                    <a:lnTo>
                      <a:pt x="76" y="458"/>
                    </a:lnTo>
                    <a:lnTo>
                      <a:pt x="76" y="458"/>
                    </a:lnTo>
                    <a:lnTo>
                      <a:pt x="76" y="458"/>
                    </a:lnTo>
                    <a:lnTo>
                      <a:pt x="76" y="458"/>
                    </a:lnTo>
                    <a:lnTo>
                      <a:pt x="75" y="461"/>
                    </a:lnTo>
                    <a:lnTo>
                      <a:pt x="75" y="461"/>
                    </a:lnTo>
                    <a:lnTo>
                      <a:pt x="75" y="462"/>
                    </a:lnTo>
                    <a:lnTo>
                      <a:pt x="75" y="462"/>
                    </a:lnTo>
                    <a:lnTo>
                      <a:pt x="74" y="465"/>
                    </a:lnTo>
                    <a:lnTo>
                      <a:pt x="74" y="465"/>
                    </a:lnTo>
                    <a:lnTo>
                      <a:pt x="71" y="469"/>
                    </a:lnTo>
                    <a:lnTo>
                      <a:pt x="71" y="469"/>
                    </a:lnTo>
                    <a:lnTo>
                      <a:pt x="71" y="469"/>
                    </a:lnTo>
                    <a:lnTo>
                      <a:pt x="71" y="469"/>
                    </a:lnTo>
                    <a:lnTo>
                      <a:pt x="70" y="471"/>
                    </a:lnTo>
                    <a:lnTo>
                      <a:pt x="70" y="471"/>
                    </a:lnTo>
                    <a:lnTo>
                      <a:pt x="70" y="472"/>
                    </a:lnTo>
                    <a:lnTo>
                      <a:pt x="70" y="472"/>
                    </a:lnTo>
                    <a:lnTo>
                      <a:pt x="69" y="475"/>
                    </a:lnTo>
                    <a:lnTo>
                      <a:pt x="69" y="475"/>
                    </a:lnTo>
                    <a:lnTo>
                      <a:pt x="69" y="475"/>
                    </a:lnTo>
                    <a:lnTo>
                      <a:pt x="69" y="475"/>
                    </a:lnTo>
                    <a:lnTo>
                      <a:pt x="69" y="477"/>
                    </a:lnTo>
                    <a:lnTo>
                      <a:pt x="69" y="477"/>
                    </a:lnTo>
                    <a:lnTo>
                      <a:pt x="69" y="477"/>
                    </a:lnTo>
                    <a:lnTo>
                      <a:pt x="69" y="477"/>
                    </a:lnTo>
                    <a:lnTo>
                      <a:pt x="69" y="480"/>
                    </a:lnTo>
                    <a:lnTo>
                      <a:pt x="69" y="480"/>
                    </a:lnTo>
                    <a:lnTo>
                      <a:pt x="69" y="481"/>
                    </a:lnTo>
                    <a:lnTo>
                      <a:pt x="69" y="481"/>
                    </a:lnTo>
                    <a:lnTo>
                      <a:pt x="70" y="482"/>
                    </a:lnTo>
                    <a:lnTo>
                      <a:pt x="70" y="482"/>
                    </a:lnTo>
                    <a:lnTo>
                      <a:pt x="70" y="484"/>
                    </a:lnTo>
                    <a:lnTo>
                      <a:pt x="70" y="484"/>
                    </a:lnTo>
                    <a:lnTo>
                      <a:pt x="74" y="490"/>
                    </a:lnTo>
                    <a:lnTo>
                      <a:pt x="74" y="490"/>
                    </a:lnTo>
                    <a:lnTo>
                      <a:pt x="74" y="490"/>
                    </a:lnTo>
                    <a:lnTo>
                      <a:pt x="74" y="490"/>
                    </a:lnTo>
                    <a:lnTo>
                      <a:pt x="74" y="490"/>
                    </a:lnTo>
                    <a:lnTo>
                      <a:pt x="89" y="508"/>
                    </a:lnTo>
                    <a:lnTo>
                      <a:pt x="89" y="508"/>
                    </a:lnTo>
                    <a:lnTo>
                      <a:pt x="102" y="521"/>
                    </a:lnTo>
                    <a:lnTo>
                      <a:pt x="114" y="532"/>
                    </a:lnTo>
                    <a:lnTo>
                      <a:pt x="132" y="544"/>
                    </a:lnTo>
                    <a:lnTo>
                      <a:pt x="132" y="544"/>
                    </a:lnTo>
                    <a:lnTo>
                      <a:pt x="121" y="574"/>
                    </a:lnTo>
                    <a:lnTo>
                      <a:pt x="121" y="574"/>
                    </a:lnTo>
                    <a:lnTo>
                      <a:pt x="112" y="573"/>
                    </a:lnTo>
                    <a:lnTo>
                      <a:pt x="99" y="573"/>
                    </a:lnTo>
                    <a:lnTo>
                      <a:pt x="83" y="573"/>
                    </a:lnTo>
                    <a:lnTo>
                      <a:pt x="65" y="574"/>
                    </a:lnTo>
                    <a:lnTo>
                      <a:pt x="65" y="574"/>
                    </a:lnTo>
                    <a:lnTo>
                      <a:pt x="42" y="578"/>
                    </a:lnTo>
                    <a:lnTo>
                      <a:pt x="42" y="578"/>
                    </a:lnTo>
                    <a:lnTo>
                      <a:pt x="41" y="578"/>
                    </a:lnTo>
                    <a:lnTo>
                      <a:pt x="41" y="578"/>
                    </a:lnTo>
                    <a:lnTo>
                      <a:pt x="35" y="581"/>
                    </a:lnTo>
                    <a:lnTo>
                      <a:pt x="35" y="581"/>
                    </a:lnTo>
                    <a:lnTo>
                      <a:pt x="34" y="582"/>
                    </a:lnTo>
                    <a:lnTo>
                      <a:pt x="34" y="582"/>
                    </a:lnTo>
                    <a:lnTo>
                      <a:pt x="32" y="583"/>
                    </a:lnTo>
                    <a:lnTo>
                      <a:pt x="32" y="583"/>
                    </a:lnTo>
                    <a:lnTo>
                      <a:pt x="31" y="583"/>
                    </a:lnTo>
                    <a:lnTo>
                      <a:pt x="31" y="583"/>
                    </a:lnTo>
                    <a:lnTo>
                      <a:pt x="30" y="584"/>
                    </a:lnTo>
                    <a:lnTo>
                      <a:pt x="30" y="584"/>
                    </a:lnTo>
                    <a:lnTo>
                      <a:pt x="30" y="586"/>
                    </a:lnTo>
                    <a:lnTo>
                      <a:pt x="30" y="586"/>
                    </a:lnTo>
                    <a:lnTo>
                      <a:pt x="29" y="587"/>
                    </a:lnTo>
                    <a:lnTo>
                      <a:pt x="29" y="587"/>
                    </a:lnTo>
                    <a:lnTo>
                      <a:pt x="29" y="588"/>
                    </a:lnTo>
                    <a:lnTo>
                      <a:pt x="29" y="588"/>
                    </a:lnTo>
                    <a:lnTo>
                      <a:pt x="27" y="591"/>
                    </a:lnTo>
                    <a:lnTo>
                      <a:pt x="27" y="591"/>
                    </a:lnTo>
                    <a:lnTo>
                      <a:pt x="27" y="591"/>
                    </a:lnTo>
                    <a:lnTo>
                      <a:pt x="27" y="591"/>
                    </a:lnTo>
                    <a:lnTo>
                      <a:pt x="26" y="593"/>
                    </a:lnTo>
                    <a:lnTo>
                      <a:pt x="26" y="593"/>
                    </a:lnTo>
                    <a:lnTo>
                      <a:pt x="26" y="595"/>
                    </a:lnTo>
                    <a:lnTo>
                      <a:pt x="26" y="595"/>
                    </a:lnTo>
                    <a:lnTo>
                      <a:pt x="25" y="597"/>
                    </a:lnTo>
                    <a:lnTo>
                      <a:pt x="25" y="597"/>
                    </a:lnTo>
                    <a:lnTo>
                      <a:pt x="25" y="601"/>
                    </a:lnTo>
                    <a:lnTo>
                      <a:pt x="25" y="601"/>
                    </a:lnTo>
                    <a:lnTo>
                      <a:pt x="24" y="602"/>
                    </a:lnTo>
                    <a:lnTo>
                      <a:pt x="24" y="602"/>
                    </a:lnTo>
                    <a:lnTo>
                      <a:pt x="24" y="605"/>
                    </a:lnTo>
                    <a:lnTo>
                      <a:pt x="24" y="605"/>
                    </a:lnTo>
                    <a:lnTo>
                      <a:pt x="24" y="605"/>
                    </a:lnTo>
                    <a:lnTo>
                      <a:pt x="24" y="605"/>
                    </a:lnTo>
                    <a:lnTo>
                      <a:pt x="22" y="607"/>
                    </a:lnTo>
                    <a:lnTo>
                      <a:pt x="22" y="607"/>
                    </a:lnTo>
                    <a:lnTo>
                      <a:pt x="22" y="608"/>
                    </a:lnTo>
                    <a:lnTo>
                      <a:pt x="22" y="608"/>
                    </a:lnTo>
                    <a:lnTo>
                      <a:pt x="22" y="611"/>
                    </a:lnTo>
                    <a:lnTo>
                      <a:pt x="22" y="611"/>
                    </a:lnTo>
                    <a:lnTo>
                      <a:pt x="22" y="611"/>
                    </a:lnTo>
                    <a:lnTo>
                      <a:pt x="22" y="611"/>
                    </a:lnTo>
                    <a:lnTo>
                      <a:pt x="24" y="613"/>
                    </a:lnTo>
                    <a:lnTo>
                      <a:pt x="24" y="613"/>
                    </a:lnTo>
                    <a:lnTo>
                      <a:pt x="24" y="613"/>
                    </a:lnTo>
                    <a:lnTo>
                      <a:pt x="24" y="613"/>
                    </a:lnTo>
                    <a:lnTo>
                      <a:pt x="25" y="616"/>
                    </a:lnTo>
                    <a:lnTo>
                      <a:pt x="25" y="616"/>
                    </a:lnTo>
                    <a:lnTo>
                      <a:pt x="25" y="616"/>
                    </a:lnTo>
                    <a:lnTo>
                      <a:pt x="25" y="616"/>
                    </a:lnTo>
                    <a:lnTo>
                      <a:pt x="27" y="620"/>
                    </a:lnTo>
                    <a:lnTo>
                      <a:pt x="27" y="620"/>
                    </a:lnTo>
                    <a:lnTo>
                      <a:pt x="27" y="620"/>
                    </a:lnTo>
                    <a:lnTo>
                      <a:pt x="27" y="620"/>
                    </a:lnTo>
                    <a:lnTo>
                      <a:pt x="30" y="622"/>
                    </a:lnTo>
                    <a:lnTo>
                      <a:pt x="30" y="622"/>
                    </a:lnTo>
                    <a:lnTo>
                      <a:pt x="30" y="622"/>
                    </a:lnTo>
                    <a:lnTo>
                      <a:pt x="30" y="622"/>
                    </a:lnTo>
                    <a:lnTo>
                      <a:pt x="48" y="637"/>
                    </a:lnTo>
                    <a:lnTo>
                      <a:pt x="48" y="637"/>
                    </a:lnTo>
                    <a:lnTo>
                      <a:pt x="63" y="647"/>
                    </a:lnTo>
                    <a:lnTo>
                      <a:pt x="76" y="656"/>
                    </a:lnTo>
                    <a:lnTo>
                      <a:pt x="97" y="666"/>
                    </a:lnTo>
                    <a:lnTo>
                      <a:pt x="97" y="666"/>
                    </a:lnTo>
                    <a:lnTo>
                      <a:pt x="90" y="697"/>
                    </a:lnTo>
                    <a:lnTo>
                      <a:pt x="90" y="697"/>
                    </a:lnTo>
                    <a:lnTo>
                      <a:pt x="69" y="699"/>
                    </a:lnTo>
                    <a:lnTo>
                      <a:pt x="54" y="703"/>
                    </a:lnTo>
                    <a:lnTo>
                      <a:pt x="36" y="707"/>
                    </a:lnTo>
                    <a:lnTo>
                      <a:pt x="36" y="707"/>
                    </a:lnTo>
                    <a:lnTo>
                      <a:pt x="14" y="714"/>
                    </a:lnTo>
                    <a:lnTo>
                      <a:pt x="14" y="714"/>
                    </a:lnTo>
                    <a:lnTo>
                      <a:pt x="14" y="715"/>
                    </a:lnTo>
                    <a:lnTo>
                      <a:pt x="14" y="715"/>
                    </a:lnTo>
                    <a:lnTo>
                      <a:pt x="10" y="717"/>
                    </a:lnTo>
                    <a:lnTo>
                      <a:pt x="10" y="717"/>
                    </a:lnTo>
                    <a:lnTo>
                      <a:pt x="10" y="717"/>
                    </a:lnTo>
                    <a:lnTo>
                      <a:pt x="10" y="717"/>
                    </a:lnTo>
                    <a:lnTo>
                      <a:pt x="7" y="719"/>
                    </a:lnTo>
                    <a:lnTo>
                      <a:pt x="7" y="719"/>
                    </a:lnTo>
                    <a:lnTo>
                      <a:pt x="6" y="719"/>
                    </a:lnTo>
                    <a:lnTo>
                      <a:pt x="6" y="719"/>
                    </a:lnTo>
                    <a:lnTo>
                      <a:pt x="5" y="720"/>
                    </a:lnTo>
                    <a:lnTo>
                      <a:pt x="5" y="720"/>
                    </a:lnTo>
                    <a:lnTo>
                      <a:pt x="5" y="720"/>
                    </a:lnTo>
                    <a:lnTo>
                      <a:pt x="5" y="720"/>
                    </a:lnTo>
                    <a:lnTo>
                      <a:pt x="3" y="723"/>
                    </a:lnTo>
                    <a:lnTo>
                      <a:pt x="3" y="723"/>
                    </a:lnTo>
                    <a:lnTo>
                      <a:pt x="3" y="724"/>
                    </a:lnTo>
                    <a:lnTo>
                      <a:pt x="3" y="724"/>
                    </a:lnTo>
                    <a:lnTo>
                      <a:pt x="2" y="726"/>
                    </a:lnTo>
                    <a:lnTo>
                      <a:pt x="2" y="726"/>
                    </a:lnTo>
                    <a:lnTo>
                      <a:pt x="2" y="727"/>
                    </a:lnTo>
                    <a:lnTo>
                      <a:pt x="2" y="727"/>
                    </a:lnTo>
                    <a:lnTo>
                      <a:pt x="1" y="729"/>
                    </a:lnTo>
                    <a:lnTo>
                      <a:pt x="1" y="729"/>
                    </a:lnTo>
                    <a:lnTo>
                      <a:pt x="1" y="729"/>
                    </a:lnTo>
                    <a:lnTo>
                      <a:pt x="1" y="729"/>
                    </a:lnTo>
                    <a:lnTo>
                      <a:pt x="1" y="732"/>
                    </a:lnTo>
                    <a:lnTo>
                      <a:pt x="1" y="732"/>
                    </a:lnTo>
                    <a:lnTo>
                      <a:pt x="1" y="733"/>
                    </a:lnTo>
                    <a:lnTo>
                      <a:pt x="1" y="733"/>
                    </a:lnTo>
                    <a:lnTo>
                      <a:pt x="1" y="737"/>
                    </a:lnTo>
                    <a:lnTo>
                      <a:pt x="1" y="737"/>
                    </a:lnTo>
                    <a:lnTo>
                      <a:pt x="1" y="739"/>
                    </a:lnTo>
                    <a:lnTo>
                      <a:pt x="1" y="739"/>
                    </a:lnTo>
                    <a:lnTo>
                      <a:pt x="1" y="741"/>
                    </a:lnTo>
                    <a:lnTo>
                      <a:pt x="1" y="741"/>
                    </a:lnTo>
                    <a:lnTo>
                      <a:pt x="0" y="743"/>
                    </a:lnTo>
                    <a:lnTo>
                      <a:pt x="0" y="743"/>
                    </a:lnTo>
                    <a:lnTo>
                      <a:pt x="0" y="744"/>
                    </a:lnTo>
                    <a:lnTo>
                      <a:pt x="0" y="744"/>
                    </a:lnTo>
                    <a:lnTo>
                      <a:pt x="0" y="747"/>
                    </a:lnTo>
                    <a:lnTo>
                      <a:pt x="0" y="747"/>
                    </a:lnTo>
                    <a:lnTo>
                      <a:pt x="0" y="747"/>
                    </a:lnTo>
                    <a:lnTo>
                      <a:pt x="0" y="747"/>
                    </a:lnTo>
                    <a:lnTo>
                      <a:pt x="1" y="749"/>
                    </a:lnTo>
                    <a:lnTo>
                      <a:pt x="1" y="749"/>
                    </a:lnTo>
                    <a:lnTo>
                      <a:pt x="1" y="749"/>
                    </a:lnTo>
                    <a:lnTo>
                      <a:pt x="1" y="749"/>
                    </a:lnTo>
                    <a:lnTo>
                      <a:pt x="2" y="752"/>
                    </a:lnTo>
                    <a:lnTo>
                      <a:pt x="2" y="752"/>
                    </a:lnTo>
                    <a:lnTo>
                      <a:pt x="2" y="752"/>
                    </a:lnTo>
                    <a:lnTo>
                      <a:pt x="2" y="752"/>
                    </a:lnTo>
                    <a:lnTo>
                      <a:pt x="3" y="755"/>
                    </a:lnTo>
                    <a:lnTo>
                      <a:pt x="3" y="755"/>
                    </a:lnTo>
                    <a:lnTo>
                      <a:pt x="3" y="755"/>
                    </a:lnTo>
                    <a:lnTo>
                      <a:pt x="3" y="755"/>
                    </a:lnTo>
                    <a:lnTo>
                      <a:pt x="6" y="757"/>
                    </a:lnTo>
                    <a:lnTo>
                      <a:pt x="6" y="757"/>
                    </a:lnTo>
                    <a:lnTo>
                      <a:pt x="6" y="757"/>
                    </a:lnTo>
                    <a:lnTo>
                      <a:pt x="6" y="757"/>
                    </a:lnTo>
                    <a:lnTo>
                      <a:pt x="10" y="760"/>
                    </a:lnTo>
                    <a:lnTo>
                      <a:pt x="10" y="760"/>
                    </a:lnTo>
                    <a:lnTo>
                      <a:pt x="10" y="760"/>
                    </a:lnTo>
                    <a:lnTo>
                      <a:pt x="10" y="760"/>
                    </a:lnTo>
                    <a:lnTo>
                      <a:pt x="30" y="772"/>
                    </a:lnTo>
                    <a:lnTo>
                      <a:pt x="30" y="772"/>
                    </a:lnTo>
                    <a:lnTo>
                      <a:pt x="46" y="780"/>
                    </a:lnTo>
                    <a:lnTo>
                      <a:pt x="61" y="785"/>
                    </a:lnTo>
                    <a:lnTo>
                      <a:pt x="83" y="791"/>
                    </a:lnTo>
                    <a:lnTo>
                      <a:pt x="83" y="791"/>
                    </a:lnTo>
                    <a:lnTo>
                      <a:pt x="83" y="823"/>
                    </a:lnTo>
                    <a:lnTo>
                      <a:pt x="83" y="823"/>
                    </a:lnTo>
                    <a:lnTo>
                      <a:pt x="73" y="825"/>
                    </a:lnTo>
                    <a:lnTo>
                      <a:pt x="61" y="829"/>
                    </a:lnTo>
                    <a:lnTo>
                      <a:pt x="46" y="835"/>
                    </a:lnTo>
                    <a:lnTo>
                      <a:pt x="30" y="843"/>
                    </a:lnTo>
                    <a:lnTo>
                      <a:pt x="30" y="843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57"/>
                    </a:lnTo>
                    <a:lnTo>
                      <a:pt x="6" y="857"/>
                    </a:lnTo>
                    <a:lnTo>
                      <a:pt x="6" y="857"/>
                    </a:lnTo>
                    <a:lnTo>
                      <a:pt x="6" y="857"/>
                    </a:lnTo>
                    <a:lnTo>
                      <a:pt x="3" y="859"/>
                    </a:lnTo>
                    <a:lnTo>
                      <a:pt x="3" y="859"/>
                    </a:lnTo>
                    <a:lnTo>
                      <a:pt x="3" y="859"/>
                    </a:lnTo>
                    <a:lnTo>
                      <a:pt x="3" y="859"/>
                    </a:lnTo>
                    <a:lnTo>
                      <a:pt x="1" y="864"/>
                    </a:lnTo>
                    <a:lnTo>
                      <a:pt x="1" y="864"/>
                    </a:lnTo>
                    <a:lnTo>
                      <a:pt x="1" y="864"/>
                    </a:lnTo>
                    <a:lnTo>
                      <a:pt x="1" y="864"/>
                    </a:lnTo>
                    <a:lnTo>
                      <a:pt x="0" y="867"/>
                    </a:lnTo>
                    <a:lnTo>
                      <a:pt x="0" y="867"/>
                    </a:lnTo>
                    <a:lnTo>
                      <a:pt x="0" y="868"/>
                    </a:lnTo>
                    <a:lnTo>
                      <a:pt x="0" y="868"/>
                    </a:lnTo>
                    <a:lnTo>
                      <a:pt x="0" y="870"/>
                    </a:lnTo>
                    <a:lnTo>
                      <a:pt x="0" y="870"/>
                    </a:lnTo>
                    <a:lnTo>
                      <a:pt x="0" y="870"/>
                    </a:lnTo>
                    <a:lnTo>
                      <a:pt x="0" y="870"/>
                    </a:lnTo>
                    <a:lnTo>
                      <a:pt x="1" y="873"/>
                    </a:lnTo>
                    <a:lnTo>
                      <a:pt x="1" y="873"/>
                    </a:lnTo>
                    <a:lnTo>
                      <a:pt x="1" y="874"/>
                    </a:lnTo>
                    <a:lnTo>
                      <a:pt x="1" y="874"/>
                    </a:lnTo>
                    <a:lnTo>
                      <a:pt x="1" y="878"/>
                    </a:lnTo>
                    <a:lnTo>
                      <a:pt x="1" y="878"/>
                    </a:lnTo>
                    <a:lnTo>
                      <a:pt x="1" y="880"/>
                    </a:lnTo>
                    <a:lnTo>
                      <a:pt x="1" y="880"/>
                    </a:lnTo>
                    <a:lnTo>
                      <a:pt x="1" y="882"/>
                    </a:lnTo>
                    <a:lnTo>
                      <a:pt x="1" y="882"/>
                    </a:lnTo>
                    <a:lnTo>
                      <a:pt x="1" y="884"/>
                    </a:lnTo>
                    <a:lnTo>
                      <a:pt x="1" y="884"/>
                    </a:lnTo>
                    <a:lnTo>
                      <a:pt x="1" y="886"/>
                    </a:lnTo>
                    <a:lnTo>
                      <a:pt x="1" y="886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2" y="888"/>
                    </a:lnTo>
                    <a:lnTo>
                      <a:pt x="3" y="891"/>
                    </a:lnTo>
                    <a:lnTo>
                      <a:pt x="3" y="891"/>
                    </a:lnTo>
                    <a:lnTo>
                      <a:pt x="3" y="891"/>
                    </a:lnTo>
                    <a:lnTo>
                      <a:pt x="3" y="891"/>
                    </a:lnTo>
                    <a:lnTo>
                      <a:pt x="6" y="894"/>
                    </a:lnTo>
                    <a:lnTo>
                      <a:pt x="6" y="894"/>
                    </a:lnTo>
                    <a:lnTo>
                      <a:pt x="7" y="896"/>
                    </a:lnTo>
                    <a:lnTo>
                      <a:pt x="7" y="896"/>
                    </a:lnTo>
                    <a:lnTo>
                      <a:pt x="10" y="897"/>
                    </a:lnTo>
                    <a:lnTo>
                      <a:pt x="10" y="897"/>
                    </a:lnTo>
                    <a:lnTo>
                      <a:pt x="10" y="897"/>
                    </a:lnTo>
                    <a:lnTo>
                      <a:pt x="10" y="897"/>
                    </a:lnTo>
                    <a:lnTo>
                      <a:pt x="14" y="899"/>
                    </a:lnTo>
                    <a:lnTo>
                      <a:pt x="14" y="899"/>
                    </a:lnTo>
                    <a:lnTo>
                      <a:pt x="14" y="899"/>
                    </a:lnTo>
                    <a:lnTo>
                      <a:pt x="14" y="899"/>
                    </a:lnTo>
                    <a:lnTo>
                      <a:pt x="22" y="903"/>
                    </a:lnTo>
                    <a:lnTo>
                      <a:pt x="36" y="907"/>
                    </a:lnTo>
                    <a:lnTo>
                      <a:pt x="36" y="907"/>
                    </a:lnTo>
                    <a:lnTo>
                      <a:pt x="54" y="912"/>
                    </a:lnTo>
                    <a:lnTo>
                      <a:pt x="69" y="914"/>
                    </a:lnTo>
                    <a:lnTo>
                      <a:pt x="82" y="917"/>
                    </a:lnTo>
                    <a:lnTo>
                      <a:pt x="90" y="917"/>
                    </a:lnTo>
                    <a:lnTo>
                      <a:pt x="90" y="917"/>
                    </a:lnTo>
                    <a:lnTo>
                      <a:pt x="95" y="948"/>
                    </a:lnTo>
                    <a:lnTo>
                      <a:pt x="95" y="948"/>
                    </a:lnTo>
                    <a:lnTo>
                      <a:pt x="76" y="959"/>
                    </a:lnTo>
                    <a:lnTo>
                      <a:pt x="63" y="966"/>
                    </a:lnTo>
                    <a:lnTo>
                      <a:pt x="48" y="976"/>
                    </a:lnTo>
                    <a:lnTo>
                      <a:pt x="48" y="976"/>
                    </a:lnTo>
                    <a:lnTo>
                      <a:pt x="37" y="985"/>
                    </a:lnTo>
                    <a:lnTo>
                      <a:pt x="30" y="991"/>
                    </a:lnTo>
                    <a:lnTo>
                      <a:pt x="30" y="991"/>
                    </a:lnTo>
                    <a:lnTo>
                      <a:pt x="30" y="991"/>
                    </a:lnTo>
                    <a:lnTo>
                      <a:pt x="30" y="991"/>
                    </a:lnTo>
                    <a:lnTo>
                      <a:pt x="30" y="993"/>
                    </a:lnTo>
                    <a:lnTo>
                      <a:pt x="30" y="993"/>
                    </a:lnTo>
                    <a:lnTo>
                      <a:pt x="27" y="995"/>
                    </a:lnTo>
                    <a:lnTo>
                      <a:pt x="27" y="995"/>
                    </a:lnTo>
                    <a:lnTo>
                      <a:pt x="26" y="995"/>
                    </a:lnTo>
                    <a:lnTo>
                      <a:pt x="26" y="995"/>
                    </a:lnTo>
                    <a:lnTo>
                      <a:pt x="25" y="998"/>
                    </a:lnTo>
                    <a:lnTo>
                      <a:pt x="25" y="998"/>
                    </a:lnTo>
                    <a:lnTo>
                      <a:pt x="25" y="999"/>
                    </a:lnTo>
                    <a:lnTo>
                      <a:pt x="25" y="999"/>
                    </a:lnTo>
                    <a:lnTo>
                      <a:pt x="22" y="1003"/>
                    </a:lnTo>
                    <a:lnTo>
                      <a:pt x="22" y="1003"/>
                    </a:lnTo>
                    <a:lnTo>
                      <a:pt x="22" y="1004"/>
                    </a:lnTo>
                    <a:lnTo>
                      <a:pt x="22" y="1004"/>
                    </a:lnTo>
                    <a:lnTo>
                      <a:pt x="22" y="1006"/>
                    </a:lnTo>
                    <a:lnTo>
                      <a:pt x="22" y="1006"/>
                    </a:lnTo>
                    <a:lnTo>
                      <a:pt x="22" y="1006"/>
                    </a:lnTo>
                    <a:lnTo>
                      <a:pt x="22" y="1006"/>
                    </a:lnTo>
                    <a:lnTo>
                      <a:pt x="24" y="1009"/>
                    </a:lnTo>
                    <a:lnTo>
                      <a:pt x="24" y="1009"/>
                    </a:lnTo>
                    <a:lnTo>
                      <a:pt x="24" y="1010"/>
                    </a:lnTo>
                    <a:lnTo>
                      <a:pt x="24" y="1010"/>
                    </a:lnTo>
                    <a:lnTo>
                      <a:pt x="24" y="1013"/>
                    </a:lnTo>
                    <a:lnTo>
                      <a:pt x="24" y="1013"/>
                    </a:lnTo>
                    <a:lnTo>
                      <a:pt x="25" y="1013"/>
                    </a:lnTo>
                    <a:lnTo>
                      <a:pt x="25" y="1013"/>
                    </a:lnTo>
                    <a:lnTo>
                      <a:pt x="25" y="1017"/>
                    </a:lnTo>
                    <a:lnTo>
                      <a:pt x="25" y="1017"/>
                    </a:lnTo>
                    <a:lnTo>
                      <a:pt x="26" y="1019"/>
                    </a:lnTo>
                    <a:lnTo>
                      <a:pt x="26" y="1019"/>
                    </a:lnTo>
                    <a:lnTo>
                      <a:pt x="26" y="1020"/>
                    </a:lnTo>
                    <a:lnTo>
                      <a:pt x="26" y="1020"/>
                    </a:lnTo>
                    <a:lnTo>
                      <a:pt x="27" y="1023"/>
                    </a:lnTo>
                    <a:lnTo>
                      <a:pt x="27" y="1023"/>
                    </a:lnTo>
                    <a:lnTo>
                      <a:pt x="27" y="1024"/>
                    </a:lnTo>
                    <a:lnTo>
                      <a:pt x="27" y="1024"/>
                    </a:lnTo>
                    <a:lnTo>
                      <a:pt x="29" y="1027"/>
                    </a:lnTo>
                    <a:lnTo>
                      <a:pt x="29" y="1027"/>
                    </a:lnTo>
                    <a:lnTo>
                      <a:pt x="29" y="1027"/>
                    </a:lnTo>
                    <a:lnTo>
                      <a:pt x="29" y="1027"/>
                    </a:lnTo>
                    <a:lnTo>
                      <a:pt x="30" y="1028"/>
                    </a:lnTo>
                    <a:lnTo>
                      <a:pt x="30" y="1028"/>
                    </a:lnTo>
                    <a:lnTo>
                      <a:pt x="30" y="1029"/>
                    </a:lnTo>
                    <a:lnTo>
                      <a:pt x="30" y="1029"/>
                    </a:lnTo>
                    <a:lnTo>
                      <a:pt x="31" y="1030"/>
                    </a:lnTo>
                    <a:lnTo>
                      <a:pt x="31" y="1030"/>
                    </a:lnTo>
                    <a:lnTo>
                      <a:pt x="31" y="1032"/>
                    </a:lnTo>
                    <a:lnTo>
                      <a:pt x="31" y="1032"/>
                    </a:lnTo>
                    <a:lnTo>
                      <a:pt x="34" y="1033"/>
                    </a:lnTo>
                    <a:lnTo>
                      <a:pt x="34" y="1033"/>
                    </a:lnTo>
                    <a:lnTo>
                      <a:pt x="35" y="1033"/>
                    </a:lnTo>
                    <a:lnTo>
                      <a:pt x="35" y="1033"/>
                    </a:lnTo>
                    <a:lnTo>
                      <a:pt x="36" y="1034"/>
                    </a:lnTo>
                    <a:lnTo>
                      <a:pt x="36" y="1034"/>
                    </a:lnTo>
                    <a:lnTo>
                      <a:pt x="37" y="1034"/>
                    </a:lnTo>
                    <a:lnTo>
                      <a:pt x="37" y="1034"/>
                    </a:lnTo>
                    <a:lnTo>
                      <a:pt x="41" y="1035"/>
                    </a:lnTo>
                    <a:lnTo>
                      <a:pt x="41" y="1035"/>
                    </a:lnTo>
                    <a:lnTo>
                      <a:pt x="41" y="1035"/>
                    </a:lnTo>
                    <a:lnTo>
                      <a:pt x="41" y="1035"/>
                    </a:lnTo>
                    <a:lnTo>
                      <a:pt x="41" y="1035"/>
                    </a:lnTo>
                    <a:lnTo>
                      <a:pt x="41" y="1035"/>
                    </a:lnTo>
                    <a:lnTo>
                      <a:pt x="51" y="1038"/>
                    </a:lnTo>
                    <a:lnTo>
                      <a:pt x="65" y="1039"/>
                    </a:lnTo>
                    <a:lnTo>
                      <a:pt x="65" y="1039"/>
                    </a:lnTo>
                    <a:lnTo>
                      <a:pt x="83" y="1040"/>
                    </a:lnTo>
                    <a:lnTo>
                      <a:pt x="98" y="1042"/>
                    </a:lnTo>
                    <a:lnTo>
                      <a:pt x="121" y="1040"/>
                    </a:lnTo>
                    <a:lnTo>
                      <a:pt x="121" y="1040"/>
                    </a:lnTo>
                    <a:lnTo>
                      <a:pt x="131" y="1069"/>
                    </a:lnTo>
                    <a:lnTo>
                      <a:pt x="131" y="1069"/>
                    </a:lnTo>
                    <a:lnTo>
                      <a:pt x="123" y="1076"/>
                    </a:lnTo>
                    <a:lnTo>
                      <a:pt x="113" y="1083"/>
                    </a:lnTo>
                    <a:lnTo>
                      <a:pt x="102" y="1093"/>
                    </a:lnTo>
                    <a:lnTo>
                      <a:pt x="89" y="1106"/>
                    </a:lnTo>
                    <a:lnTo>
                      <a:pt x="89" y="1106"/>
                    </a:lnTo>
                    <a:lnTo>
                      <a:pt x="80" y="1116"/>
                    </a:lnTo>
                    <a:lnTo>
                      <a:pt x="74" y="1124"/>
                    </a:lnTo>
                    <a:lnTo>
                      <a:pt x="74" y="1124"/>
                    </a:lnTo>
                    <a:lnTo>
                      <a:pt x="74" y="1124"/>
                    </a:lnTo>
                    <a:lnTo>
                      <a:pt x="74" y="1124"/>
                    </a:lnTo>
                    <a:lnTo>
                      <a:pt x="74" y="1124"/>
                    </a:lnTo>
                    <a:lnTo>
                      <a:pt x="74" y="1124"/>
                    </a:lnTo>
                    <a:lnTo>
                      <a:pt x="71" y="1127"/>
                    </a:lnTo>
                    <a:lnTo>
                      <a:pt x="71" y="1127"/>
                    </a:lnTo>
                    <a:lnTo>
                      <a:pt x="71" y="1127"/>
                    </a:lnTo>
                    <a:lnTo>
                      <a:pt x="71" y="1127"/>
                    </a:lnTo>
                    <a:lnTo>
                      <a:pt x="70" y="1131"/>
                    </a:lnTo>
                    <a:lnTo>
                      <a:pt x="70" y="1131"/>
                    </a:lnTo>
                    <a:lnTo>
                      <a:pt x="70" y="1131"/>
                    </a:lnTo>
                    <a:lnTo>
                      <a:pt x="70" y="1131"/>
                    </a:lnTo>
                    <a:lnTo>
                      <a:pt x="69" y="1136"/>
                    </a:lnTo>
                    <a:lnTo>
                      <a:pt x="69" y="1136"/>
                    </a:lnTo>
                    <a:lnTo>
                      <a:pt x="69" y="1137"/>
                    </a:lnTo>
                    <a:lnTo>
                      <a:pt x="69" y="1137"/>
                    </a:lnTo>
                    <a:lnTo>
                      <a:pt x="69" y="1139"/>
                    </a:lnTo>
                    <a:lnTo>
                      <a:pt x="69" y="1139"/>
                    </a:lnTo>
                    <a:lnTo>
                      <a:pt x="69" y="1140"/>
                    </a:lnTo>
                    <a:lnTo>
                      <a:pt x="69" y="1140"/>
                    </a:lnTo>
                    <a:lnTo>
                      <a:pt x="70" y="1142"/>
                    </a:lnTo>
                    <a:lnTo>
                      <a:pt x="70" y="1142"/>
                    </a:lnTo>
                    <a:lnTo>
                      <a:pt x="70" y="1142"/>
                    </a:lnTo>
                    <a:lnTo>
                      <a:pt x="70" y="1142"/>
                    </a:lnTo>
                    <a:lnTo>
                      <a:pt x="71" y="1145"/>
                    </a:lnTo>
                    <a:lnTo>
                      <a:pt x="71" y="1145"/>
                    </a:lnTo>
                    <a:lnTo>
                      <a:pt x="71" y="1146"/>
                    </a:lnTo>
                    <a:lnTo>
                      <a:pt x="71" y="1146"/>
                    </a:lnTo>
                    <a:lnTo>
                      <a:pt x="74" y="1149"/>
                    </a:lnTo>
                    <a:lnTo>
                      <a:pt x="74" y="1149"/>
                    </a:lnTo>
                    <a:lnTo>
                      <a:pt x="75" y="1153"/>
                    </a:lnTo>
                    <a:lnTo>
                      <a:pt x="75" y="1153"/>
                    </a:lnTo>
                    <a:lnTo>
                      <a:pt x="75" y="1153"/>
                    </a:lnTo>
                    <a:lnTo>
                      <a:pt x="75" y="1153"/>
                    </a:lnTo>
                    <a:lnTo>
                      <a:pt x="76" y="1155"/>
                    </a:lnTo>
                    <a:lnTo>
                      <a:pt x="76" y="1155"/>
                    </a:lnTo>
                    <a:lnTo>
                      <a:pt x="76" y="1156"/>
                    </a:lnTo>
                    <a:lnTo>
                      <a:pt x="76" y="1156"/>
                    </a:lnTo>
                    <a:lnTo>
                      <a:pt x="78" y="1158"/>
                    </a:lnTo>
                    <a:lnTo>
                      <a:pt x="78" y="1158"/>
                    </a:lnTo>
                    <a:lnTo>
                      <a:pt x="78" y="1159"/>
                    </a:lnTo>
                    <a:lnTo>
                      <a:pt x="78" y="1159"/>
                    </a:lnTo>
                    <a:lnTo>
                      <a:pt x="80" y="1160"/>
                    </a:lnTo>
                    <a:lnTo>
                      <a:pt x="80" y="1160"/>
                    </a:lnTo>
                    <a:lnTo>
                      <a:pt x="80" y="1160"/>
                    </a:lnTo>
                    <a:lnTo>
                      <a:pt x="80" y="1160"/>
                    </a:lnTo>
                    <a:lnTo>
                      <a:pt x="84" y="1164"/>
                    </a:lnTo>
                    <a:lnTo>
                      <a:pt x="84" y="1164"/>
                    </a:lnTo>
                    <a:lnTo>
                      <a:pt x="85" y="1164"/>
                    </a:lnTo>
                    <a:lnTo>
                      <a:pt x="85" y="1164"/>
                    </a:lnTo>
                    <a:lnTo>
                      <a:pt x="88" y="1164"/>
                    </a:lnTo>
                    <a:lnTo>
                      <a:pt x="88" y="1164"/>
                    </a:lnTo>
                    <a:lnTo>
                      <a:pt x="89" y="1164"/>
                    </a:lnTo>
                    <a:lnTo>
                      <a:pt x="89" y="1164"/>
                    </a:lnTo>
                    <a:lnTo>
                      <a:pt x="93" y="1165"/>
                    </a:lnTo>
                    <a:lnTo>
                      <a:pt x="93" y="1165"/>
                    </a:lnTo>
                    <a:lnTo>
                      <a:pt x="93" y="1165"/>
                    </a:lnTo>
                    <a:lnTo>
                      <a:pt x="93" y="1165"/>
                    </a:lnTo>
                    <a:lnTo>
                      <a:pt x="93" y="1165"/>
                    </a:lnTo>
                    <a:lnTo>
                      <a:pt x="93" y="1165"/>
                    </a:lnTo>
                    <a:lnTo>
                      <a:pt x="103" y="1165"/>
                    </a:lnTo>
                    <a:lnTo>
                      <a:pt x="117" y="1165"/>
                    </a:lnTo>
                    <a:lnTo>
                      <a:pt x="117" y="1165"/>
                    </a:lnTo>
                    <a:lnTo>
                      <a:pt x="134" y="1163"/>
                    </a:lnTo>
                    <a:lnTo>
                      <a:pt x="150" y="1161"/>
                    </a:lnTo>
                    <a:lnTo>
                      <a:pt x="162" y="1159"/>
                    </a:lnTo>
                    <a:lnTo>
                      <a:pt x="171" y="1155"/>
                    </a:lnTo>
                    <a:lnTo>
                      <a:pt x="171" y="1155"/>
                    </a:lnTo>
                    <a:lnTo>
                      <a:pt x="187" y="1183"/>
                    </a:lnTo>
                    <a:lnTo>
                      <a:pt x="187" y="1183"/>
                    </a:lnTo>
                    <a:lnTo>
                      <a:pt x="172" y="1199"/>
                    </a:lnTo>
                    <a:lnTo>
                      <a:pt x="162" y="1212"/>
                    </a:lnTo>
                    <a:lnTo>
                      <a:pt x="152" y="1226"/>
                    </a:lnTo>
                    <a:lnTo>
                      <a:pt x="152" y="1226"/>
                    </a:lnTo>
                    <a:lnTo>
                      <a:pt x="145" y="1238"/>
                    </a:lnTo>
                    <a:lnTo>
                      <a:pt x="139" y="1247"/>
                    </a:lnTo>
                    <a:lnTo>
                      <a:pt x="139" y="1247"/>
                    </a:lnTo>
                    <a:lnTo>
                      <a:pt x="139" y="1247"/>
                    </a:lnTo>
                    <a:lnTo>
                      <a:pt x="139" y="1247"/>
                    </a:lnTo>
                    <a:lnTo>
                      <a:pt x="138" y="1251"/>
                    </a:lnTo>
                    <a:lnTo>
                      <a:pt x="138" y="1251"/>
                    </a:lnTo>
                    <a:lnTo>
                      <a:pt x="138" y="1251"/>
                    </a:lnTo>
                    <a:lnTo>
                      <a:pt x="138" y="1251"/>
                    </a:lnTo>
                    <a:lnTo>
                      <a:pt x="137" y="1253"/>
                    </a:lnTo>
                    <a:lnTo>
                      <a:pt x="137" y="1253"/>
                    </a:lnTo>
                    <a:lnTo>
                      <a:pt x="137" y="1255"/>
                    </a:lnTo>
                    <a:lnTo>
                      <a:pt x="137" y="1255"/>
                    </a:lnTo>
                    <a:lnTo>
                      <a:pt x="137" y="1260"/>
                    </a:lnTo>
                    <a:lnTo>
                      <a:pt x="137" y="1260"/>
                    </a:lnTo>
                    <a:lnTo>
                      <a:pt x="137" y="1260"/>
                    </a:lnTo>
                    <a:lnTo>
                      <a:pt x="137" y="1260"/>
                    </a:lnTo>
                    <a:lnTo>
                      <a:pt x="138" y="1262"/>
                    </a:lnTo>
                    <a:lnTo>
                      <a:pt x="138" y="1262"/>
                    </a:lnTo>
                    <a:lnTo>
                      <a:pt x="138" y="1262"/>
                    </a:lnTo>
                    <a:lnTo>
                      <a:pt x="138" y="1262"/>
                    </a:lnTo>
                    <a:lnTo>
                      <a:pt x="139" y="1265"/>
                    </a:lnTo>
                    <a:lnTo>
                      <a:pt x="139" y="1265"/>
                    </a:lnTo>
                    <a:lnTo>
                      <a:pt x="139" y="1266"/>
                    </a:lnTo>
                    <a:lnTo>
                      <a:pt x="139" y="1266"/>
                    </a:lnTo>
                    <a:lnTo>
                      <a:pt x="142" y="1267"/>
                    </a:lnTo>
                    <a:lnTo>
                      <a:pt x="142" y="1267"/>
                    </a:lnTo>
                    <a:lnTo>
                      <a:pt x="142" y="1268"/>
                    </a:lnTo>
                    <a:lnTo>
                      <a:pt x="142" y="1268"/>
                    </a:lnTo>
                    <a:lnTo>
                      <a:pt x="145" y="1271"/>
                    </a:lnTo>
                    <a:lnTo>
                      <a:pt x="145" y="1271"/>
                    </a:lnTo>
                    <a:lnTo>
                      <a:pt x="146" y="1273"/>
                    </a:lnTo>
                    <a:lnTo>
                      <a:pt x="146" y="1273"/>
                    </a:lnTo>
                    <a:lnTo>
                      <a:pt x="146" y="1275"/>
                    </a:lnTo>
                    <a:lnTo>
                      <a:pt x="146" y="1275"/>
                    </a:lnTo>
                    <a:lnTo>
                      <a:pt x="148" y="1277"/>
                    </a:lnTo>
                    <a:lnTo>
                      <a:pt x="148" y="1277"/>
                    </a:lnTo>
                    <a:lnTo>
                      <a:pt x="148" y="1277"/>
                    </a:lnTo>
                    <a:lnTo>
                      <a:pt x="148" y="1277"/>
                    </a:lnTo>
                    <a:lnTo>
                      <a:pt x="150" y="1280"/>
                    </a:lnTo>
                    <a:lnTo>
                      <a:pt x="150" y="1280"/>
                    </a:lnTo>
                    <a:lnTo>
                      <a:pt x="151" y="1280"/>
                    </a:lnTo>
                    <a:lnTo>
                      <a:pt x="151" y="1280"/>
                    </a:lnTo>
                    <a:lnTo>
                      <a:pt x="152" y="1281"/>
                    </a:lnTo>
                    <a:lnTo>
                      <a:pt x="152" y="1281"/>
                    </a:lnTo>
                    <a:lnTo>
                      <a:pt x="152" y="1281"/>
                    </a:lnTo>
                    <a:lnTo>
                      <a:pt x="152" y="1281"/>
                    </a:lnTo>
                    <a:lnTo>
                      <a:pt x="157" y="1284"/>
                    </a:lnTo>
                    <a:lnTo>
                      <a:pt x="157" y="1284"/>
                    </a:lnTo>
                    <a:lnTo>
                      <a:pt x="158" y="1284"/>
                    </a:lnTo>
                    <a:lnTo>
                      <a:pt x="158" y="1284"/>
                    </a:lnTo>
                    <a:lnTo>
                      <a:pt x="161" y="1284"/>
                    </a:lnTo>
                    <a:lnTo>
                      <a:pt x="161" y="1284"/>
                    </a:lnTo>
                    <a:lnTo>
                      <a:pt x="161" y="1284"/>
                    </a:lnTo>
                    <a:lnTo>
                      <a:pt x="161" y="1284"/>
                    </a:lnTo>
                    <a:lnTo>
                      <a:pt x="166" y="1284"/>
                    </a:lnTo>
                    <a:lnTo>
                      <a:pt x="166" y="1284"/>
                    </a:lnTo>
                    <a:lnTo>
                      <a:pt x="166" y="1284"/>
                    </a:lnTo>
                    <a:lnTo>
                      <a:pt x="166" y="1284"/>
                    </a:lnTo>
                    <a:lnTo>
                      <a:pt x="175" y="1282"/>
                    </a:lnTo>
                    <a:lnTo>
                      <a:pt x="189" y="1279"/>
                    </a:lnTo>
                    <a:lnTo>
                      <a:pt x="189" y="1279"/>
                    </a:lnTo>
                    <a:lnTo>
                      <a:pt x="206" y="1275"/>
                    </a:lnTo>
                    <a:lnTo>
                      <a:pt x="221" y="1270"/>
                    </a:lnTo>
                    <a:lnTo>
                      <a:pt x="242" y="1261"/>
                    </a:lnTo>
                    <a:lnTo>
                      <a:pt x="242" y="1261"/>
                    </a:lnTo>
                    <a:lnTo>
                      <a:pt x="262" y="1285"/>
                    </a:lnTo>
                    <a:lnTo>
                      <a:pt x="262" y="1285"/>
                    </a:lnTo>
                    <a:lnTo>
                      <a:pt x="249" y="1304"/>
                    </a:lnTo>
                    <a:lnTo>
                      <a:pt x="243" y="1318"/>
                    </a:lnTo>
                    <a:lnTo>
                      <a:pt x="235" y="1334"/>
                    </a:lnTo>
                    <a:lnTo>
                      <a:pt x="235" y="1334"/>
                    </a:lnTo>
                    <a:lnTo>
                      <a:pt x="229" y="1347"/>
                    </a:lnTo>
                    <a:lnTo>
                      <a:pt x="226" y="1357"/>
                    </a:lnTo>
                    <a:lnTo>
                      <a:pt x="226" y="1357"/>
                    </a:lnTo>
                    <a:lnTo>
                      <a:pt x="226" y="1357"/>
                    </a:lnTo>
                    <a:lnTo>
                      <a:pt x="226" y="1357"/>
                    </a:lnTo>
                    <a:lnTo>
                      <a:pt x="225" y="1360"/>
                    </a:lnTo>
                    <a:lnTo>
                      <a:pt x="225" y="1360"/>
                    </a:lnTo>
                    <a:lnTo>
                      <a:pt x="225" y="1360"/>
                    </a:lnTo>
                    <a:lnTo>
                      <a:pt x="225" y="1360"/>
                    </a:lnTo>
                    <a:lnTo>
                      <a:pt x="225" y="1363"/>
                    </a:lnTo>
                    <a:lnTo>
                      <a:pt x="225" y="1363"/>
                    </a:lnTo>
                    <a:lnTo>
                      <a:pt x="225" y="1364"/>
                    </a:lnTo>
                    <a:lnTo>
                      <a:pt x="225" y="1364"/>
                    </a:lnTo>
                    <a:lnTo>
                      <a:pt x="225" y="1367"/>
                    </a:lnTo>
                    <a:lnTo>
                      <a:pt x="225" y="1367"/>
                    </a:lnTo>
                    <a:lnTo>
                      <a:pt x="225" y="1367"/>
                    </a:lnTo>
                    <a:lnTo>
                      <a:pt x="225" y="1367"/>
                    </a:lnTo>
                    <a:lnTo>
                      <a:pt x="226" y="1369"/>
                    </a:lnTo>
                    <a:lnTo>
                      <a:pt x="226" y="1369"/>
                    </a:lnTo>
                    <a:lnTo>
                      <a:pt x="226" y="1369"/>
                    </a:lnTo>
                    <a:lnTo>
                      <a:pt x="226" y="1369"/>
                    </a:lnTo>
                    <a:lnTo>
                      <a:pt x="228" y="1372"/>
                    </a:lnTo>
                    <a:lnTo>
                      <a:pt x="228" y="1372"/>
                    </a:lnTo>
                    <a:lnTo>
                      <a:pt x="228" y="1372"/>
                    </a:lnTo>
                    <a:lnTo>
                      <a:pt x="228" y="1372"/>
                    </a:lnTo>
                    <a:lnTo>
                      <a:pt x="229" y="1374"/>
                    </a:lnTo>
                    <a:lnTo>
                      <a:pt x="229" y="1374"/>
                    </a:lnTo>
                    <a:lnTo>
                      <a:pt x="230" y="1374"/>
                    </a:lnTo>
                    <a:lnTo>
                      <a:pt x="230" y="1374"/>
                    </a:lnTo>
                    <a:lnTo>
                      <a:pt x="231" y="1376"/>
                    </a:lnTo>
                    <a:lnTo>
                      <a:pt x="231" y="1376"/>
                    </a:lnTo>
                    <a:lnTo>
                      <a:pt x="233" y="1377"/>
                    </a:lnTo>
                    <a:lnTo>
                      <a:pt x="233" y="1377"/>
                    </a:lnTo>
                    <a:lnTo>
                      <a:pt x="235" y="1379"/>
                    </a:lnTo>
                    <a:lnTo>
                      <a:pt x="235" y="1379"/>
                    </a:lnTo>
                    <a:lnTo>
                      <a:pt x="236" y="1382"/>
                    </a:lnTo>
                    <a:lnTo>
                      <a:pt x="236" y="1382"/>
                    </a:lnTo>
                    <a:lnTo>
                      <a:pt x="238" y="1382"/>
                    </a:lnTo>
                    <a:lnTo>
                      <a:pt x="238" y="1382"/>
                    </a:lnTo>
                    <a:lnTo>
                      <a:pt x="239" y="1384"/>
                    </a:lnTo>
                    <a:lnTo>
                      <a:pt x="239" y="1384"/>
                    </a:lnTo>
                    <a:lnTo>
                      <a:pt x="240" y="1384"/>
                    </a:lnTo>
                    <a:lnTo>
                      <a:pt x="240" y="1384"/>
                    </a:lnTo>
                    <a:lnTo>
                      <a:pt x="242" y="1386"/>
                    </a:lnTo>
                    <a:lnTo>
                      <a:pt x="242" y="1386"/>
                    </a:lnTo>
                    <a:lnTo>
                      <a:pt x="243" y="1387"/>
                    </a:lnTo>
                    <a:lnTo>
                      <a:pt x="243" y="1387"/>
                    </a:lnTo>
                    <a:lnTo>
                      <a:pt x="244" y="1387"/>
                    </a:lnTo>
                    <a:lnTo>
                      <a:pt x="244" y="1387"/>
                    </a:lnTo>
                    <a:lnTo>
                      <a:pt x="245" y="1388"/>
                    </a:lnTo>
                    <a:lnTo>
                      <a:pt x="245" y="1388"/>
                    </a:lnTo>
                    <a:lnTo>
                      <a:pt x="250" y="1389"/>
                    </a:lnTo>
                    <a:lnTo>
                      <a:pt x="250" y="1389"/>
                    </a:lnTo>
                    <a:lnTo>
                      <a:pt x="250" y="1389"/>
                    </a:lnTo>
                    <a:lnTo>
                      <a:pt x="250" y="1389"/>
                    </a:lnTo>
                    <a:lnTo>
                      <a:pt x="253" y="1388"/>
                    </a:lnTo>
                    <a:lnTo>
                      <a:pt x="253" y="1388"/>
                    </a:lnTo>
                    <a:lnTo>
                      <a:pt x="254" y="1388"/>
                    </a:lnTo>
                    <a:lnTo>
                      <a:pt x="254" y="1388"/>
                    </a:lnTo>
                    <a:lnTo>
                      <a:pt x="258" y="1388"/>
                    </a:lnTo>
                    <a:lnTo>
                      <a:pt x="258" y="1388"/>
                    </a:lnTo>
                    <a:lnTo>
                      <a:pt x="258" y="1388"/>
                    </a:lnTo>
                    <a:lnTo>
                      <a:pt x="258" y="1388"/>
                    </a:lnTo>
                    <a:lnTo>
                      <a:pt x="267" y="1384"/>
                    </a:lnTo>
                    <a:lnTo>
                      <a:pt x="281" y="1379"/>
                    </a:lnTo>
                    <a:lnTo>
                      <a:pt x="281" y="1379"/>
                    </a:lnTo>
                    <a:lnTo>
                      <a:pt x="297" y="1372"/>
                    </a:lnTo>
                    <a:lnTo>
                      <a:pt x="310" y="1364"/>
                    </a:lnTo>
                    <a:lnTo>
                      <a:pt x="328" y="1353"/>
                    </a:lnTo>
                    <a:lnTo>
                      <a:pt x="328" y="1353"/>
                    </a:lnTo>
                    <a:lnTo>
                      <a:pt x="352" y="1373"/>
                    </a:lnTo>
                    <a:lnTo>
                      <a:pt x="352" y="1373"/>
                    </a:lnTo>
                    <a:lnTo>
                      <a:pt x="344" y="1393"/>
                    </a:lnTo>
                    <a:lnTo>
                      <a:pt x="340" y="1407"/>
                    </a:lnTo>
                    <a:lnTo>
                      <a:pt x="335" y="1425"/>
                    </a:lnTo>
                    <a:lnTo>
                      <a:pt x="335" y="1425"/>
                    </a:lnTo>
                    <a:lnTo>
                      <a:pt x="332" y="1439"/>
                    </a:lnTo>
                    <a:lnTo>
                      <a:pt x="330" y="1449"/>
                    </a:lnTo>
                    <a:lnTo>
                      <a:pt x="330" y="1449"/>
                    </a:lnTo>
                    <a:lnTo>
                      <a:pt x="330" y="1452"/>
                    </a:lnTo>
                    <a:lnTo>
                      <a:pt x="330" y="1452"/>
                    </a:lnTo>
                    <a:lnTo>
                      <a:pt x="330" y="1454"/>
                    </a:lnTo>
                    <a:lnTo>
                      <a:pt x="330" y="1454"/>
                    </a:lnTo>
                    <a:lnTo>
                      <a:pt x="331" y="1456"/>
                    </a:lnTo>
                    <a:lnTo>
                      <a:pt x="331" y="1456"/>
                    </a:lnTo>
                    <a:lnTo>
                      <a:pt x="331" y="1456"/>
                    </a:lnTo>
                    <a:lnTo>
                      <a:pt x="331" y="1456"/>
                    </a:lnTo>
                    <a:lnTo>
                      <a:pt x="331" y="1459"/>
                    </a:lnTo>
                    <a:lnTo>
                      <a:pt x="331" y="1459"/>
                    </a:lnTo>
                    <a:lnTo>
                      <a:pt x="331" y="1460"/>
                    </a:lnTo>
                    <a:lnTo>
                      <a:pt x="331" y="1460"/>
                    </a:lnTo>
                    <a:lnTo>
                      <a:pt x="332" y="1461"/>
                    </a:lnTo>
                    <a:lnTo>
                      <a:pt x="332" y="1461"/>
                    </a:lnTo>
                    <a:lnTo>
                      <a:pt x="334" y="1462"/>
                    </a:lnTo>
                    <a:lnTo>
                      <a:pt x="334" y="1462"/>
                    </a:lnTo>
                    <a:lnTo>
                      <a:pt x="335" y="1464"/>
                    </a:lnTo>
                    <a:lnTo>
                      <a:pt x="335" y="1464"/>
                    </a:lnTo>
                    <a:lnTo>
                      <a:pt x="335" y="1464"/>
                    </a:lnTo>
                    <a:lnTo>
                      <a:pt x="335" y="1464"/>
                    </a:lnTo>
                    <a:lnTo>
                      <a:pt x="337" y="1465"/>
                    </a:lnTo>
                    <a:lnTo>
                      <a:pt x="337" y="1465"/>
                    </a:lnTo>
                    <a:lnTo>
                      <a:pt x="337" y="1466"/>
                    </a:lnTo>
                    <a:lnTo>
                      <a:pt x="337" y="1466"/>
                    </a:lnTo>
                    <a:lnTo>
                      <a:pt x="340" y="1467"/>
                    </a:lnTo>
                    <a:lnTo>
                      <a:pt x="340" y="1467"/>
                    </a:lnTo>
                    <a:lnTo>
                      <a:pt x="340" y="1469"/>
                    </a:lnTo>
                    <a:lnTo>
                      <a:pt x="340" y="1469"/>
                    </a:lnTo>
                    <a:lnTo>
                      <a:pt x="342" y="1470"/>
                    </a:lnTo>
                    <a:lnTo>
                      <a:pt x="342" y="1470"/>
                    </a:lnTo>
                    <a:lnTo>
                      <a:pt x="345" y="1471"/>
                    </a:lnTo>
                    <a:lnTo>
                      <a:pt x="345" y="1471"/>
                    </a:lnTo>
                    <a:lnTo>
                      <a:pt x="346" y="1473"/>
                    </a:lnTo>
                    <a:lnTo>
                      <a:pt x="346" y="1473"/>
                    </a:lnTo>
                    <a:lnTo>
                      <a:pt x="349" y="1474"/>
                    </a:lnTo>
                    <a:lnTo>
                      <a:pt x="349" y="1474"/>
                    </a:lnTo>
                    <a:lnTo>
                      <a:pt x="349" y="1474"/>
                    </a:lnTo>
                    <a:lnTo>
                      <a:pt x="349" y="1474"/>
                    </a:lnTo>
                    <a:lnTo>
                      <a:pt x="351" y="1475"/>
                    </a:lnTo>
                    <a:lnTo>
                      <a:pt x="351" y="1475"/>
                    </a:lnTo>
                    <a:lnTo>
                      <a:pt x="351" y="1475"/>
                    </a:lnTo>
                    <a:lnTo>
                      <a:pt x="351" y="1475"/>
                    </a:lnTo>
                    <a:lnTo>
                      <a:pt x="354" y="1476"/>
                    </a:lnTo>
                    <a:lnTo>
                      <a:pt x="354" y="1476"/>
                    </a:lnTo>
                    <a:lnTo>
                      <a:pt x="354" y="1476"/>
                    </a:lnTo>
                    <a:lnTo>
                      <a:pt x="354" y="1476"/>
                    </a:lnTo>
                    <a:lnTo>
                      <a:pt x="356" y="1476"/>
                    </a:lnTo>
                    <a:lnTo>
                      <a:pt x="356" y="1476"/>
                    </a:lnTo>
                    <a:lnTo>
                      <a:pt x="356" y="1476"/>
                    </a:lnTo>
                    <a:lnTo>
                      <a:pt x="356" y="1476"/>
                    </a:lnTo>
                    <a:lnTo>
                      <a:pt x="360" y="1476"/>
                    </a:lnTo>
                    <a:lnTo>
                      <a:pt x="360" y="1476"/>
                    </a:lnTo>
                    <a:lnTo>
                      <a:pt x="360" y="1476"/>
                    </a:lnTo>
                    <a:lnTo>
                      <a:pt x="360" y="1476"/>
                    </a:lnTo>
                    <a:lnTo>
                      <a:pt x="362" y="1476"/>
                    </a:lnTo>
                    <a:lnTo>
                      <a:pt x="362" y="1476"/>
                    </a:lnTo>
                    <a:lnTo>
                      <a:pt x="364" y="1476"/>
                    </a:lnTo>
                    <a:lnTo>
                      <a:pt x="364" y="1476"/>
                    </a:lnTo>
                    <a:lnTo>
                      <a:pt x="366" y="1475"/>
                    </a:lnTo>
                    <a:lnTo>
                      <a:pt x="366" y="1475"/>
                    </a:lnTo>
                    <a:lnTo>
                      <a:pt x="366" y="1474"/>
                    </a:lnTo>
                    <a:lnTo>
                      <a:pt x="366" y="1474"/>
                    </a:lnTo>
                    <a:lnTo>
                      <a:pt x="375" y="1470"/>
                    </a:lnTo>
                    <a:lnTo>
                      <a:pt x="388" y="1462"/>
                    </a:lnTo>
                    <a:lnTo>
                      <a:pt x="388" y="1462"/>
                    </a:lnTo>
                    <a:lnTo>
                      <a:pt x="403" y="1451"/>
                    </a:lnTo>
                    <a:lnTo>
                      <a:pt x="414" y="1442"/>
                    </a:lnTo>
                    <a:lnTo>
                      <a:pt x="431" y="1427"/>
                    </a:lnTo>
                    <a:lnTo>
                      <a:pt x="431" y="1427"/>
                    </a:lnTo>
                    <a:lnTo>
                      <a:pt x="458" y="1444"/>
                    </a:lnTo>
                    <a:lnTo>
                      <a:pt x="458" y="1444"/>
                    </a:lnTo>
                    <a:lnTo>
                      <a:pt x="453" y="1465"/>
                    </a:lnTo>
                    <a:lnTo>
                      <a:pt x="451" y="1480"/>
                    </a:lnTo>
                    <a:lnTo>
                      <a:pt x="449" y="1498"/>
                    </a:lnTo>
                    <a:lnTo>
                      <a:pt x="449" y="1498"/>
                    </a:lnTo>
                    <a:lnTo>
                      <a:pt x="448" y="1512"/>
                    </a:lnTo>
                    <a:lnTo>
                      <a:pt x="449" y="1522"/>
                    </a:lnTo>
                    <a:lnTo>
                      <a:pt x="449" y="1522"/>
                    </a:lnTo>
                    <a:lnTo>
                      <a:pt x="449" y="1525"/>
                    </a:lnTo>
                    <a:lnTo>
                      <a:pt x="449" y="1525"/>
                    </a:lnTo>
                    <a:lnTo>
                      <a:pt x="449" y="1527"/>
                    </a:lnTo>
                    <a:lnTo>
                      <a:pt x="449" y="1527"/>
                    </a:lnTo>
                    <a:lnTo>
                      <a:pt x="451" y="1529"/>
                    </a:lnTo>
                    <a:lnTo>
                      <a:pt x="451" y="1529"/>
                    </a:lnTo>
                    <a:lnTo>
                      <a:pt x="451" y="1529"/>
                    </a:lnTo>
                    <a:lnTo>
                      <a:pt x="451" y="1529"/>
                    </a:lnTo>
                    <a:lnTo>
                      <a:pt x="452" y="1532"/>
                    </a:lnTo>
                    <a:lnTo>
                      <a:pt x="452" y="1532"/>
                    </a:lnTo>
                    <a:lnTo>
                      <a:pt x="452" y="1532"/>
                    </a:lnTo>
                    <a:lnTo>
                      <a:pt x="452" y="1532"/>
                    </a:lnTo>
                    <a:lnTo>
                      <a:pt x="453" y="1534"/>
                    </a:lnTo>
                    <a:lnTo>
                      <a:pt x="453" y="1534"/>
                    </a:lnTo>
                    <a:lnTo>
                      <a:pt x="454" y="1534"/>
                    </a:lnTo>
                    <a:lnTo>
                      <a:pt x="454" y="1534"/>
                    </a:lnTo>
                    <a:lnTo>
                      <a:pt x="456" y="1535"/>
                    </a:lnTo>
                    <a:lnTo>
                      <a:pt x="456" y="1535"/>
                    </a:lnTo>
                    <a:lnTo>
                      <a:pt x="456" y="1535"/>
                    </a:lnTo>
                    <a:lnTo>
                      <a:pt x="456" y="1535"/>
                    </a:lnTo>
                    <a:lnTo>
                      <a:pt x="458" y="1537"/>
                    </a:lnTo>
                    <a:lnTo>
                      <a:pt x="458" y="1537"/>
                    </a:lnTo>
                    <a:lnTo>
                      <a:pt x="459" y="1538"/>
                    </a:lnTo>
                    <a:lnTo>
                      <a:pt x="459" y="1538"/>
                    </a:lnTo>
                    <a:lnTo>
                      <a:pt x="461" y="1538"/>
                    </a:lnTo>
                    <a:lnTo>
                      <a:pt x="461" y="1538"/>
                    </a:lnTo>
                    <a:lnTo>
                      <a:pt x="462" y="1539"/>
                    </a:lnTo>
                    <a:lnTo>
                      <a:pt x="462" y="1539"/>
                    </a:lnTo>
                    <a:lnTo>
                      <a:pt x="465" y="1541"/>
                    </a:lnTo>
                    <a:lnTo>
                      <a:pt x="465" y="1541"/>
                    </a:lnTo>
                    <a:lnTo>
                      <a:pt x="467" y="1542"/>
                    </a:lnTo>
                    <a:lnTo>
                      <a:pt x="467" y="1542"/>
                    </a:lnTo>
                    <a:lnTo>
                      <a:pt x="468" y="1542"/>
                    </a:lnTo>
                    <a:lnTo>
                      <a:pt x="468" y="1542"/>
                    </a:lnTo>
                    <a:lnTo>
                      <a:pt x="471" y="1543"/>
                    </a:lnTo>
                    <a:lnTo>
                      <a:pt x="471" y="1543"/>
                    </a:lnTo>
                    <a:lnTo>
                      <a:pt x="472" y="1543"/>
                    </a:lnTo>
                    <a:lnTo>
                      <a:pt x="472" y="1543"/>
                    </a:lnTo>
                    <a:lnTo>
                      <a:pt x="475" y="1544"/>
                    </a:lnTo>
                    <a:lnTo>
                      <a:pt x="475" y="1544"/>
                    </a:lnTo>
                    <a:lnTo>
                      <a:pt x="475" y="1544"/>
                    </a:lnTo>
                    <a:lnTo>
                      <a:pt x="475" y="1544"/>
                    </a:lnTo>
                    <a:lnTo>
                      <a:pt x="477" y="1544"/>
                    </a:lnTo>
                    <a:lnTo>
                      <a:pt x="477" y="1544"/>
                    </a:lnTo>
                    <a:lnTo>
                      <a:pt x="477" y="1546"/>
                    </a:lnTo>
                    <a:lnTo>
                      <a:pt x="477" y="1546"/>
                    </a:lnTo>
                    <a:lnTo>
                      <a:pt x="480" y="1544"/>
                    </a:lnTo>
                    <a:lnTo>
                      <a:pt x="480" y="1544"/>
                    </a:lnTo>
                    <a:lnTo>
                      <a:pt x="480" y="1544"/>
                    </a:lnTo>
                    <a:lnTo>
                      <a:pt x="480" y="1544"/>
                    </a:lnTo>
                    <a:lnTo>
                      <a:pt x="482" y="1544"/>
                    </a:lnTo>
                    <a:lnTo>
                      <a:pt x="482" y="1544"/>
                    </a:lnTo>
                    <a:lnTo>
                      <a:pt x="483" y="1544"/>
                    </a:lnTo>
                    <a:lnTo>
                      <a:pt x="483" y="1544"/>
                    </a:lnTo>
                    <a:lnTo>
                      <a:pt x="485" y="1543"/>
                    </a:lnTo>
                    <a:lnTo>
                      <a:pt x="485" y="1543"/>
                    </a:lnTo>
                    <a:lnTo>
                      <a:pt x="486" y="1543"/>
                    </a:lnTo>
                    <a:lnTo>
                      <a:pt x="486" y="1543"/>
                    </a:lnTo>
                    <a:lnTo>
                      <a:pt x="490" y="1541"/>
                    </a:lnTo>
                    <a:lnTo>
                      <a:pt x="490" y="1541"/>
                    </a:lnTo>
                    <a:lnTo>
                      <a:pt x="490" y="1541"/>
                    </a:lnTo>
                    <a:lnTo>
                      <a:pt x="490" y="1541"/>
                    </a:lnTo>
                    <a:lnTo>
                      <a:pt x="497" y="1534"/>
                    </a:lnTo>
                    <a:lnTo>
                      <a:pt x="507" y="1524"/>
                    </a:lnTo>
                    <a:lnTo>
                      <a:pt x="507" y="1524"/>
                    </a:lnTo>
                    <a:lnTo>
                      <a:pt x="521" y="1512"/>
                    </a:lnTo>
                    <a:lnTo>
                      <a:pt x="531" y="1500"/>
                    </a:lnTo>
                    <a:lnTo>
                      <a:pt x="544" y="1483"/>
                    </a:lnTo>
                    <a:lnTo>
                      <a:pt x="544" y="1483"/>
                    </a:lnTo>
                    <a:lnTo>
                      <a:pt x="574" y="1494"/>
                    </a:lnTo>
                    <a:lnTo>
                      <a:pt x="574" y="1494"/>
                    </a:lnTo>
                    <a:lnTo>
                      <a:pt x="573" y="1515"/>
                    </a:lnTo>
                    <a:lnTo>
                      <a:pt x="573" y="1532"/>
                    </a:lnTo>
                    <a:lnTo>
                      <a:pt x="574" y="1549"/>
                    </a:lnTo>
                    <a:lnTo>
                      <a:pt x="574" y="1549"/>
                    </a:lnTo>
                    <a:lnTo>
                      <a:pt x="577" y="1563"/>
                    </a:lnTo>
                    <a:lnTo>
                      <a:pt x="579" y="1573"/>
                    </a:lnTo>
                    <a:lnTo>
                      <a:pt x="579" y="1573"/>
                    </a:lnTo>
                    <a:lnTo>
                      <a:pt x="579" y="1573"/>
                    </a:lnTo>
                    <a:lnTo>
                      <a:pt x="579" y="1573"/>
                    </a:lnTo>
                    <a:lnTo>
                      <a:pt x="579" y="1573"/>
                    </a:lnTo>
                    <a:lnTo>
                      <a:pt x="580" y="1577"/>
                    </a:lnTo>
                    <a:lnTo>
                      <a:pt x="580" y="1577"/>
                    </a:lnTo>
                    <a:lnTo>
                      <a:pt x="580" y="1577"/>
                    </a:lnTo>
                    <a:lnTo>
                      <a:pt x="580" y="1577"/>
                    </a:lnTo>
                    <a:lnTo>
                      <a:pt x="582" y="1580"/>
                    </a:lnTo>
                    <a:lnTo>
                      <a:pt x="582" y="1580"/>
                    </a:lnTo>
                    <a:lnTo>
                      <a:pt x="582" y="1581"/>
                    </a:lnTo>
                    <a:lnTo>
                      <a:pt x="582" y="1581"/>
                    </a:lnTo>
                    <a:lnTo>
                      <a:pt x="583" y="1582"/>
                    </a:lnTo>
                    <a:lnTo>
                      <a:pt x="583" y="1582"/>
                    </a:lnTo>
                    <a:lnTo>
                      <a:pt x="583" y="1582"/>
                    </a:lnTo>
                    <a:lnTo>
                      <a:pt x="583" y="1582"/>
                    </a:lnTo>
                    <a:lnTo>
                      <a:pt x="585" y="1585"/>
                    </a:lnTo>
                    <a:lnTo>
                      <a:pt x="585" y="1585"/>
                    </a:lnTo>
                    <a:lnTo>
                      <a:pt x="585" y="1585"/>
                    </a:lnTo>
                    <a:lnTo>
                      <a:pt x="585" y="1585"/>
                    </a:lnTo>
                    <a:lnTo>
                      <a:pt x="588" y="1586"/>
                    </a:lnTo>
                    <a:lnTo>
                      <a:pt x="588" y="1586"/>
                    </a:lnTo>
                    <a:lnTo>
                      <a:pt x="588" y="1586"/>
                    </a:lnTo>
                    <a:lnTo>
                      <a:pt x="588" y="1586"/>
                    </a:lnTo>
                    <a:lnTo>
                      <a:pt x="591" y="1587"/>
                    </a:lnTo>
                    <a:lnTo>
                      <a:pt x="591" y="1587"/>
                    </a:lnTo>
                    <a:lnTo>
                      <a:pt x="591" y="1587"/>
                    </a:lnTo>
                    <a:lnTo>
                      <a:pt x="591" y="1587"/>
                    </a:lnTo>
                    <a:lnTo>
                      <a:pt x="593" y="1587"/>
                    </a:lnTo>
                    <a:lnTo>
                      <a:pt x="593" y="1587"/>
                    </a:lnTo>
                    <a:lnTo>
                      <a:pt x="594" y="1588"/>
                    </a:lnTo>
                    <a:lnTo>
                      <a:pt x="594" y="1588"/>
                    </a:lnTo>
                    <a:lnTo>
                      <a:pt x="598" y="1588"/>
                    </a:lnTo>
                    <a:lnTo>
                      <a:pt x="598" y="1588"/>
                    </a:lnTo>
                    <a:lnTo>
                      <a:pt x="601" y="1590"/>
                    </a:lnTo>
                    <a:lnTo>
                      <a:pt x="601" y="1590"/>
                    </a:lnTo>
                    <a:lnTo>
                      <a:pt x="602" y="1590"/>
                    </a:lnTo>
                    <a:lnTo>
                      <a:pt x="602" y="1590"/>
                    </a:lnTo>
                    <a:lnTo>
                      <a:pt x="604" y="1591"/>
                    </a:lnTo>
                    <a:lnTo>
                      <a:pt x="604" y="1591"/>
                    </a:lnTo>
                    <a:lnTo>
                      <a:pt x="604" y="1591"/>
                    </a:lnTo>
                    <a:lnTo>
                      <a:pt x="604" y="1591"/>
                    </a:lnTo>
                    <a:lnTo>
                      <a:pt x="607" y="1591"/>
                    </a:lnTo>
                    <a:lnTo>
                      <a:pt x="607" y="1591"/>
                    </a:lnTo>
                    <a:lnTo>
                      <a:pt x="608" y="1591"/>
                    </a:lnTo>
                    <a:lnTo>
                      <a:pt x="608" y="1591"/>
                    </a:lnTo>
                    <a:lnTo>
                      <a:pt x="609" y="1591"/>
                    </a:lnTo>
                    <a:lnTo>
                      <a:pt x="609" y="1591"/>
                    </a:lnTo>
                    <a:lnTo>
                      <a:pt x="611" y="1591"/>
                    </a:lnTo>
                    <a:lnTo>
                      <a:pt x="611" y="1591"/>
                    </a:lnTo>
                    <a:lnTo>
                      <a:pt x="613" y="1591"/>
                    </a:lnTo>
                    <a:lnTo>
                      <a:pt x="613" y="1591"/>
                    </a:lnTo>
                    <a:lnTo>
                      <a:pt x="613" y="1591"/>
                    </a:lnTo>
                    <a:lnTo>
                      <a:pt x="613" y="1591"/>
                    </a:lnTo>
                    <a:lnTo>
                      <a:pt x="616" y="1590"/>
                    </a:lnTo>
                    <a:lnTo>
                      <a:pt x="616" y="1590"/>
                    </a:lnTo>
                    <a:lnTo>
                      <a:pt x="616" y="1590"/>
                    </a:lnTo>
                    <a:lnTo>
                      <a:pt x="616" y="1590"/>
                    </a:lnTo>
                    <a:lnTo>
                      <a:pt x="618" y="1587"/>
                    </a:lnTo>
                    <a:lnTo>
                      <a:pt x="618" y="1587"/>
                    </a:lnTo>
                    <a:lnTo>
                      <a:pt x="618" y="1587"/>
                    </a:lnTo>
                    <a:lnTo>
                      <a:pt x="618" y="1587"/>
                    </a:lnTo>
                    <a:lnTo>
                      <a:pt x="622" y="1585"/>
                    </a:lnTo>
                    <a:lnTo>
                      <a:pt x="622" y="1585"/>
                    </a:lnTo>
                    <a:lnTo>
                      <a:pt x="622" y="1585"/>
                    </a:lnTo>
                    <a:lnTo>
                      <a:pt x="622" y="1585"/>
                    </a:lnTo>
                    <a:lnTo>
                      <a:pt x="622" y="1585"/>
                    </a:lnTo>
                    <a:lnTo>
                      <a:pt x="622" y="1585"/>
                    </a:lnTo>
                    <a:lnTo>
                      <a:pt x="628" y="1577"/>
                    </a:lnTo>
                    <a:lnTo>
                      <a:pt x="637" y="1566"/>
                    </a:lnTo>
                    <a:lnTo>
                      <a:pt x="637" y="1566"/>
                    </a:lnTo>
                    <a:lnTo>
                      <a:pt x="647" y="1551"/>
                    </a:lnTo>
                    <a:lnTo>
                      <a:pt x="655" y="1538"/>
                    </a:lnTo>
                    <a:lnTo>
                      <a:pt x="665" y="1518"/>
                    </a:lnTo>
                    <a:lnTo>
                      <a:pt x="665" y="1518"/>
                    </a:lnTo>
                    <a:lnTo>
                      <a:pt x="696" y="1524"/>
                    </a:lnTo>
                    <a:lnTo>
                      <a:pt x="696" y="1524"/>
                    </a:lnTo>
                    <a:lnTo>
                      <a:pt x="699" y="1542"/>
                    </a:lnTo>
                    <a:lnTo>
                      <a:pt x="704" y="1566"/>
                    </a:lnTo>
                    <a:lnTo>
                      <a:pt x="704" y="1566"/>
                    </a:lnTo>
                    <a:lnTo>
                      <a:pt x="705" y="1530"/>
                    </a:lnTo>
                    <a:lnTo>
                      <a:pt x="708" y="1514"/>
                    </a:lnTo>
                    <a:lnTo>
                      <a:pt x="709" y="1500"/>
                    </a:lnTo>
                    <a:lnTo>
                      <a:pt x="709" y="1500"/>
                    </a:lnTo>
                    <a:lnTo>
                      <a:pt x="711" y="1488"/>
                    </a:lnTo>
                    <a:lnTo>
                      <a:pt x="714" y="1469"/>
                    </a:lnTo>
                    <a:lnTo>
                      <a:pt x="719" y="1417"/>
                    </a:lnTo>
                    <a:lnTo>
                      <a:pt x="719" y="1417"/>
                    </a:lnTo>
                    <a:lnTo>
                      <a:pt x="684" y="1412"/>
                    </a:lnTo>
                    <a:lnTo>
                      <a:pt x="647" y="1403"/>
                    </a:lnTo>
                    <a:lnTo>
                      <a:pt x="647" y="1403"/>
                    </a:lnTo>
                    <a:lnTo>
                      <a:pt x="617" y="1394"/>
                    </a:lnTo>
                    <a:lnTo>
                      <a:pt x="588" y="1384"/>
                    </a:lnTo>
                    <a:lnTo>
                      <a:pt x="559" y="1372"/>
                    </a:lnTo>
                    <a:lnTo>
                      <a:pt x="531" y="1359"/>
                    </a:lnTo>
                    <a:lnTo>
                      <a:pt x="504" y="1345"/>
                    </a:lnTo>
                    <a:lnTo>
                      <a:pt x="477" y="1329"/>
                    </a:lnTo>
                    <a:lnTo>
                      <a:pt x="452" y="1313"/>
                    </a:lnTo>
                    <a:lnTo>
                      <a:pt x="428" y="1295"/>
                    </a:lnTo>
                    <a:lnTo>
                      <a:pt x="405" y="1276"/>
                    </a:lnTo>
                    <a:lnTo>
                      <a:pt x="383" y="1256"/>
                    </a:lnTo>
                    <a:lnTo>
                      <a:pt x="362" y="1234"/>
                    </a:lnTo>
                    <a:lnTo>
                      <a:pt x="342" y="1212"/>
                    </a:lnTo>
                    <a:lnTo>
                      <a:pt x="323" y="1189"/>
                    </a:lnTo>
                    <a:lnTo>
                      <a:pt x="306" y="1166"/>
                    </a:lnTo>
                    <a:lnTo>
                      <a:pt x="288" y="1141"/>
                    </a:lnTo>
                    <a:lnTo>
                      <a:pt x="273" y="1116"/>
                    </a:lnTo>
                    <a:lnTo>
                      <a:pt x="259" y="1090"/>
                    </a:lnTo>
                    <a:lnTo>
                      <a:pt x="247" y="1063"/>
                    </a:lnTo>
                    <a:lnTo>
                      <a:pt x="234" y="1037"/>
                    </a:lnTo>
                    <a:lnTo>
                      <a:pt x="224" y="1009"/>
                    </a:lnTo>
                    <a:lnTo>
                      <a:pt x="215" y="980"/>
                    </a:lnTo>
                    <a:lnTo>
                      <a:pt x="208" y="951"/>
                    </a:lnTo>
                    <a:lnTo>
                      <a:pt x="201" y="922"/>
                    </a:lnTo>
                    <a:lnTo>
                      <a:pt x="196" y="893"/>
                    </a:lnTo>
                    <a:lnTo>
                      <a:pt x="192" y="863"/>
                    </a:lnTo>
                    <a:lnTo>
                      <a:pt x="191" y="833"/>
                    </a:lnTo>
                    <a:lnTo>
                      <a:pt x="190" y="802"/>
                    </a:lnTo>
                    <a:lnTo>
                      <a:pt x="191" y="771"/>
                    </a:lnTo>
                    <a:lnTo>
                      <a:pt x="194" y="741"/>
                    </a:lnTo>
                    <a:lnTo>
                      <a:pt x="199" y="710"/>
                    </a:lnTo>
                    <a:lnTo>
                      <a:pt x="204" y="679"/>
                    </a:lnTo>
                    <a:lnTo>
                      <a:pt x="211" y="649"/>
                    </a:lnTo>
                    <a:lnTo>
                      <a:pt x="211" y="649"/>
                    </a:lnTo>
                    <a:lnTo>
                      <a:pt x="220" y="618"/>
                    </a:lnTo>
                    <a:lnTo>
                      <a:pt x="230" y="591"/>
                    </a:lnTo>
                    <a:lnTo>
                      <a:pt x="242" y="563"/>
                    </a:lnTo>
                    <a:lnTo>
                      <a:pt x="253" y="537"/>
                    </a:lnTo>
                    <a:lnTo>
                      <a:pt x="267" y="510"/>
                    </a:lnTo>
                    <a:lnTo>
                      <a:pt x="282" y="485"/>
                    </a:lnTo>
                    <a:lnTo>
                      <a:pt x="297" y="461"/>
                    </a:lnTo>
                    <a:lnTo>
                      <a:pt x="315" y="437"/>
                    </a:lnTo>
                    <a:lnTo>
                      <a:pt x="332" y="414"/>
                    </a:lnTo>
                    <a:lnTo>
                      <a:pt x="351" y="393"/>
                    </a:lnTo>
                    <a:lnTo>
                      <a:pt x="370" y="373"/>
                    </a:lnTo>
                    <a:lnTo>
                      <a:pt x="391" y="353"/>
                    </a:lnTo>
                    <a:lnTo>
                      <a:pt x="413" y="334"/>
                    </a:lnTo>
                    <a:lnTo>
                      <a:pt x="434" y="316"/>
                    </a:lnTo>
                    <a:lnTo>
                      <a:pt x="458" y="300"/>
                    </a:lnTo>
                    <a:lnTo>
                      <a:pt x="481" y="285"/>
                    </a:lnTo>
                    <a:lnTo>
                      <a:pt x="506" y="270"/>
                    </a:lnTo>
                    <a:lnTo>
                      <a:pt x="531" y="257"/>
                    </a:lnTo>
                    <a:lnTo>
                      <a:pt x="557" y="244"/>
                    </a:lnTo>
                    <a:lnTo>
                      <a:pt x="583" y="234"/>
                    </a:lnTo>
                    <a:lnTo>
                      <a:pt x="609" y="224"/>
                    </a:lnTo>
                    <a:lnTo>
                      <a:pt x="636" y="215"/>
                    </a:lnTo>
                    <a:lnTo>
                      <a:pt x="664" y="208"/>
                    </a:lnTo>
                    <a:lnTo>
                      <a:pt x="691" y="203"/>
                    </a:lnTo>
                    <a:lnTo>
                      <a:pt x="720" y="198"/>
                    </a:lnTo>
                    <a:lnTo>
                      <a:pt x="749" y="194"/>
                    </a:lnTo>
                    <a:lnTo>
                      <a:pt x="777" y="193"/>
                    </a:lnTo>
                    <a:lnTo>
                      <a:pt x="807" y="191"/>
                    </a:lnTo>
                    <a:lnTo>
                      <a:pt x="836" y="193"/>
                    </a:lnTo>
                    <a:lnTo>
                      <a:pt x="865" y="194"/>
                    </a:lnTo>
                    <a:lnTo>
                      <a:pt x="894" y="198"/>
                    </a:lnTo>
                    <a:lnTo>
                      <a:pt x="924" y="203"/>
                    </a:lnTo>
                    <a:lnTo>
                      <a:pt x="924" y="203"/>
                    </a:lnTo>
                    <a:lnTo>
                      <a:pt x="926" y="186"/>
                    </a:lnTo>
                    <a:lnTo>
                      <a:pt x="928" y="170"/>
                    </a:lnTo>
                    <a:lnTo>
                      <a:pt x="934" y="145"/>
                    </a:lnTo>
                    <a:lnTo>
                      <a:pt x="934" y="145"/>
                    </a:lnTo>
                    <a:lnTo>
                      <a:pt x="936" y="127"/>
                    </a:lnTo>
                    <a:lnTo>
                      <a:pt x="936" y="94"/>
                    </a:lnTo>
                    <a:lnTo>
                      <a:pt x="936" y="94"/>
                    </a:lnTo>
                    <a:lnTo>
                      <a:pt x="917" y="91"/>
                    </a:lnTo>
                    <a:lnTo>
                      <a:pt x="917" y="91"/>
                    </a:lnTo>
                    <a:lnTo>
                      <a:pt x="917" y="82"/>
                    </a:lnTo>
                    <a:lnTo>
                      <a:pt x="914" y="69"/>
                    </a:lnTo>
                    <a:lnTo>
                      <a:pt x="912" y="54"/>
                    </a:lnTo>
                    <a:lnTo>
                      <a:pt x="907" y="37"/>
                    </a:lnTo>
                    <a:lnTo>
                      <a:pt x="90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7" name="Freeform 13">
                <a:extLst>
                  <a:ext uri="{FF2B5EF4-FFF2-40B4-BE49-F238E27FC236}">
                    <a16:creationId xmlns:a16="http://schemas.microsoft.com/office/drawing/2014/main" xmlns="" id="{0E8FC41E-6547-4546-98EC-9AF6090669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5854" y="5306836"/>
                <a:ext cx="1356901" cy="1355607"/>
              </a:xfrm>
              <a:custGeom>
                <a:avLst/>
                <a:gdLst>
                  <a:gd name="T0" fmla="*/ 2094 w 2098"/>
                  <a:gd name="T1" fmla="*/ 941 h 2098"/>
                  <a:gd name="T2" fmla="*/ 2067 w 2098"/>
                  <a:gd name="T3" fmla="*/ 797 h 2098"/>
                  <a:gd name="T4" fmla="*/ 2045 w 2098"/>
                  <a:gd name="T5" fmla="*/ 752 h 2098"/>
                  <a:gd name="T6" fmla="*/ 2001 w 2098"/>
                  <a:gd name="T7" fmla="*/ 600 h 2098"/>
                  <a:gd name="T8" fmla="*/ 1917 w 2098"/>
                  <a:gd name="T9" fmla="*/ 473 h 2098"/>
                  <a:gd name="T10" fmla="*/ 1887 w 2098"/>
                  <a:gd name="T11" fmla="*/ 430 h 2098"/>
                  <a:gd name="T12" fmla="*/ 1801 w 2098"/>
                  <a:gd name="T13" fmla="*/ 315 h 2098"/>
                  <a:gd name="T14" fmla="*/ 1639 w 2098"/>
                  <a:gd name="T15" fmla="*/ 314 h 2098"/>
                  <a:gd name="T16" fmla="*/ 1644 w 2098"/>
                  <a:gd name="T17" fmla="*/ 182 h 2098"/>
                  <a:gd name="T18" fmla="*/ 1513 w 2098"/>
                  <a:gd name="T19" fmla="*/ 115 h 2098"/>
                  <a:gd name="T20" fmla="*/ 1470 w 2098"/>
                  <a:gd name="T21" fmla="*/ 91 h 2098"/>
                  <a:gd name="T22" fmla="*/ 1337 w 2098"/>
                  <a:gd name="T23" fmla="*/ 38 h 2098"/>
                  <a:gd name="T24" fmla="*/ 1270 w 2098"/>
                  <a:gd name="T25" fmla="*/ 63 h 2098"/>
                  <a:gd name="T26" fmla="*/ 1135 w 2098"/>
                  <a:gd name="T27" fmla="*/ 0 h 2098"/>
                  <a:gd name="T28" fmla="*/ 988 w 2098"/>
                  <a:gd name="T29" fmla="*/ 13 h 2098"/>
                  <a:gd name="T30" fmla="*/ 936 w 2098"/>
                  <a:gd name="T31" fmla="*/ 7 h 2098"/>
                  <a:gd name="T32" fmla="*/ 792 w 2098"/>
                  <a:gd name="T33" fmla="*/ 31 h 2098"/>
                  <a:gd name="T34" fmla="*/ 749 w 2098"/>
                  <a:gd name="T35" fmla="*/ 67 h 2098"/>
                  <a:gd name="T36" fmla="*/ 608 w 2098"/>
                  <a:gd name="T37" fmla="*/ 94 h 2098"/>
                  <a:gd name="T38" fmla="*/ 539 w 2098"/>
                  <a:gd name="T39" fmla="*/ 225 h 2098"/>
                  <a:gd name="T40" fmla="*/ 437 w 2098"/>
                  <a:gd name="T41" fmla="*/ 193 h 2098"/>
                  <a:gd name="T42" fmla="*/ 335 w 2098"/>
                  <a:gd name="T43" fmla="*/ 294 h 2098"/>
                  <a:gd name="T44" fmla="*/ 292 w 2098"/>
                  <a:gd name="T45" fmla="*/ 322 h 2098"/>
                  <a:gd name="T46" fmla="*/ 198 w 2098"/>
                  <a:gd name="T47" fmla="*/ 433 h 2098"/>
                  <a:gd name="T48" fmla="*/ 181 w 2098"/>
                  <a:gd name="T49" fmla="*/ 478 h 2098"/>
                  <a:gd name="T50" fmla="*/ 97 w 2098"/>
                  <a:gd name="T51" fmla="*/ 600 h 2098"/>
                  <a:gd name="T52" fmla="*/ 84 w 2098"/>
                  <a:gd name="T53" fmla="*/ 747 h 2098"/>
                  <a:gd name="T54" fmla="*/ 29 w 2098"/>
                  <a:gd name="T55" fmla="*/ 794 h 2098"/>
                  <a:gd name="T56" fmla="*/ 5 w 2098"/>
                  <a:gd name="T57" fmla="*/ 938 h 2098"/>
                  <a:gd name="T58" fmla="*/ 12 w 2098"/>
                  <a:gd name="T59" fmla="*/ 988 h 2098"/>
                  <a:gd name="T60" fmla="*/ 1 w 2098"/>
                  <a:gd name="T61" fmla="*/ 1140 h 2098"/>
                  <a:gd name="T62" fmla="*/ 38 w 2098"/>
                  <a:gd name="T63" fmla="*/ 1289 h 2098"/>
                  <a:gd name="T64" fmla="*/ 41 w 2098"/>
                  <a:gd name="T65" fmla="*/ 1341 h 2098"/>
                  <a:gd name="T66" fmla="*/ 89 w 2098"/>
                  <a:gd name="T67" fmla="*/ 1478 h 2098"/>
                  <a:gd name="T68" fmla="*/ 175 w 2098"/>
                  <a:gd name="T69" fmla="*/ 1512 h 2098"/>
                  <a:gd name="T70" fmla="*/ 193 w 2098"/>
                  <a:gd name="T71" fmla="*/ 1659 h 2098"/>
                  <a:gd name="T72" fmla="*/ 292 w 2098"/>
                  <a:gd name="T73" fmla="*/ 1773 h 2098"/>
                  <a:gd name="T74" fmla="*/ 330 w 2098"/>
                  <a:gd name="T75" fmla="*/ 1806 h 2098"/>
                  <a:gd name="T76" fmla="*/ 441 w 2098"/>
                  <a:gd name="T77" fmla="*/ 1908 h 2098"/>
                  <a:gd name="T78" fmla="*/ 592 w 2098"/>
                  <a:gd name="T79" fmla="*/ 1887 h 2098"/>
                  <a:gd name="T80" fmla="*/ 617 w 2098"/>
                  <a:gd name="T81" fmla="*/ 2007 h 2098"/>
                  <a:gd name="T82" fmla="*/ 756 w 2098"/>
                  <a:gd name="T83" fmla="*/ 2054 h 2098"/>
                  <a:gd name="T84" fmla="*/ 800 w 2098"/>
                  <a:gd name="T85" fmla="*/ 2066 h 2098"/>
                  <a:gd name="T86" fmla="*/ 944 w 2098"/>
                  <a:gd name="T87" fmla="*/ 2095 h 2098"/>
                  <a:gd name="T88" fmla="*/ 1019 w 2098"/>
                  <a:gd name="T89" fmla="*/ 2020 h 2098"/>
                  <a:gd name="T90" fmla="*/ 1145 w 2098"/>
                  <a:gd name="T91" fmla="*/ 2097 h 2098"/>
                  <a:gd name="T92" fmla="*/ 1290 w 2098"/>
                  <a:gd name="T93" fmla="*/ 2060 h 2098"/>
                  <a:gd name="T94" fmla="*/ 1339 w 2098"/>
                  <a:gd name="T95" fmla="*/ 2057 h 2098"/>
                  <a:gd name="T96" fmla="*/ 1478 w 2098"/>
                  <a:gd name="T97" fmla="*/ 2008 h 2098"/>
                  <a:gd name="T98" fmla="*/ 1514 w 2098"/>
                  <a:gd name="T99" fmla="*/ 1947 h 2098"/>
                  <a:gd name="T100" fmla="*/ 1652 w 2098"/>
                  <a:gd name="T101" fmla="*/ 1911 h 2098"/>
                  <a:gd name="T102" fmla="*/ 1751 w 2098"/>
                  <a:gd name="T103" fmla="*/ 1801 h 2098"/>
                  <a:gd name="T104" fmla="*/ 1803 w 2098"/>
                  <a:gd name="T105" fmla="*/ 1780 h 2098"/>
                  <a:gd name="T106" fmla="*/ 1897 w 2098"/>
                  <a:gd name="T107" fmla="*/ 1667 h 2098"/>
                  <a:gd name="T108" fmla="*/ 1916 w 2098"/>
                  <a:gd name="T109" fmla="*/ 1622 h 2098"/>
                  <a:gd name="T110" fmla="*/ 1998 w 2098"/>
                  <a:gd name="T111" fmla="*/ 1502 h 2098"/>
                  <a:gd name="T112" fmla="*/ 1927 w 2098"/>
                  <a:gd name="T113" fmla="*/ 1391 h 2098"/>
                  <a:gd name="T114" fmla="*/ 2067 w 2098"/>
                  <a:gd name="T115" fmla="*/ 1313 h 2098"/>
                  <a:gd name="T116" fmla="*/ 2086 w 2098"/>
                  <a:gd name="T117" fmla="*/ 1166 h 2098"/>
                  <a:gd name="T118" fmla="*/ 2094 w 2098"/>
                  <a:gd name="T119" fmla="*/ 1118 h 2098"/>
                  <a:gd name="T120" fmla="*/ 1236 w 2098"/>
                  <a:gd name="T121" fmla="*/ 1829 h 2098"/>
                  <a:gd name="T122" fmla="*/ 332 w 2098"/>
                  <a:gd name="T123" fmla="*/ 691 h 2098"/>
                  <a:gd name="T124" fmla="*/ 1794 w 2098"/>
                  <a:gd name="T125" fmla="*/ 752 h 20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98" h="2098">
                    <a:moveTo>
                      <a:pt x="2086" y="987"/>
                    </a:moveTo>
                    <a:lnTo>
                      <a:pt x="2086" y="987"/>
                    </a:lnTo>
                    <a:lnTo>
                      <a:pt x="2086" y="987"/>
                    </a:lnTo>
                    <a:lnTo>
                      <a:pt x="2086" y="987"/>
                    </a:lnTo>
                    <a:lnTo>
                      <a:pt x="2090" y="984"/>
                    </a:lnTo>
                    <a:lnTo>
                      <a:pt x="2090" y="984"/>
                    </a:lnTo>
                    <a:lnTo>
                      <a:pt x="2091" y="983"/>
                    </a:lnTo>
                    <a:lnTo>
                      <a:pt x="2091" y="983"/>
                    </a:lnTo>
                    <a:lnTo>
                      <a:pt x="2093" y="982"/>
                    </a:lnTo>
                    <a:lnTo>
                      <a:pt x="2093" y="982"/>
                    </a:lnTo>
                    <a:lnTo>
                      <a:pt x="2094" y="980"/>
                    </a:lnTo>
                    <a:lnTo>
                      <a:pt x="2094" y="980"/>
                    </a:lnTo>
                    <a:lnTo>
                      <a:pt x="2095" y="978"/>
                    </a:lnTo>
                    <a:lnTo>
                      <a:pt x="2095" y="978"/>
                    </a:lnTo>
                    <a:lnTo>
                      <a:pt x="2096" y="977"/>
                    </a:lnTo>
                    <a:lnTo>
                      <a:pt x="2096" y="977"/>
                    </a:lnTo>
                    <a:lnTo>
                      <a:pt x="2096" y="974"/>
                    </a:lnTo>
                    <a:lnTo>
                      <a:pt x="2096" y="974"/>
                    </a:lnTo>
                    <a:lnTo>
                      <a:pt x="2096" y="974"/>
                    </a:lnTo>
                    <a:lnTo>
                      <a:pt x="2096" y="974"/>
                    </a:lnTo>
                    <a:lnTo>
                      <a:pt x="2098" y="972"/>
                    </a:lnTo>
                    <a:lnTo>
                      <a:pt x="2098" y="972"/>
                    </a:lnTo>
                    <a:lnTo>
                      <a:pt x="2098" y="970"/>
                    </a:lnTo>
                    <a:lnTo>
                      <a:pt x="2098" y="970"/>
                    </a:lnTo>
                    <a:lnTo>
                      <a:pt x="2098" y="967"/>
                    </a:lnTo>
                    <a:lnTo>
                      <a:pt x="2098" y="967"/>
                    </a:lnTo>
                    <a:lnTo>
                      <a:pt x="2098" y="965"/>
                    </a:lnTo>
                    <a:lnTo>
                      <a:pt x="2098" y="965"/>
                    </a:lnTo>
                    <a:lnTo>
                      <a:pt x="2098" y="963"/>
                    </a:lnTo>
                    <a:lnTo>
                      <a:pt x="2098" y="963"/>
                    </a:lnTo>
                    <a:lnTo>
                      <a:pt x="2098" y="962"/>
                    </a:lnTo>
                    <a:lnTo>
                      <a:pt x="2098" y="962"/>
                    </a:lnTo>
                    <a:lnTo>
                      <a:pt x="2096" y="958"/>
                    </a:lnTo>
                    <a:lnTo>
                      <a:pt x="2096" y="958"/>
                    </a:lnTo>
                    <a:lnTo>
                      <a:pt x="2096" y="953"/>
                    </a:lnTo>
                    <a:lnTo>
                      <a:pt x="2096" y="953"/>
                    </a:lnTo>
                    <a:lnTo>
                      <a:pt x="2096" y="951"/>
                    </a:lnTo>
                    <a:lnTo>
                      <a:pt x="2096" y="951"/>
                    </a:lnTo>
                    <a:lnTo>
                      <a:pt x="2096" y="949"/>
                    </a:lnTo>
                    <a:lnTo>
                      <a:pt x="2096" y="949"/>
                    </a:lnTo>
                    <a:lnTo>
                      <a:pt x="2096" y="948"/>
                    </a:lnTo>
                    <a:lnTo>
                      <a:pt x="2096" y="948"/>
                    </a:lnTo>
                    <a:lnTo>
                      <a:pt x="2095" y="944"/>
                    </a:lnTo>
                    <a:lnTo>
                      <a:pt x="2095" y="944"/>
                    </a:lnTo>
                    <a:lnTo>
                      <a:pt x="2095" y="944"/>
                    </a:lnTo>
                    <a:lnTo>
                      <a:pt x="2095" y="944"/>
                    </a:lnTo>
                    <a:lnTo>
                      <a:pt x="2094" y="941"/>
                    </a:lnTo>
                    <a:lnTo>
                      <a:pt x="2094" y="941"/>
                    </a:lnTo>
                    <a:lnTo>
                      <a:pt x="2094" y="940"/>
                    </a:lnTo>
                    <a:lnTo>
                      <a:pt x="2094" y="940"/>
                    </a:lnTo>
                    <a:lnTo>
                      <a:pt x="2093" y="938"/>
                    </a:lnTo>
                    <a:lnTo>
                      <a:pt x="2093" y="938"/>
                    </a:lnTo>
                    <a:lnTo>
                      <a:pt x="2093" y="938"/>
                    </a:lnTo>
                    <a:lnTo>
                      <a:pt x="2093" y="938"/>
                    </a:lnTo>
                    <a:lnTo>
                      <a:pt x="2090" y="935"/>
                    </a:lnTo>
                    <a:lnTo>
                      <a:pt x="2090" y="935"/>
                    </a:lnTo>
                    <a:lnTo>
                      <a:pt x="2089" y="935"/>
                    </a:lnTo>
                    <a:lnTo>
                      <a:pt x="2089" y="935"/>
                    </a:lnTo>
                    <a:lnTo>
                      <a:pt x="2086" y="933"/>
                    </a:lnTo>
                    <a:lnTo>
                      <a:pt x="2086" y="933"/>
                    </a:lnTo>
                    <a:lnTo>
                      <a:pt x="2085" y="933"/>
                    </a:lnTo>
                    <a:lnTo>
                      <a:pt x="2085" y="933"/>
                    </a:lnTo>
                    <a:lnTo>
                      <a:pt x="2081" y="930"/>
                    </a:lnTo>
                    <a:lnTo>
                      <a:pt x="2081" y="930"/>
                    </a:lnTo>
                    <a:lnTo>
                      <a:pt x="2081" y="930"/>
                    </a:lnTo>
                    <a:lnTo>
                      <a:pt x="2081" y="930"/>
                    </a:lnTo>
                    <a:lnTo>
                      <a:pt x="2069" y="925"/>
                    </a:lnTo>
                    <a:lnTo>
                      <a:pt x="2051" y="919"/>
                    </a:lnTo>
                    <a:lnTo>
                      <a:pt x="2051" y="919"/>
                    </a:lnTo>
                    <a:lnTo>
                      <a:pt x="2028" y="912"/>
                    </a:lnTo>
                    <a:lnTo>
                      <a:pt x="2009" y="909"/>
                    </a:lnTo>
                    <a:lnTo>
                      <a:pt x="1993" y="906"/>
                    </a:lnTo>
                    <a:lnTo>
                      <a:pt x="1980" y="906"/>
                    </a:lnTo>
                    <a:lnTo>
                      <a:pt x="1980" y="906"/>
                    </a:lnTo>
                    <a:lnTo>
                      <a:pt x="1973" y="866"/>
                    </a:lnTo>
                    <a:lnTo>
                      <a:pt x="1973" y="866"/>
                    </a:lnTo>
                    <a:lnTo>
                      <a:pt x="1984" y="860"/>
                    </a:lnTo>
                    <a:lnTo>
                      <a:pt x="1999" y="852"/>
                    </a:lnTo>
                    <a:lnTo>
                      <a:pt x="2016" y="842"/>
                    </a:lnTo>
                    <a:lnTo>
                      <a:pt x="2035" y="828"/>
                    </a:lnTo>
                    <a:lnTo>
                      <a:pt x="2035" y="828"/>
                    </a:lnTo>
                    <a:lnTo>
                      <a:pt x="2050" y="817"/>
                    </a:lnTo>
                    <a:lnTo>
                      <a:pt x="2060" y="808"/>
                    </a:lnTo>
                    <a:lnTo>
                      <a:pt x="2060" y="808"/>
                    </a:lnTo>
                    <a:lnTo>
                      <a:pt x="2060" y="808"/>
                    </a:lnTo>
                    <a:lnTo>
                      <a:pt x="2060" y="808"/>
                    </a:lnTo>
                    <a:lnTo>
                      <a:pt x="2062" y="804"/>
                    </a:lnTo>
                    <a:lnTo>
                      <a:pt x="2062" y="804"/>
                    </a:lnTo>
                    <a:lnTo>
                      <a:pt x="2064" y="804"/>
                    </a:lnTo>
                    <a:lnTo>
                      <a:pt x="2064" y="804"/>
                    </a:lnTo>
                    <a:lnTo>
                      <a:pt x="2065" y="800"/>
                    </a:lnTo>
                    <a:lnTo>
                      <a:pt x="2065" y="800"/>
                    </a:lnTo>
                    <a:lnTo>
                      <a:pt x="2066" y="800"/>
                    </a:lnTo>
                    <a:lnTo>
                      <a:pt x="2066" y="800"/>
                    </a:lnTo>
                    <a:lnTo>
                      <a:pt x="2067" y="797"/>
                    </a:lnTo>
                    <a:lnTo>
                      <a:pt x="2067" y="797"/>
                    </a:lnTo>
                    <a:lnTo>
                      <a:pt x="2067" y="797"/>
                    </a:lnTo>
                    <a:lnTo>
                      <a:pt x="2067" y="797"/>
                    </a:lnTo>
                    <a:lnTo>
                      <a:pt x="2067" y="794"/>
                    </a:lnTo>
                    <a:lnTo>
                      <a:pt x="2067" y="794"/>
                    </a:lnTo>
                    <a:lnTo>
                      <a:pt x="2067" y="793"/>
                    </a:lnTo>
                    <a:lnTo>
                      <a:pt x="2067" y="793"/>
                    </a:lnTo>
                    <a:lnTo>
                      <a:pt x="2067" y="790"/>
                    </a:lnTo>
                    <a:lnTo>
                      <a:pt x="2067" y="790"/>
                    </a:lnTo>
                    <a:lnTo>
                      <a:pt x="2067" y="790"/>
                    </a:lnTo>
                    <a:lnTo>
                      <a:pt x="2067" y="790"/>
                    </a:lnTo>
                    <a:lnTo>
                      <a:pt x="2067" y="786"/>
                    </a:lnTo>
                    <a:lnTo>
                      <a:pt x="2067" y="786"/>
                    </a:lnTo>
                    <a:lnTo>
                      <a:pt x="2067" y="785"/>
                    </a:lnTo>
                    <a:lnTo>
                      <a:pt x="2067" y="785"/>
                    </a:lnTo>
                    <a:lnTo>
                      <a:pt x="2066" y="783"/>
                    </a:lnTo>
                    <a:lnTo>
                      <a:pt x="2066" y="783"/>
                    </a:lnTo>
                    <a:lnTo>
                      <a:pt x="2066" y="781"/>
                    </a:lnTo>
                    <a:lnTo>
                      <a:pt x="2066" y="781"/>
                    </a:lnTo>
                    <a:lnTo>
                      <a:pt x="2065" y="776"/>
                    </a:lnTo>
                    <a:lnTo>
                      <a:pt x="2065" y="776"/>
                    </a:lnTo>
                    <a:lnTo>
                      <a:pt x="2064" y="773"/>
                    </a:lnTo>
                    <a:lnTo>
                      <a:pt x="2064" y="773"/>
                    </a:lnTo>
                    <a:lnTo>
                      <a:pt x="2064" y="771"/>
                    </a:lnTo>
                    <a:lnTo>
                      <a:pt x="2064" y="771"/>
                    </a:lnTo>
                    <a:lnTo>
                      <a:pt x="2062" y="769"/>
                    </a:lnTo>
                    <a:lnTo>
                      <a:pt x="2062" y="769"/>
                    </a:lnTo>
                    <a:lnTo>
                      <a:pt x="2062" y="768"/>
                    </a:lnTo>
                    <a:lnTo>
                      <a:pt x="2062" y="768"/>
                    </a:lnTo>
                    <a:lnTo>
                      <a:pt x="2061" y="764"/>
                    </a:lnTo>
                    <a:lnTo>
                      <a:pt x="2061" y="764"/>
                    </a:lnTo>
                    <a:lnTo>
                      <a:pt x="2061" y="764"/>
                    </a:lnTo>
                    <a:lnTo>
                      <a:pt x="2061" y="764"/>
                    </a:lnTo>
                    <a:lnTo>
                      <a:pt x="2060" y="761"/>
                    </a:lnTo>
                    <a:lnTo>
                      <a:pt x="2060" y="761"/>
                    </a:lnTo>
                    <a:lnTo>
                      <a:pt x="2059" y="760"/>
                    </a:lnTo>
                    <a:lnTo>
                      <a:pt x="2059" y="760"/>
                    </a:lnTo>
                    <a:lnTo>
                      <a:pt x="2053" y="756"/>
                    </a:lnTo>
                    <a:lnTo>
                      <a:pt x="2053" y="756"/>
                    </a:lnTo>
                    <a:lnTo>
                      <a:pt x="2053" y="756"/>
                    </a:lnTo>
                    <a:lnTo>
                      <a:pt x="2053" y="756"/>
                    </a:lnTo>
                    <a:lnTo>
                      <a:pt x="2050" y="754"/>
                    </a:lnTo>
                    <a:lnTo>
                      <a:pt x="2050" y="754"/>
                    </a:lnTo>
                    <a:lnTo>
                      <a:pt x="2050" y="754"/>
                    </a:lnTo>
                    <a:lnTo>
                      <a:pt x="2050" y="754"/>
                    </a:lnTo>
                    <a:lnTo>
                      <a:pt x="2045" y="752"/>
                    </a:lnTo>
                    <a:lnTo>
                      <a:pt x="2045" y="752"/>
                    </a:lnTo>
                    <a:lnTo>
                      <a:pt x="2045" y="752"/>
                    </a:lnTo>
                    <a:lnTo>
                      <a:pt x="2045" y="752"/>
                    </a:lnTo>
                    <a:lnTo>
                      <a:pt x="2032" y="750"/>
                    </a:lnTo>
                    <a:lnTo>
                      <a:pt x="2013" y="747"/>
                    </a:lnTo>
                    <a:lnTo>
                      <a:pt x="2013" y="747"/>
                    </a:lnTo>
                    <a:lnTo>
                      <a:pt x="1990" y="745"/>
                    </a:lnTo>
                    <a:lnTo>
                      <a:pt x="1970" y="745"/>
                    </a:lnTo>
                    <a:lnTo>
                      <a:pt x="1954" y="745"/>
                    </a:lnTo>
                    <a:lnTo>
                      <a:pt x="1941" y="746"/>
                    </a:lnTo>
                    <a:lnTo>
                      <a:pt x="1941" y="746"/>
                    </a:lnTo>
                    <a:lnTo>
                      <a:pt x="1927" y="707"/>
                    </a:lnTo>
                    <a:lnTo>
                      <a:pt x="1927" y="707"/>
                    </a:lnTo>
                    <a:lnTo>
                      <a:pt x="1938" y="701"/>
                    </a:lnTo>
                    <a:lnTo>
                      <a:pt x="1950" y="691"/>
                    </a:lnTo>
                    <a:lnTo>
                      <a:pt x="1965" y="677"/>
                    </a:lnTo>
                    <a:lnTo>
                      <a:pt x="1982" y="661"/>
                    </a:lnTo>
                    <a:lnTo>
                      <a:pt x="1982" y="661"/>
                    </a:lnTo>
                    <a:lnTo>
                      <a:pt x="1994" y="647"/>
                    </a:lnTo>
                    <a:lnTo>
                      <a:pt x="2002" y="637"/>
                    </a:lnTo>
                    <a:lnTo>
                      <a:pt x="2002" y="637"/>
                    </a:lnTo>
                    <a:lnTo>
                      <a:pt x="2002" y="637"/>
                    </a:lnTo>
                    <a:lnTo>
                      <a:pt x="2002" y="637"/>
                    </a:lnTo>
                    <a:lnTo>
                      <a:pt x="2004" y="633"/>
                    </a:lnTo>
                    <a:lnTo>
                      <a:pt x="2004" y="633"/>
                    </a:lnTo>
                    <a:lnTo>
                      <a:pt x="2006" y="632"/>
                    </a:lnTo>
                    <a:lnTo>
                      <a:pt x="2006" y="632"/>
                    </a:lnTo>
                    <a:lnTo>
                      <a:pt x="2007" y="628"/>
                    </a:lnTo>
                    <a:lnTo>
                      <a:pt x="2007" y="628"/>
                    </a:lnTo>
                    <a:lnTo>
                      <a:pt x="2007" y="628"/>
                    </a:lnTo>
                    <a:lnTo>
                      <a:pt x="2007" y="628"/>
                    </a:lnTo>
                    <a:lnTo>
                      <a:pt x="2008" y="621"/>
                    </a:lnTo>
                    <a:lnTo>
                      <a:pt x="2008" y="621"/>
                    </a:lnTo>
                    <a:lnTo>
                      <a:pt x="2008" y="620"/>
                    </a:lnTo>
                    <a:lnTo>
                      <a:pt x="2008" y="620"/>
                    </a:lnTo>
                    <a:lnTo>
                      <a:pt x="2007" y="618"/>
                    </a:lnTo>
                    <a:lnTo>
                      <a:pt x="2007" y="618"/>
                    </a:lnTo>
                    <a:lnTo>
                      <a:pt x="2007" y="616"/>
                    </a:lnTo>
                    <a:lnTo>
                      <a:pt x="2007" y="616"/>
                    </a:lnTo>
                    <a:lnTo>
                      <a:pt x="2006" y="614"/>
                    </a:lnTo>
                    <a:lnTo>
                      <a:pt x="2006" y="614"/>
                    </a:lnTo>
                    <a:lnTo>
                      <a:pt x="2006" y="613"/>
                    </a:lnTo>
                    <a:lnTo>
                      <a:pt x="2006" y="613"/>
                    </a:lnTo>
                    <a:lnTo>
                      <a:pt x="2004" y="609"/>
                    </a:lnTo>
                    <a:lnTo>
                      <a:pt x="2004" y="609"/>
                    </a:lnTo>
                    <a:lnTo>
                      <a:pt x="2004" y="609"/>
                    </a:lnTo>
                    <a:lnTo>
                      <a:pt x="2004" y="609"/>
                    </a:lnTo>
                    <a:lnTo>
                      <a:pt x="2002" y="605"/>
                    </a:lnTo>
                    <a:lnTo>
                      <a:pt x="2002" y="605"/>
                    </a:lnTo>
                    <a:lnTo>
                      <a:pt x="2001" y="600"/>
                    </a:lnTo>
                    <a:lnTo>
                      <a:pt x="2001" y="600"/>
                    </a:lnTo>
                    <a:lnTo>
                      <a:pt x="1999" y="600"/>
                    </a:lnTo>
                    <a:lnTo>
                      <a:pt x="1999" y="600"/>
                    </a:lnTo>
                    <a:lnTo>
                      <a:pt x="1998" y="596"/>
                    </a:lnTo>
                    <a:lnTo>
                      <a:pt x="1998" y="596"/>
                    </a:lnTo>
                    <a:lnTo>
                      <a:pt x="1998" y="596"/>
                    </a:lnTo>
                    <a:lnTo>
                      <a:pt x="1998" y="596"/>
                    </a:lnTo>
                    <a:lnTo>
                      <a:pt x="1996" y="592"/>
                    </a:lnTo>
                    <a:lnTo>
                      <a:pt x="1996" y="592"/>
                    </a:lnTo>
                    <a:lnTo>
                      <a:pt x="1996" y="592"/>
                    </a:lnTo>
                    <a:lnTo>
                      <a:pt x="1996" y="592"/>
                    </a:lnTo>
                    <a:lnTo>
                      <a:pt x="1994" y="590"/>
                    </a:lnTo>
                    <a:lnTo>
                      <a:pt x="1994" y="590"/>
                    </a:lnTo>
                    <a:lnTo>
                      <a:pt x="1993" y="590"/>
                    </a:lnTo>
                    <a:lnTo>
                      <a:pt x="1993" y="590"/>
                    </a:lnTo>
                    <a:lnTo>
                      <a:pt x="1988" y="586"/>
                    </a:lnTo>
                    <a:lnTo>
                      <a:pt x="1988" y="586"/>
                    </a:lnTo>
                    <a:lnTo>
                      <a:pt x="1987" y="586"/>
                    </a:lnTo>
                    <a:lnTo>
                      <a:pt x="1987" y="586"/>
                    </a:lnTo>
                    <a:lnTo>
                      <a:pt x="1983" y="585"/>
                    </a:lnTo>
                    <a:lnTo>
                      <a:pt x="1983" y="585"/>
                    </a:lnTo>
                    <a:lnTo>
                      <a:pt x="1983" y="585"/>
                    </a:lnTo>
                    <a:lnTo>
                      <a:pt x="1983" y="585"/>
                    </a:lnTo>
                    <a:lnTo>
                      <a:pt x="1978" y="584"/>
                    </a:lnTo>
                    <a:lnTo>
                      <a:pt x="1978" y="584"/>
                    </a:lnTo>
                    <a:lnTo>
                      <a:pt x="1977" y="584"/>
                    </a:lnTo>
                    <a:lnTo>
                      <a:pt x="1977" y="584"/>
                    </a:lnTo>
                    <a:lnTo>
                      <a:pt x="1964" y="584"/>
                    </a:lnTo>
                    <a:lnTo>
                      <a:pt x="1946" y="584"/>
                    </a:lnTo>
                    <a:lnTo>
                      <a:pt x="1946" y="584"/>
                    </a:lnTo>
                    <a:lnTo>
                      <a:pt x="1922" y="586"/>
                    </a:lnTo>
                    <a:lnTo>
                      <a:pt x="1902" y="589"/>
                    </a:lnTo>
                    <a:lnTo>
                      <a:pt x="1887" y="592"/>
                    </a:lnTo>
                    <a:lnTo>
                      <a:pt x="1875" y="596"/>
                    </a:lnTo>
                    <a:lnTo>
                      <a:pt x="1875" y="596"/>
                    </a:lnTo>
                    <a:lnTo>
                      <a:pt x="1854" y="561"/>
                    </a:lnTo>
                    <a:lnTo>
                      <a:pt x="1854" y="561"/>
                    </a:lnTo>
                    <a:lnTo>
                      <a:pt x="1863" y="552"/>
                    </a:lnTo>
                    <a:lnTo>
                      <a:pt x="1875" y="540"/>
                    </a:lnTo>
                    <a:lnTo>
                      <a:pt x="1886" y="523"/>
                    </a:lnTo>
                    <a:lnTo>
                      <a:pt x="1900" y="504"/>
                    </a:lnTo>
                    <a:lnTo>
                      <a:pt x="1900" y="504"/>
                    </a:lnTo>
                    <a:lnTo>
                      <a:pt x="1910" y="489"/>
                    </a:lnTo>
                    <a:lnTo>
                      <a:pt x="1916" y="478"/>
                    </a:lnTo>
                    <a:lnTo>
                      <a:pt x="1916" y="478"/>
                    </a:lnTo>
                    <a:lnTo>
                      <a:pt x="1916" y="478"/>
                    </a:lnTo>
                    <a:lnTo>
                      <a:pt x="1916" y="478"/>
                    </a:lnTo>
                    <a:lnTo>
                      <a:pt x="1916" y="478"/>
                    </a:lnTo>
                    <a:lnTo>
                      <a:pt x="1917" y="473"/>
                    </a:lnTo>
                    <a:lnTo>
                      <a:pt x="1917" y="473"/>
                    </a:lnTo>
                    <a:lnTo>
                      <a:pt x="1919" y="472"/>
                    </a:lnTo>
                    <a:lnTo>
                      <a:pt x="1919" y="472"/>
                    </a:lnTo>
                    <a:lnTo>
                      <a:pt x="1919" y="469"/>
                    </a:lnTo>
                    <a:lnTo>
                      <a:pt x="1919" y="469"/>
                    </a:lnTo>
                    <a:lnTo>
                      <a:pt x="1920" y="468"/>
                    </a:lnTo>
                    <a:lnTo>
                      <a:pt x="1920" y="468"/>
                    </a:lnTo>
                    <a:lnTo>
                      <a:pt x="1919" y="460"/>
                    </a:lnTo>
                    <a:lnTo>
                      <a:pt x="1919" y="460"/>
                    </a:lnTo>
                    <a:lnTo>
                      <a:pt x="1919" y="460"/>
                    </a:lnTo>
                    <a:lnTo>
                      <a:pt x="1919" y="460"/>
                    </a:lnTo>
                    <a:lnTo>
                      <a:pt x="1917" y="458"/>
                    </a:lnTo>
                    <a:lnTo>
                      <a:pt x="1917" y="458"/>
                    </a:lnTo>
                    <a:lnTo>
                      <a:pt x="1917" y="456"/>
                    </a:lnTo>
                    <a:lnTo>
                      <a:pt x="1917" y="456"/>
                    </a:lnTo>
                    <a:lnTo>
                      <a:pt x="1916" y="454"/>
                    </a:lnTo>
                    <a:lnTo>
                      <a:pt x="1916" y="454"/>
                    </a:lnTo>
                    <a:lnTo>
                      <a:pt x="1916" y="454"/>
                    </a:lnTo>
                    <a:lnTo>
                      <a:pt x="1916" y="454"/>
                    </a:lnTo>
                    <a:lnTo>
                      <a:pt x="1914" y="450"/>
                    </a:lnTo>
                    <a:lnTo>
                      <a:pt x="1914" y="450"/>
                    </a:lnTo>
                    <a:lnTo>
                      <a:pt x="1912" y="449"/>
                    </a:lnTo>
                    <a:lnTo>
                      <a:pt x="1912" y="449"/>
                    </a:lnTo>
                    <a:lnTo>
                      <a:pt x="1910" y="446"/>
                    </a:lnTo>
                    <a:lnTo>
                      <a:pt x="1910" y="446"/>
                    </a:lnTo>
                    <a:lnTo>
                      <a:pt x="1909" y="443"/>
                    </a:lnTo>
                    <a:lnTo>
                      <a:pt x="1909" y="443"/>
                    </a:lnTo>
                    <a:lnTo>
                      <a:pt x="1907" y="441"/>
                    </a:lnTo>
                    <a:lnTo>
                      <a:pt x="1907" y="441"/>
                    </a:lnTo>
                    <a:lnTo>
                      <a:pt x="1905" y="439"/>
                    </a:lnTo>
                    <a:lnTo>
                      <a:pt x="1905" y="439"/>
                    </a:lnTo>
                    <a:lnTo>
                      <a:pt x="1905" y="438"/>
                    </a:lnTo>
                    <a:lnTo>
                      <a:pt x="1905" y="438"/>
                    </a:lnTo>
                    <a:lnTo>
                      <a:pt x="1902" y="435"/>
                    </a:lnTo>
                    <a:lnTo>
                      <a:pt x="1902" y="435"/>
                    </a:lnTo>
                    <a:lnTo>
                      <a:pt x="1902" y="435"/>
                    </a:lnTo>
                    <a:lnTo>
                      <a:pt x="1902" y="435"/>
                    </a:lnTo>
                    <a:lnTo>
                      <a:pt x="1900" y="433"/>
                    </a:lnTo>
                    <a:lnTo>
                      <a:pt x="1900" y="433"/>
                    </a:lnTo>
                    <a:lnTo>
                      <a:pt x="1900" y="433"/>
                    </a:lnTo>
                    <a:lnTo>
                      <a:pt x="1900" y="433"/>
                    </a:lnTo>
                    <a:lnTo>
                      <a:pt x="1892" y="430"/>
                    </a:lnTo>
                    <a:lnTo>
                      <a:pt x="1892" y="430"/>
                    </a:lnTo>
                    <a:lnTo>
                      <a:pt x="1892" y="430"/>
                    </a:lnTo>
                    <a:lnTo>
                      <a:pt x="1892" y="430"/>
                    </a:lnTo>
                    <a:lnTo>
                      <a:pt x="1888" y="430"/>
                    </a:lnTo>
                    <a:lnTo>
                      <a:pt x="1888" y="430"/>
                    </a:lnTo>
                    <a:lnTo>
                      <a:pt x="1887" y="430"/>
                    </a:lnTo>
                    <a:lnTo>
                      <a:pt x="1887" y="430"/>
                    </a:lnTo>
                    <a:lnTo>
                      <a:pt x="1882" y="430"/>
                    </a:lnTo>
                    <a:lnTo>
                      <a:pt x="1882" y="430"/>
                    </a:lnTo>
                    <a:lnTo>
                      <a:pt x="1882" y="430"/>
                    </a:lnTo>
                    <a:lnTo>
                      <a:pt x="1882" y="430"/>
                    </a:lnTo>
                    <a:lnTo>
                      <a:pt x="1882" y="430"/>
                    </a:lnTo>
                    <a:lnTo>
                      <a:pt x="1870" y="431"/>
                    </a:lnTo>
                    <a:lnTo>
                      <a:pt x="1852" y="435"/>
                    </a:lnTo>
                    <a:lnTo>
                      <a:pt x="1852" y="435"/>
                    </a:lnTo>
                    <a:lnTo>
                      <a:pt x="1829" y="441"/>
                    </a:lnTo>
                    <a:lnTo>
                      <a:pt x="1810" y="448"/>
                    </a:lnTo>
                    <a:lnTo>
                      <a:pt x="1795" y="454"/>
                    </a:lnTo>
                    <a:lnTo>
                      <a:pt x="1784" y="459"/>
                    </a:lnTo>
                    <a:lnTo>
                      <a:pt x="1784" y="459"/>
                    </a:lnTo>
                    <a:lnTo>
                      <a:pt x="1757" y="427"/>
                    </a:lnTo>
                    <a:lnTo>
                      <a:pt x="1757" y="427"/>
                    </a:lnTo>
                    <a:lnTo>
                      <a:pt x="1765" y="417"/>
                    </a:lnTo>
                    <a:lnTo>
                      <a:pt x="1773" y="404"/>
                    </a:lnTo>
                    <a:lnTo>
                      <a:pt x="1783" y="386"/>
                    </a:lnTo>
                    <a:lnTo>
                      <a:pt x="1793" y="364"/>
                    </a:lnTo>
                    <a:lnTo>
                      <a:pt x="1793" y="364"/>
                    </a:lnTo>
                    <a:lnTo>
                      <a:pt x="1799" y="348"/>
                    </a:lnTo>
                    <a:lnTo>
                      <a:pt x="1804" y="336"/>
                    </a:lnTo>
                    <a:lnTo>
                      <a:pt x="1804" y="336"/>
                    </a:lnTo>
                    <a:lnTo>
                      <a:pt x="1804" y="336"/>
                    </a:lnTo>
                    <a:lnTo>
                      <a:pt x="1804" y="336"/>
                    </a:lnTo>
                    <a:lnTo>
                      <a:pt x="1804" y="336"/>
                    </a:lnTo>
                    <a:lnTo>
                      <a:pt x="1804" y="336"/>
                    </a:lnTo>
                    <a:lnTo>
                      <a:pt x="1804" y="330"/>
                    </a:lnTo>
                    <a:lnTo>
                      <a:pt x="1804" y="330"/>
                    </a:lnTo>
                    <a:lnTo>
                      <a:pt x="1805" y="329"/>
                    </a:lnTo>
                    <a:lnTo>
                      <a:pt x="1805" y="329"/>
                    </a:lnTo>
                    <a:lnTo>
                      <a:pt x="1805" y="327"/>
                    </a:lnTo>
                    <a:lnTo>
                      <a:pt x="1805" y="327"/>
                    </a:lnTo>
                    <a:lnTo>
                      <a:pt x="1805" y="325"/>
                    </a:lnTo>
                    <a:lnTo>
                      <a:pt x="1805" y="325"/>
                    </a:lnTo>
                    <a:lnTo>
                      <a:pt x="1805" y="322"/>
                    </a:lnTo>
                    <a:lnTo>
                      <a:pt x="1805" y="322"/>
                    </a:lnTo>
                    <a:lnTo>
                      <a:pt x="1805" y="322"/>
                    </a:lnTo>
                    <a:lnTo>
                      <a:pt x="1805" y="322"/>
                    </a:lnTo>
                    <a:lnTo>
                      <a:pt x="1804" y="319"/>
                    </a:lnTo>
                    <a:lnTo>
                      <a:pt x="1804" y="319"/>
                    </a:lnTo>
                    <a:lnTo>
                      <a:pt x="1803" y="318"/>
                    </a:lnTo>
                    <a:lnTo>
                      <a:pt x="1803" y="318"/>
                    </a:lnTo>
                    <a:lnTo>
                      <a:pt x="1801" y="315"/>
                    </a:lnTo>
                    <a:lnTo>
                      <a:pt x="1801" y="315"/>
                    </a:lnTo>
                    <a:lnTo>
                      <a:pt x="1801" y="315"/>
                    </a:lnTo>
                    <a:lnTo>
                      <a:pt x="1801" y="315"/>
                    </a:lnTo>
                    <a:lnTo>
                      <a:pt x="1799" y="313"/>
                    </a:lnTo>
                    <a:lnTo>
                      <a:pt x="1799" y="313"/>
                    </a:lnTo>
                    <a:lnTo>
                      <a:pt x="1799" y="312"/>
                    </a:lnTo>
                    <a:lnTo>
                      <a:pt x="1799" y="312"/>
                    </a:lnTo>
                    <a:lnTo>
                      <a:pt x="1796" y="309"/>
                    </a:lnTo>
                    <a:lnTo>
                      <a:pt x="1796" y="309"/>
                    </a:lnTo>
                    <a:lnTo>
                      <a:pt x="1795" y="308"/>
                    </a:lnTo>
                    <a:lnTo>
                      <a:pt x="1795" y="308"/>
                    </a:lnTo>
                    <a:lnTo>
                      <a:pt x="1793" y="305"/>
                    </a:lnTo>
                    <a:lnTo>
                      <a:pt x="1793" y="305"/>
                    </a:lnTo>
                    <a:lnTo>
                      <a:pt x="1789" y="303"/>
                    </a:lnTo>
                    <a:lnTo>
                      <a:pt x="1789" y="303"/>
                    </a:lnTo>
                    <a:lnTo>
                      <a:pt x="1789" y="302"/>
                    </a:lnTo>
                    <a:lnTo>
                      <a:pt x="1789" y="302"/>
                    </a:lnTo>
                    <a:lnTo>
                      <a:pt x="1786" y="299"/>
                    </a:lnTo>
                    <a:lnTo>
                      <a:pt x="1786" y="299"/>
                    </a:lnTo>
                    <a:lnTo>
                      <a:pt x="1785" y="299"/>
                    </a:lnTo>
                    <a:lnTo>
                      <a:pt x="1785" y="299"/>
                    </a:lnTo>
                    <a:lnTo>
                      <a:pt x="1783" y="296"/>
                    </a:lnTo>
                    <a:lnTo>
                      <a:pt x="1783" y="296"/>
                    </a:lnTo>
                    <a:lnTo>
                      <a:pt x="1783" y="296"/>
                    </a:lnTo>
                    <a:lnTo>
                      <a:pt x="1783" y="296"/>
                    </a:lnTo>
                    <a:lnTo>
                      <a:pt x="1780" y="294"/>
                    </a:lnTo>
                    <a:lnTo>
                      <a:pt x="1780" y="294"/>
                    </a:lnTo>
                    <a:lnTo>
                      <a:pt x="1779" y="294"/>
                    </a:lnTo>
                    <a:lnTo>
                      <a:pt x="1779" y="294"/>
                    </a:lnTo>
                    <a:lnTo>
                      <a:pt x="1773" y="293"/>
                    </a:lnTo>
                    <a:lnTo>
                      <a:pt x="1773" y="293"/>
                    </a:lnTo>
                    <a:lnTo>
                      <a:pt x="1771" y="293"/>
                    </a:lnTo>
                    <a:lnTo>
                      <a:pt x="1771" y="293"/>
                    </a:lnTo>
                    <a:lnTo>
                      <a:pt x="1767" y="293"/>
                    </a:lnTo>
                    <a:lnTo>
                      <a:pt x="1767" y="293"/>
                    </a:lnTo>
                    <a:lnTo>
                      <a:pt x="1767" y="293"/>
                    </a:lnTo>
                    <a:lnTo>
                      <a:pt x="1767" y="293"/>
                    </a:lnTo>
                    <a:lnTo>
                      <a:pt x="1762" y="294"/>
                    </a:lnTo>
                    <a:lnTo>
                      <a:pt x="1762" y="294"/>
                    </a:lnTo>
                    <a:lnTo>
                      <a:pt x="1762" y="294"/>
                    </a:lnTo>
                    <a:lnTo>
                      <a:pt x="1762" y="294"/>
                    </a:lnTo>
                    <a:lnTo>
                      <a:pt x="1750" y="299"/>
                    </a:lnTo>
                    <a:lnTo>
                      <a:pt x="1733" y="305"/>
                    </a:lnTo>
                    <a:lnTo>
                      <a:pt x="1733" y="305"/>
                    </a:lnTo>
                    <a:lnTo>
                      <a:pt x="1712" y="315"/>
                    </a:lnTo>
                    <a:lnTo>
                      <a:pt x="1694" y="324"/>
                    </a:lnTo>
                    <a:lnTo>
                      <a:pt x="1681" y="333"/>
                    </a:lnTo>
                    <a:lnTo>
                      <a:pt x="1669" y="341"/>
                    </a:lnTo>
                    <a:lnTo>
                      <a:pt x="1669" y="341"/>
                    </a:lnTo>
                    <a:lnTo>
                      <a:pt x="1639" y="314"/>
                    </a:lnTo>
                    <a:lnTo>
                      <a:pt x="1639" y="314"/>
                    </a:lnTo>
                    <a:lnTo>
                      <a:pt x="1644" y="303"/>
                    </a:lnTo>
                    <a:lnTo>
                      <a:pt x="1650" y="288"/>
                    </a:lnTo>
                    <a:lnTo>
                      <a:pt x="1657" y="269"/>
                    </a:lnTo>
                    <a:lnTo>
                      <a:pt x="1663" y="246"/>
                    </a:lnTo>
                    <a:lnTo>
                      <a:pt x="1663" y="246"/>
                    </a:lnTo>
                    <a:lnTo>
                      <a:pt x="1667" y="228"/>
                    </a:lnTo>
                    <a:lnTo>
                      <a:pt x="1668" y="216"/>
                    </a:lnTo>
                    <a:lnTo>
                      <a:pt x="1668" y="216"/>
                    </a:lnTo>
                    <a:lnTo>
                      <a:pt x="1668" y="216"/>
                    </a:lnTo>
                    <a:lnTo>
                      <a:pt x="1668" y="216"/>
                    </a:lnTo>
                    <a:lnTo>
                      <a:pt x="1668" y="216"/>
                    </a:lnTo>
                    <a:lnTo>
                      <a:pt x="1668" y="211"/>
                    </a:lnTo>
                    <a:lnTo>
                      <a:pt x="1668" y="211"/>
                    </a:lnTo>
                    <a:lnTo>
                      <a:pt x="1668" y="210"/>
                    </a:lnTo>
                    <a:lnTo>
                      <a:pt x="1668" y="210"/>
                    </a:lnTo>
                    <a:lnTo>
                      <a:pt x="1668" y="206"/>
                    </a:lnTo>
                    <a:lnTo>
                      <a:pt x="1668" y="206"/>
                    </a:lnTo>
                    <a:lnTo>
                      <a:pt x="1668" y="205"/>
                    </a:lnTo>
                    <a:lnTo>
                      <a:pt x="1668" y="205"/>
                    </a:lnTo>
                    <a:lnTo>
                      <a:pt x="1667" y="202"/>
                    </a:lnTo>
                    <a:lnTo>
                      <a:pt x="1667" y="202"/>
                    </a:lnTo>
                    <a:lnTo>
                      <a:pt x="1667" y="202"/>
                    </a:lnTo>
                    <a:lnTo>
                      <a:pt x="1667" y="202"/>
                    </a:lnTo>
                    <a:lnTo>
                      <a:pt x="1665" y="198"/>
                    </a:lnTo>
                    <a:lnTo>
                      <a:pt x="1665" y="198"/>
                    </a:lnTo>
                    <a:lnTo>
                      <a:pt x="1665" y="198"/>
                    </a:lnTo>
                    <a:lnTo>
                      <a:pt x="1665" y="198"/>
                    </a:lnTo>
                    <a:lnTo>
                      <a:pt x="1663" y="196"/>
                    </a:lnTo>
                    <a:lnTo>
                      <a:pt x="1663" y="196"/>
                    </a:lnTo>
                    <a:lnTo>
                      <a:pt x="1663" y="196"/>
                    </a:lnTo>
                    <a:lnTo>
                      <a:pt x="1663" y="196"/>
                    </a:lnTo>
                    <a:lnTo>
                      <a:pt x="1660" y="193"/>
                    </a:lnTo>
                    <a:lnTo>
                      <a:pt x="1660" y="193"/>
                    </a:lnTo>
                    <a:lnTo>
                      <a:pt x="1659" y="193"/>
                    </a:lnTo>
                    <a:lnTo>
                      <a:pt x="1659" y="193"/>
                    </a:lnTo>
                    <a:lnTo>
                      <a:pt x="1657" y="191"/>
                    </a:lnTo>
                    <a:lnTo>
                      <a:pt x="1657" y="191"/>
                    </a:lnTo>
                    <a:lnTo>
                      <a:pt x="1655" y="189"/>
                    </a:lnTo>
                    <a:lnTo>
                      <a:pt x="1655" y="189"/>
                    </a:lnTo>
                    <a:lnTo>
                      <a:pt x="1652" y="187"/>
                    </a:lnTo>
                    <a:lnTo>
                      <a:pt x="1652" y="187"/>
                    </a:lnTo>
                    <a:lnTo>
                      <a:pt x="1648" y="184"/>
                    </a:lnTo>
                    <a:lnTo>
                      <a:pt x="1648" y="184"/>
                    </a:lnTo>
                    <a:lnTo>
                      <a:pt x="1648" y="184"/>
                    </a:lnTo>
                    <a:lnTo>
                      <a:pt x="1648" y="184"/>
                    </a:lnTo>
                    <a:lnTo>
                      <a:pt x="1644" y="182"/>
                    </a:lnTo>
                    <a:lnTo>
                      <a:pt x="1644" y="182"/>
                    </a:lnTo>
                    <a:lnTo>
                      <a:pt x="1644" y="182"/>
                    </a:lnTo>
                    <a:lnTo>
                      <a:pt x="1644" y="182"/>
                    </a:lnTo>
                    <a:lnTo>
                      <a:pt x="1640" y="181"/>
                    </a:lnTo>
                    <a:lnTo>
                      <a:pt x="1640" y="181"/>
                    </a:lnTo>
                    <a:lnTo>
                      <a:pt x="1640" y="181"/>
                    </a:lnTo>
                    <a:lnTo>
                      <a:pt x="1640" y="181"/>
                    </a:lnTo>
                    <a:lnTo>
                      <a:pt x="1638" y="179"/>
                    </a:lnTo>
                    <a:lnTo>
                      <a:pt x="1638" y="179"/>
                    </a:lnTo>
                    <a:lnTo>
                      <a:pt x="1636" y="179"/>
                    </a:lnTo>
                    <a:lnTo>
                      <a:pt x="1636" y="179"/>
                    </a:lnTo>
                    <a:lnTo>
                      <a:pt x="1634" y="178"/>
                    </a:lnTo>
                    <a:lnTo>
                      <a:pt x="1630" y="178"/>
                    </a:lnTo>
                    <a:lnTo>
                      <a:pt x="1630" y="178"/>
                    </a:lnTo>
                    <a:lnTo>
                      <a:pt x="1629" y="179"/>
                    </a:lnTo>
                    <a:lnTo>
                      <a:pt x="1629" y="179"/>
                    </a:lnTo>
                    <a:lnTo>
                      <a:pt x="1625" y="179"/>
                    </a:lnTo>
                    <a:lnTo>
                      <a:pt x="1625" y="179"/>
                    </a:lnTo>
                    <a:lnTo>
                      <a:pt x="1625" y="179"/>
                    </a:lnTo>
                    <a:lnTo>
                      <a:pt x="1625" y="179"/>
                    </a:lnTo>
                    <a:lnTo>
                      <a:pt x="1620" y="182"/>
                    </a:lnTo>
                    <a:lnTo>
                      <a:pt x="1620" y="182"/>
                    </a:lnTo>
                    <a:lnTo>
                      <a:pt x="1620" y="182"/>
                    </a:lnTo>
                    <a:lnTo>
                      <a:pt x="1620" y="182"/>
                    </a:lnTo>
                    <a:lnTo>
                      <a:pt x="1620" y="182"/>
                    </a:lnTo>
                    <a:lnTo>
                      <a:pt x="1609" y="188"/>
                    </a:lnTo>
                    <a:lnTo>
                      <a:pt x="1594" y="198"/>
                    </a:lnTo>
                    <a:lnTo>
                      <a:pt x="1594" y="198"/>
                    </a:lnTo>
                    <a:lnTo>
                      <a:pt x="1573" y="211"/>
                    </a:lnTo>
                    <a:lnTo>
                      <a:pt x="1558" y="223"/>
                    </a:lnTo>
                    <a:lnTo>
                      <a:pt x="1546" y="235"/>
                    </a:lnTo>
                    <a:lnTo>
                      <a:pt x="1537" y="244"/>
                    </a:lnTo>
                    <a:lnTo>
                      <a:pt x="1537" y="244"/>
                    </a:lnTo>
                    <a:lnTo>
                      <a:pt x="1502" y="223"/>
                    </a:lnTo>
                    <a:lnTo>
                      <a:pt x="1502" y="223"/>
                    </a:lnTo>
                    <a:lnTo>
                      <a:pt x="1505" y="211"/>
                    </a:lnTo>
                    <a:lnTo>
                      <a:pt x="1509" y="196"/>
                    </a:lnTo>
                    <a:lnTo>
                      <a:pt x="1512" y="176"/>
                    </a:lnTo>
                    <a:lnTo>
                      <a:pt x="1514" y="152"/>
                    </a:lnTo>
                    <a:lnTo>
                      <a:pt x="1514" y="152"/>
                    </a:lnTo>
                    <a:lnTo>
                      <a:pt x="1514" y="134"/>
                    </a:lnTo>
                    <a:lnTo>
                      <a:pt x="1514" y="121"/>
                    </a:lnTo>
                    <a:lnTo>
                      <a:pt x="1514" y="121"/>
                    </a:lnTo>
                    <a:lnTo>
                      <a:pt x="1514" y="121"/>
                    </a:lnTo>
                    <a:lnTo>
                      <a:pt x="1514" y="121"/>
                    </a:lnTo>
                    <a:lnTo>
                      <a:pt x="1514" y="120"/>
                    </a:lnTo>
                    <a:lnTo>
                      <a:pt x="1514" y="120"/>
                    </a:lnTo>
                    <a:lnTo>
                      <a:pt x="1513" y="115"/>
                    </a:lnTo>
                    <a:lnTo>
                      <a:pt x="1513" y="115"/>
                    </a:lnTo>
                    <a:lnTo>
                      <a:pt x="1513" y="115"/>
                    </a:lnTo>
                    <a:lnTo>
                      <a:pt x="1513" y="115"/>
                    </a:lnTo>
                    <a:lnTo>
                      <a:pt x="1512" y="111"/>
                    </a:lnTo>
                    <a:lnTo>
                      <a:pt x="1512" y="111"/>
                    </a:lnTo>
                    <a:lnTo>
                      <a:pt x="1512" y="110"/>
                    </a:lnTo>
                    <a:lnTo>
                      <a:pt x="1512" y="110"/>
                    </a:lnTo>
                    <a:lnTo>
                      <a:pt x="1510" y="108"/>
                    </a:lnTo>
                    <a:lnTo>
                      <a:pt x="1510" y="108"/>
                    </a:lnTo>
                    <a:lnTo>
                      <a:pt x="1510" y="108"/>
                    </a:lnTo>
                    <a:lnTo>
                      <a:pt x="1510" y="108"/>
                    </a:lnTo>
                    <a:lnTo>
                      <a:pt x="1508" y="105"/>
                    </a:lnTo>
                    <a:lnTo>
                      <a:pt x="1508" y="105"/>
                    </a:lnTo>
                    <a:lnTo>
                      <a:pt x="1508" y="104"/>
                    </a:lnTo>
                    <a:lnTo>
                      <a:pt x="1508" y="104"/>
                    </a:lnTo>
                    <a:lnTo>
                      <a:pt x="1505" y="102"/>
                    </a:lnTo>
                    <a:lnTo>
                      <a:pt x="1505" y="102"/>
                    </a:lnTo>
                    <a:lnTo>
                      <a:pt x="1505" y="102"/>
                    </a:lnTo>
                    <a:lnTo>
                      <a:pt x="1505" y="102"/>
                    </a:lnTo>
                    <a:lnTo>
                      <a:pt x="1502" y="100"/>
                    </a:lnTo>
                    <a:lnTo>
                      <a:pt x="1502" y="100"/>
                    </a:lnTo>
                    <a:lnTo>
                      <a:pt x="1502" y="100"/>
                    </a:lnTo>
                    <a:lnTo>
                      <a:pt x="1502" y="100"/>
                    </a:lnTo>
                    <a:lnTo>
                      <a:pt x="1498" y="99"/>
                    </a:lnTo>
                    <a:lnTo>
                      <a:pt x="1498" y="99"/>
                    </a:lnTo>
                    <a:lnTo>
                      <a:pt x="1497" y="97"/>
                    </a:lnTo>
                    <a:lnTo>
                      <a:pt x="1497" y="97"/>
                    </a:lnTo>
                    <a:lnTo>
                      <a:pt x="1493" y="96"/>
                    </a:lnTo>
                    <a:lnTo>
                      <a:pt x="1493" y="96"/>
                    </a:lnTo>
                    <a:lnTo>
                      <a:pt x="1489" y="94"/>
                    </a:lnTo>
                    <a:lnTo>
                      <a:pt x="1489" y="94"/>
                    </a:lnTo>
                    <a:lnTo>
                      <a:pt x="1488" y="94"/>
                    </a:lnTo>
                    <a:lnTo>
                      <a:pt x="1488" y="94"/>
                    </a:lnTo>
                    <a:lnTo>
                      <a:pt x="1484" y="92"/>
                    </a:lnTo>
                    <a:lnTo>
                      <a:pt x="1484" y="92"/>
                    </a:lnTo>
                    <a:lnTo>
                      <a:pt x="1484" y="91"/>
                    </a:lnTo>
                    <a:lnTo>
                      <a:pt x="1484" y="91"/>
                    </a:lnTo>
                    <a:lnTo>
                      <a:pt x="1480" y="91"/>
                    </a:lnTo>
                    <a:lnTo>
                      <a:pt x="1480" y="91"/>
                    </a:lnTo>
                    <a:lnTo>
                      <a:pt x="1480" y="90"/>
                    </a:lnTo>
                    <a:lnTo>
                      <a:pt x="1480" y="90"/>
                    </a:lnTo>
                    <a:lnTo>
                      <a:pt x="1478" y="90"/>
                    </a:lnTo>
                    <a:lnTo>
                      <a:pt x="1478" y="90"/>
                    </a:lnTo>
                    <a:lnTo>
                      <a:pt x="1476" y="90"/>
                    </a:lnTo>
                    <a:lnTo>
                      <a:pt x="1476" y="90"/>
                    </a:lnTo>
                    <a:lnTo>
                      <a:pt x="1474" y="90"/>
                    </a:lnTo>
                    <a:lnTo>
                      <a:pt x="1474" y="90"/>
                    </a:lnTo>
                    <a:lnTo>
                      <a:pt x="1473" y="90"/>
                    </a:lnTo>
                    <a:lnTo>
                      <a:pt x="1473" y="90"/>
                    </a:lnTo>
                    <a:lnTo>
                      <a:pt x="1470" y="91"/>
                    </a:lnTo>
                    <a:lnTo>
                      <a:pt x="1470" y="91"/>
                    </a:lnTo>
                    <a:lnTo>
                      <a:pt x="1469" y="91"/>
                    </a:lnTo>
                    <a:lnTo>
                      <a:pt x="1469" y="91"/>
                    </a:lnTo>
                    <a:lnTo>
                      <a:pt x="1465" y="92"/>
                    </a:lnTo>
                    <a:lnTo>
                      <a:pt x="1465" y="92"/>
                    </a:lnTo>
                    <a:lnTo>
                      <a:pt x="1465" y="94"/>
                    </a:lnTo>
                    <a:lnTo>
                      <a:pt x="1465" y="94"/>
                    </a:lnTo>
                    <a:lnTo>
                      <a:pt x="1461" y="96"/>
                    </a:lnTo>
                    <a:lnTo>
                      <a:pt x="1461" y="96"/>
                    </a:lnTo>
                    <a:lnTo>
                      <a:pt x="1460" y="96"/>
                    </a:lnTo>
                    <a:lnTo>
                      <a:pt x="1460" y="96"/>
                    </a:lnTo>
                    <a:lnTo>
                      <a:pt x="1460" y="96"/>
                    </a:lnTo>
                    <a:lnTo>
                      <a:pt x="1460" y="96"/>
                    </a:lnTo>
                    <a:lnTo>
                      <a:pt x="1450" y="104"/>
                    </a:lnTo>
                    <a:lnTo>
                      <a:pt x="1437" y="116"/>
                    </a:lnTo>
                    <a:lnTo>
                      <a:pt x="1437" y="116"/>
                    </a:lnTo>
                    <a:lnTo>
                      <a:pt x="1421" y="133"/>
                    </a:lnTo>
                    <a:lnTo>
                      <a:pt x="1407" y="148"/>
                    </a:lnTo>
                    <a:lnTo>
                      <a:pt x="1397" y="160"/>
                    </a:lnTo>
                    <a:lnTo>
                      <a:pt x="1390" y="172"/>
                    </a:lnTo>
                    <a:lnTo>
                      <a:pt x="1390" y="172"/>
                    </a:lnTo>
                    <a:lnTo>
                      <a:pt x="1352" y="158"/>
                    </a:lnTo>
                    <a:lnTo>
                      <a:pt x="1352" y="158"/>
                    </a:lnTo>
                    <a:lnTo>
                      <a:pt x="1353" y="145"/>
                    </a:lnTo>
                    <a:lnTo>
                      <a:pt x="1353" y="129"/>
                    </a:lnTo>
                    <a:lnTo>
                      <a:pt x="1353" y="109"/>
                    </a:lnTo>
                    <a:lnTo>
                      <a:pt x="1350" y="85"/>
                    </a:lnTo>
                    <a:lnTo>
                      <a:pt x="1350" y="85"/>
                    </a:lnTo>
                    <a:lnTo>
                      <a:pt x="1348" y="67"/>
                    </a:lnTo>
                    <a:lnTo>
                      <a:pt x="1345" y="55"/>
                    </a:lnTo>
                    <a:lnTo>
                      <a:pt x="1345" y="55"/>
                    </a:lnTo>
                    <a:lnTo>
                      <a:pt x="1345" y="55"/>
                    </a:lnTo>
                    <a:lnTo>
                      <a:pt x="1345" y="55"/>
                    </a:lnTo>
                    <a:lnTo>
                      <a:pt x="1345" y="55"/>
                    </a:lnTo>
                    <a:lnTo>
                      <a:pt x="1345" y="55"/>
                    </a:lnTo>
                    <a:lnTo>
                      <a:pt x="1344" y="50"/>
                    </a:lnTo>
                    <a:lnTo>
                      <a:pt x="1344" y="50"/>
                    </a:lnTo>
                    <a:lnTo>
                      <a:pt x="1343" y="46"/>
                    </a:lnTo>
                    <a:lnTo>
                      <a:pt x="1343" y="46"/>
                    </a:lnTo>
                    <a:lnTo>
                      <a:pt x="1342" y="45"/>
                    </a:lnTo>
                    <a:lnTo>
                      <a:pt x="1342" y="45"/>
                    </a:lnTo>
                    <a:lnTo>
                      <a:pt x="1340" y="42"/>
                    </a:lnTo>
                    <a:lnTo>
                      <a:pt x="1340" y="42"/>
                    </a:lnTo>
                    <a:lnTo>
                      <a:pt x="1340" y="41"/>
                    </a:lnTo>
                    <a:lnTo>
                      <a:pt x="1340" y="41"/>
                    </a:lnTo>
                    <a:lnTo>
                      <a:pt x="1338" y="40"/>
                    </a:lnTo>
                    <a:lnTo>
                      <a:pt x="1338" y="40"/>
                    </a:lnTo>
                    <a:lnTo>
                      <a:pt x="1337" y="38"/>
                    </a:lnTo>
                    <a:lnTo>
                      <a:pt x="1337" y="38"/>
                    </a:lnTo>
                    <a:lnTo>
                      <a:pt x="1334" y="37"/>
                    </a:lnTo>
                    <a:lnTo>
                      <a:pt x="1334" y="37"/>
                    </a:lnTo>
                    <a:lnTo>
                      <a:pt x="1334" y="37"/>
                    </a:lnTo>
                    <a:lnTo>
                      <a:pt x="1334" y="37"/>
                    </a:lnTo>
                    <a:lnTo>
                      <a:pt x="1330" y="36"/>
                    </a:lnTo>
                    <a:lnTo>
                      <a:pt x="1330" y="36"/>
                    </a:lnTo>
                    <a:lnTo>
                      <a:pt x="1330" y="36"/>
                    </a:lnTo>
                    <a:lnTo>
                      <a:pt x="1330" y="36"/>
                    </a:lnTo>
                    <a:lnTo>
                      <a:pt x="1327" y="34"/>
                    </a:lnTo>
                    <a:lnTo>
                      <a:pt x="1327" y="34"/>
                    </a:lnTo>
                    <a:lnTo>
                      <a:pt x="1325" y="34"/>
                    </a:lnTo>
                    <a:lnTo>
                      <a:pt x="1325" y="34"/>
                    </a:lnTo>
                    <a:lnTo>
                      <a:pt x="1321" y="33"/>
                    </a:lnTo>
                    <a:lnTo>
                      <a:pt x="1321" y="33"/>
                    </a:lnTo>
                    <a:lnTo>
                      <a:pt x="1316" y="32"/>
                    </a:lnTo>
                    <a:lnTo>
                      <a:pt x="1316" y="32"/>
                    </a:lnTo>
                    <a:lnTo>
                      <a:pt x="1315" y="32"/>
                    </a:lnTo>
                    <a:lnTo>
                      <a:pt x="1315" y="32"/>
                    </a:lnTo>
                    <a:lnTo>
                      <a:pt x="1313" y="31"/>
                    </a:lnTo>
                    <a:lnTo>
                      <a:pt x="1313" y="31"/>
                    </a:lnTo>
                    <a:lnTo>
                      <a:pt x="1311" y="31"/>
                    </a:lnTo>
                    <a:lnTo>
                      <a:pt x="1311" y="31"/>
                    </a:lnTo>
                    <a:lnTo>
                      <a:pt x="1308" y="31"/>
                    </a:lnTo>
                    <a:lnTo>
                      <a:pt x="1308" y="31"/>
                    </a:lnTo>
                    <a:lnTo>
                      <a:pt x="1308" y="31"/>
                    </a:lnTo>
                    <a:lnTo>
                      <a:pt x="1308" y="31"/>
                    </a:lnTo>
                    <a:lnTo>
                      <a:pt x="1304" y="31"/>
                    </a:lnTo>
                    <a:lnTo>
                      <a:pt x="1304" y="31"/>
                    </a:lnTo>
                    <a:lnTo>
                      <a:pt x="1304" y="31"/>
                    </a:lnTo>
                    <a:lnTo>
                      <a:pt x="1304" y="31"/>
                    </a:lnTo>
                    <a:lnTo>
                      <a:pt x="1300" y="31"/>
                    </a:lnTo>
                    <a:lnTo>
                      <a:pt x="1300" y="31"/>
                    </a:lnTo>
                    <a:lnTo>
                      <a:pt x="1300" y="31"/>
                    </a:lnTo>
                    <a:lnTo>
                      <a:pt x="1300" y="31"/>
                    </a:lnTo>
                    <a:lnTo>
                      <a:pt x="1298" y="32"/>
                    </a:lnTo>
                    <a:lnTo>
                      <a:pt x="1298" y="32"/>
                    </a:lnTo>
                    <a:lnTo>
                      <a:pt x="1296" y="33"/>
                    </a:lnTo>
                    <a:lnTo>
                      <a:pt x="1296" y="33"/>
                    </a:lnTo>
                    <a:lnTo>
                      <a:pt x="1289" y="40"/>
                    </a:lnTo>
                    <a:lnTo>
                      <a:pt x="1289" y="40"/>
                    </a:lnTo>
                    <a:lnTo>
                      <a:pt x="1289" y="40"/>
                    </a:lnTo>
                    <a:lnTo>
                      <a:pt x="1289" y="40"/>
                    </a:lnTo>
                    <a:lnTo>
                      <a:pt x="1289" y="40"/>
                    </a:lnTo>
                    <a:lnTo>
                      <a:pt x="1289" y="40"/>
                    </a:lnTo>
                    <a:lnTo>
                      <a:pt x="1280" y="50"/>
                    </a:lnTo>
                    <a:lnTo>
                      <a:pt x="1270" y="63"/>
                    </a:lnTo>
                    <a:lnTo>
                      <a:pt x="1270" y="63"/>
                    </a:lnTo>
                    <a:lnTo>
                      <a:pt x="1256" y="82"/>
                    </a:lnTo>
                    <a:lnTo>
                      <a:pt x="1245" y="100"/>
                    </a:lnTo>
                    <a:lnTo>
                      <a:pt x="1237" y="114"/>
                    </a:lnTo>
                    <a:lnTo>
                      <a:pt x="1232" y="125"/>
                    </a:lnTo>
                    <a:lnTo>
                      <a:pt x="1232" y="125"/>
                    </a:lnTo>
                    <a:lnTo>
                      <a:pt x="1192" y="119"/>
                    </a:lnTo>
                    <a:lnTo>
                      <a:pt x="1192" y="119"/>
                    </a:lnTo>
                    <a:lnTo>
                      <a:pt x="1192" y="106"/>
                    </a:lnTo>
                    <a:lnTo>
                      <a:pt x="1189" y="90"/>
                    </a:lnTo>
                    <a:lnTo>
                      <a:pt x="1185" y="70"/>
                    </a:lnTo>
                    <a:lnTo>
                      <a:pt x="1179" y="47"/>
                    </a:lnTo>
                    <a:lnTo>
                      <a:pt x="1179" y="47"/>
                    </a:lnTo>
                    <a:lnTo>
                      <a:pt x="1173" y="31"/>
                    </a:lnTo>
                    <a:lnTo>
                      <a:pt x="1169" y="18"/>
                    </a:lnTo>
                    <a:lnTo>
                      <a:pt x="1169" y="18"/>
                    </a:lnTo>
                    <a:lnTo>
                      <a:pt x="1169" y="18"/>
                    </a:lnTo>
                    <a:lnTo>
                      <a:pt x="1169" y="18"/>
                    </a:lnTo>
                    <a:lnTo>
                      <a:pt x="1169" y="18"/>
                    </a:lnTo>
                    <a:lnTo>
                      <a:pt x="1164" y="9"/>
                    </a:lnTo>
                    <a:lnTo>
                      <a:pt x="1164" y="9"/>
                    </a:lnTo>
                    <a:lnTo>
                      <a:pt x="1163" y="9"/>
                    </a:lnTo>
                    <a:lnTo>
                      <a:pt x="1163" y="9"/>
                    </a:lnTo>
                    <a:lnTo>
                      <a:pt x="1160" y="7"/>
                    </a:lnTo>
                    <a:lnTo>
                      <a:pt x="1160" y="7"/>
                    </a:lnTo>
                    <a:lnTo>
                      <a:pt x="1160" y="7"/>
                    </a:lnTo>
                    <a:lnTo>
                      <a:pt x="1160" y="7"/>
                    </a:lnTo>
                    <a:lnTo>
                      <a:pt x="1158" y="4"/>
                    </a:lnTo>
                    <a:lnTo>
                      <a:pt x="1158" y="4"/>
                    </a:lnTo>
                    <a:lnTo>
                      <a:pt x="1156" y="4"/>
                    </a:lnTo>
                    <a:lnTo>
                      <a:pt x="1156" y="4"/>
                    </a:lnTo>
                    <a:lnTo>
                      <a:pt x="1154" y="3"/>
                    </a:lnTo>
                    <a:lnTo>
                      <a:pt x="1154" y="3"/>
                    </a:lnTo>
                    <a:lnTo>
                      <a:pt x="1154" y="3"/>
                    </a:lnTo>
                    <a:lnTo>
                      <a:pt x="1154" y="3"/>
                    </a:lnTo>
                    <a:lnTo>
                      <a:pt x="1150" y="2"/>
                    </a:lnTo>
                    <a:lnTo>
                      <a:pt x="1150" y="2"/>
                    </a:lnTo>
                    <a:lnTo>
                      <a:pt x="1150" y="2"/>
                    </a:lnTo>
                    <a:lnTo>
                      <a:pt x="1150" y="2"/>
                    </a:lnTo>
                    <a:lnTo>
                      <a:pt x="1146" y="2"/>
                    </a:lnTo>
                    <a:lnTo>
                      <a:pt x="1146" y="2"/>
                    </a:lnTo>
                    <a:lnTo>
                      <a:pt x="1145" y="2"/>
                    </a:lnTo>
                    <a:lnTo>
                      <a:pt x="1145" y="2"/>
                    </a:lnTo>
                    <a:lnTo>
                      <a:pt x="1140" y="2"/>
                    </a:lnTo>
                    <a:lnTo>
                      <a:pt x="1140" y="2"/>
                    </a:lnTo>
                    <a:lnTo>
                      <a:pt x="1136" y="0"/>
                    </a:lnTo>
                    <a:lnTo>
                      <a:pt x="1136" y="0"/>
                    </a:lnTo>
                    <a:lnTo>
                      <a:pt x="1135" y="0"/>
                    </a:lnTo>
                    <a:lnTo>
                      <a:pt x="1135" y="0"/>
                    </a:lnTo>
                    <a:lnTo>
                      <a:pt x="1131" y="0"/>
                    </a:lnTo>
                    <a:lnTo>
                      <a:pt x="1131" y="0"/>
                    </a:lnTo>
                    <a:lnTo>
                      <a:pt x="1130" y="0"/>
                    </a:lnTo>
                    <a:lnTo>
                      <a:pt x="1130" y="0"/>
                    </a:lnTo>
                    <a:lnTo>
                      <a:pt x="1127" y="0"/>
                    </a:lnTo>
                    <a:lnTo>
                      <a:pt x="1127" y="0"/>
                    </a:lnTo>
                    <a:lnTo>
                      <a:pt x="1126" y="0"/>
                    </a:lnTo>
                    <a:lnTo>
                      <a:pt x="1126" y="0"/>
                    </a:lnTo>
                    <a:lnTo>
                      <a:pt x="1124" y="2"/>
                    </a:lnTo>
                    <a:lnTo>
                      <a:pt x="1124" y="2"/>
                    </a:lnTo>
                    <a:lnTo>
                      <a:pt x="1122" y="2"/>
                    </a:lnTo>
                    <a:lnTo>
                      <a:pt x="1122" y="2"/>
                    </a:lnTo>
                    <a:lnTo>
                      <a:pt x="1120" y="3"/>
                    </a:lnTo>
                    <a:lnTo>
                      <a:pt x="1120" y="3"/>
                    </a:lnTo>
                    <a:lnTo>
                      <a:pt x="1120" y="3"/>
                    </a:lnTo>
                    <a:lnTo>
                      <a:pt x="1120" y="3"/>
                    </a:lnTo>
                    <a:lnTo>
                      <a:pt x="1117" y="4"/>
                    </a:lnTo>
                    <a:lnTo>
                      <a:pt x="1117" y="4"/>
                    </a:lnTo>
                    <a:lnTo>
                      <a:pt x="1116" y="5"/>
                    </a:lnTo>
                    <a:lnTo>
                      <a:pt x="1116" y="5"/>
                    </a:lnTo>
                    <a:lnTo>
                      <a:pt x="1114" y="8"/>
                    </a:lnTo>
                    <a:lnTo>
                      <a:pt x="1114" y="8"/>
                    </a:lnTo>
                    <a:lnTo>
                      <a:pt x="1114" y="8"/>
                    </a:lnTo>
                    <a:lnTo>
                      <a:pt x="1114" y="8"/>
                    </a:lnTo>
                    <a:lnTo>
                      <a:pt x="1110" y="13"/>
                    </a:lnTo>
                    <a:lnTo>
                      <a:pt x="1110" y="13"/>
                    </a:lnTo>
                    <a:lnTo>
                      <a:pt x="1110" y="13"/>
                    </a:lnTo>
                    <a:lnTo>
                      <a:pt x="1110" y="13"/>
                    </a:lnTo>
                    <a:lnTo>
                      <a:pt x="1110" y="13"/>
                    </a:lnTo>
                    <a:lnTo>
                      <a:pt x="1110" y="13"/>
                    </a:lnTo>
                    <a:lnTo>
                      <a:pt x="1104" y="24"/>
                    </a:lnTo>
                    <a:lnTo>
                      <a:pt x="1095" y="40"/>
                    </a:lnTo>
                    <a:lnTo>
                      <a:pt x="1095" y="40"/>
                    </a:lnTo>
                    <a:lnTo>
                      <a:pt x="1085" y="61"/>
                    </a:lnTo>
                    <a:lnTo>
                      <a:pt x="1077" y="80"/>
                    </a:lnTo>
                    <a:lnTo>
                      <a:pt x="1072" y="96"/>
                    </a:lnTo>
                    <a:lnTo>
                      <a:pt x="1069" y="108"/>
                    </a:lnTo>
                    <a:lnTo>
                      <a:pt x="1069" y="108"/>
                    </a:lnTo>
                    <a:lnTo>
                      <a:pt x="1028" y="108"/>
                    </a:lnTo>
                    <a:lnTo>
                      <a:pt x="1028" y="108"/>
                    </a:lnTo>
                    <a:lnTo>
                      <a:pt x="1025" y="96"/>
                    </a:lnTo>
                    <a:lnTo>
                      <a:pt x="1020" y="80"/>
                    </a:lnTo>
                    <a:lnTo>
                      <a:pt x="1013" y="61"/>
                    </a:lnTo>
                    <a:lnTo>
                      <a:pt x="1003" y="40"/>
                    </a:lnTo>
                    <a:lnTo>
                      <a:pt x="1003" y="40"/>
                    </a:lnTo>
                    <a:lnTo>
                      <a:pt x="994" y="24"/>
                    </a:lnTo>
                    <a:lnTo>
                      <a:pt x="988" y="13"/>
                    </a:lnTo>
                    <a:lnTo>
                      <a:pt x="988" y="13"/>
                    </a:lnTo>
                    <a:lnTo>
                      <a:pt x="988" y="13"/>
                    </a:lnTo>
                    <a:lnTo>
                      <a:pt x="988" y="13"/>
                    </a:lnTo>
                    <a:lnTo>
                      <a:pt x="988" y="13"/>
                    </a:lnTo>
                    <a:lnTo>
                      <a:pt x="981" y="5"/>
                    </a:lnTo>
                    <a:lnTo>
                      <a:pt x="981" y="5"/>
                    </a:lnTo>
                    <a:lnTo>
                      <a:pt x="980" y="4"/>
                    </a:lnTo>
                    <a:lnTo>
                      <a:pt x="980" y="4"/>
                    </a:lnTo>
                    <a:lnTo>
                      <a:pt x="978" y="3"/>
                    </a:lnTo>
                    <a:lnTo>
                      <a:pt x="978" y="3"/>
                    </a:lnTo>
                    <a:lnTo>
                      <a:pt x="978" y="3"/>
                    </a:lnTo>
                    <a:lnTo>
                      <a:pt x="978" y="3"/>
                    </a:lnTo>
                    <a:lnTo>
                      <a:pt x="975" y="2"/>
                    </a:lnTo>
                    <a:lnTo>
                      <a:pt x="975" y="2"/>
                    </a:lnTo>
                    <a:lnTo>
                      <a:pt x="974" y="2"/>
                    </a:lnTo>
                    <a:lnTo>
                      <a:pt x="974" y="2"/>
                    </a:lnTo>
                    <a:lnTo>
                      <a:pt x="971" y="0"/>
                    </a:lnTo>
                    <a:lnTo>
                      <a:pt x="971" y="0"/>
                    </a:lnTo>
                    <a:lnTo>
                      <a:pt x="970" y="0"/>
                    </a:lnTo>
                    <a:lnTo>
                      <a:pt x="970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6" y="0"/>
                    </a:lnTo>
                    <a:lnTo>
                      <a:pt x="962" y="0"/>
                    </a:lnTo>
                    <a:lnTo>
                      <a:pt x="962" y="0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957" y="2"/>
                    </a:lnTo>
                    <a:lnTo>
                      <a:pt x="957" y="2"/>
                    </a:lnTo>
                    <a:lnTo>
                      <a:pt x="952" y="2"/>
                    </a:lnTo>
                    <a:lnTo>
                      <a:pt x="952" y="2"/>
                    </a:lnTo>
                    <a:lnTo>
                      <a:pt x="951" y="2"/>
                    </a:lnTo>
                    <a:lnTo>
                      <a:pt x="951" y="2"/>
                    </a:lnTo>
                    <a:lnTo>
                      <a:pt x="947" y="2"/>
                    </a:lnTo>
                    <a:lnTo>
                      <a:pt x="947" y="2"/>
                    </a:lnTo>
                    <a:lnTo>
                      <a:pt x="947" y="2"/>
                    </a:lnTo>
                    <a:lnTo>
                      <a:pt x="947" y="2"/>
                    </a:lnTo>
                    <a:lnTo>
                      <a:pt x="944" y="3"/>
                    </a:lnTo>
                    <a:lnTo>
                      <a:pt x="944" y="3"/>
                    </a:lnTo>
                    <a:lnTo>
                      <a:pt x="944" y="3"/>
                    </a:lnTo>
                    <a:lnTo>
                      <a:pt x="944" y="3"/>
                    </a:lnTo>
                    <a:lnTo>
                      <a:pt x="940" y="4"/>
                    </a:lnTo>
                    <a:lnTo>
                      <a:pt x="940" y="4"/>
                    </a:lnTo>
                    <a:lnTo>
                      <a:pt x="940" y="4"/>
                    </a:lnTo>
                    <a:lnTo>
                      <a:pt x="940" y="4"/>
                    </a:lnTo>
                    <a:lnTo>
                      <a:pt x="937" y="7"/>
                    </a:lnTo>
                    <a:lnTo>
                      <a:pt x="937" y="7"/>
                    </a:lnTo>
                    <a:lnTo>
                      <a:pt x="936" y="7"/>
                    </a:lnTo>
                    <a:lnTo>
                      <a:pt x="936" y="7"/>
                    </a:lnTo>
                    <a:lnTo>
                      <a:pt x="935" y="9"/>
                    </a:lnTo>
                    <a:lnTo>
                      <a:pt x="935" y="9"/>
                    </a:lnTo>
                    <a:lnTo>
                      <a:pt x="933" y="9"/>
                    </a:lnTo>
                    <a:lnTo>
                      <a:pt x="933" y="9"/>
                    </a:lnTo>
                    <a:lnTo>
                      <a:pt x="931" y="13"/>
                    </a:lnTo>
                    <a:lnTo>
                      <a:pt x="931" y="13"/>
                    </a:lnTo>
                    <a:lnTo>
                      <a:pt x="931" y="13"/>
                    </a:lnTo>
                    <a:lnTo>
                      <a:pt x="928" y="18"/>
                    </a:lnTo>
                    <a:lnTo>
                      <a:pt x="928" y="18"/>
                    </a:lnTo>
                    <a:lnTo>
                      <a:pt x="928" y="18"/>
                    </a:lnTo>
                    <a:lnTo>
                      <a:pt x="928" y="18"/>
                    </a:lnTo>
                    <a:lnTo>
                      <a:pt x="928" y="18"/>
                    </a:lnTo>
                    <a:lnTo>
                      <a:pt x="928" y="18"/>
                    </a:lnTo>
                    <a:lnTo>
                      <a:pt x="925" y="31"/>
                    </a:lnTo>
                    <a:lnTo>
                      <a:pt x="918" y="47"/>
                    </a:lnTo>
                    <a:lnTo>
                      <a:pt x="918" y="47"/>
                    </a:lnTo>
                    <a:lnTo>
                      <a:pt x="912" y="70"/>
                    </a:lnTo>
                    <a:lnTo>
                      <a:pt x="908" y="90"/>
                    </a:lnTo>
                    <a:lnTo>
                      <a:pt x="906" y="106"/>
                    </a:lnTo>
                    <a:lnTo>
                      <a:pt x="906" y="119"/>
                    </a:lnTo>
                    <a:lnTo>
                      <a:pt x="906" y="119"/>
                    </a:lnTo>
                    <a:lnTo>
                      <a:pt x="865" y="125"/>
                    </a:lnTo>
                    <a:lnTo>
                      <a:pt x="865" y="125"/>
                    </a:lnTo>
                    <a:lnTo>
                      <a:pt x="860" y="114"/>
                    </a:lnTo>
                    <a:lnTo>
                      <a:pt x="853" y="100"/>
                    </a:lnTo>
                    <a:lnTo>
                      <a:pt x="841" y="82"/>
                    </a:lnTo>
                    <a:lnTo>
                      <a:pt x="828" y="63"/>
                    </a:lnTo>
                    <a:lnTo>
                      <a:pt x="828" y="63"/>
                    </a:lnTo>
                    <a:lnTo>
                      <a:pt x="818" y="50"/>
                    </a:lnTo>
                    <a:lnTo>
                      <a:pt x="809" y="40"/>
                    </a:lnTo>
                    <a:lnTo>
                      <a:pt x="809" y="40"/>
                    </a:lnTo>
                    <a:lnTo>
                      <a:pt x="809" y="40"/>
                    </a:lnTo>
                    <a:lnTo>
                      <a:pt x="809" y="40"/>
                    </a:lnTo>
                    <a:lnTo>
                      <a:pt x="809" y="40"/>
                    </a:lnTo>
                    <a:lnTo>
                      <a:pt x="809" y="40"/>
                    </a:lnTo>
                    <a:lnTo>
                      <a:pt x="801" y="33"/>
                    </a:lnTo>
                    <a:lnTo>
                      <a:pt x="801" y="33"/>
                    </a:lnTo>
                    <a:lnTo>
                      <a:pt x="800" y="32"/>
                    </a:lnTo>
                    <a:lnTo>
                      <a:pt x="800" y="32"/>
                    </a:lnTo>
                    <a:lnTo>
                      <a:pt x="797" y="31"/>
                    </a:lnTo>
                    <a:lnTo>
                      <a:pt x="797" y="31"/>
                    </a:lnTo>
                    <a:lnTo>
                      <a:pt x="797" y="31"/>
                    </a:lnTo>
                    <a:lnTo>
                      <a:pt x="797" y="31"/>
                    </a:lnTo>
                    <a:lnTo>
                      <a:pt x="794" y="31"/>
                    </a:lnTo>
                    <a:lnTo>
                      <a:pt x="794" y="31"/>
                    </a:lnTo>
                    <a:lnTo>
                      <a:pt x="792" y="31"/>
                    </a:lnTo>
                    <a:lnTo>
                      <a:pt x="792" y="31"/>
                    </a:lnTo>
                    <a:lnTo>
                      <a:pt x="790" y="31"/>
                    </a:lnTo>
                    <a:lnTo>
                      <a:pt x="790" y="31"/>
                    </a:lnTo>
                    <a:lnTo>
                      <a:pt x="790" y="31"/>
                    </a:lnTo>
                    <a:lnTo>
                      <a:pt x="790" y="31"/>
                    </a:lnTo>
                    <a:lnTo>
                      <a:pt x="786" y="31"/>
                    </a:lnTo>
                    <a:lnTo>
                      <a:pt x="786" y="31"/>
                    </a:lnTo>
                    <a:lnTo>
                      <a:pt x="785" y="31"/>
                    </a:lnTo>
                    <a:lnTo>
                      <a:pt x="785" y="31"/>
                    </a:lnTo>
                    <a:lnTo>
                      <a:pt x="782" y="32"/>
                    </a:lnTo>
                    <a:lnTo>
                      <a:pt x="782" y="32"/>
                    </a:lnTo>
                    <a:lnTo>
                      <a:pt x="780" y="32"/>
                    </a:lnTo>
                    <a:lnTo>
                      <a:pt x="780" y="32"/>
                    </a:lnTo>
                    <a:lnTo>
                      <a:pt x="776" y="33"/>
                    </a:lnTo>
                    <a:lnTo>
                      <a:pt x="776" y="33"/>
                    </a:lnTo>
                    <a:lnTo>
                      <a:pt x="772" y="34"/>
                    </a:lnTo>
                    <a:lnTo>
                      <a:pt x="772" y="34"/>
                    </a:lnTo>
                    <a:lnTo>
                      <a:pt x="771" y="34"/>
                    </a:lnTo>
                    <a:lnTo>
                      <a:pt x="771" y="34"/>
                    </a:lnTo>
                    <a:lnTo>
                      <a:pt x="767" y="36"/>
                    </a:lnTo>
                    <a:lnTo>
                      <a:pt x="767" y="36"/>
                    </a:lnTo>
                    <a:lnTo>
                      <a:pt x="767" y="36"/>
                    </a:lnTo>
                    <a:lnTo>
                      <a:pt x="767" y="36"/>
                    </a:lnTo>
                    <a:lnTo>
                      <a:pt x="763" y="37"/>
                    </a:lnTo>
                    <a:lnTo>
                      <a:pt x="763" y="37"/>
                    </a:lnTo>
                    <a:lnTo>
                      <a:pt x="763" y="37"/>
                    </a:lnTo>
                    <a:lnTo>
                      <a:pt x="763" y="37"/>
                    </a:lnTo>
                    <a:lnTo>
                      <a:pt x="761" y="38"/>
                    </a:lnTo>
                    <a:lnTo>
                      <a:pt x="761" y="38"/>
                    </a:lnTo>
                    <a:lnTo>
                      <a:pt x="760" y="40"/>
                    </a:lnTo>
                    <a:lnTo>
                      <a:pt x="760" y="40"/>
                    </a:lnTo>
                    <a:lnTo>
                      <a:pt x="757" y="41"/>
                    </a:lnTo>
                    <a:lnTo>
                      <a:pt x="757" y="41"/>
                    </a:lnTo>
                    <a:lnTo>
                      <a:pt x="757" y="42"/>
                    </a:lnTo>
                    <a:lnTo>
                      <a:pt x="757" y="42"/>
                    </a:lnTo>
                    <a:lnTo>
                      <a:pt x="756" y="45"/>
                    </a:lnTo>
                    <a:lnTo>
                      <a:pt x="756" y="45"/>
                    </a:lnTo>
                    <a:lnTo>
                      <a:pt x="755" y="46"/>
                    </a:lnTo>
                    <a:lnTo>
                      <a:pt x="755" y="46"/>
                    </a:lnTo>
                    <a:lnTo>
                      <a:pt x="753" y="50"/>
                    </a:lnTo>
                    <a:lnTo>
                      <a:pt x="753" y="50"/>
                    </a:lnTo>
                    <a:lnTo>
                      <a:pt x="753" y="50"/>
                    </a:lnTo>
                    <a:lnTo>
                      <a:pt x="753" y="50"/>
                    </a:lnTo>
                    <a:lnTo>
                      <a:pt x="752" y="55"/>
                    </a:lnTo>
                    <a:lnTo>
                      <a:pt x="752" y="55"/>
                    </a:lnTo>
                    <a:lnTo>
                      <a:pt x="751" y="55"/>
                    </a:lnTo>
                    <a:lnTo>
                      <a:pt x="751" y="55"/>
                    </a:lnTo>
                    <a:lnTo>
                      <a:pt x="751" y="55"/>
                    </a:lnTo>
                    <a:lnTo>
                      <a:pt x="749" y="67"/>
                    </a:lnTo>
                    <a:lnTo>
                      <a:pt x="747" y="85"/>
                    </a:lnTo>
                    <a:lnTo>
                      <a:pt x="747" y="85"/>
                    </a:lnTo>
                    <a:lnTo>
                      <a:pt x="744" y="109"/>
                    </a:lnTo>
                    <a:lnTo>
                      <a:pt x="744" y="129"/>
                    </a:lnTo>
                    <a:lnTo>
                      <a:pt x="744" y="145"/>
                    </a:lnTo>
                    <a:lnTo>
                      <a:pt x="746" y="158"/>
                    </a:lnTo>
                    <a:lnTo>
                      <a:pt x="746" y="158"/>
                    </a:lnTo>
                    <a:lnTo>
                      <a:pt x="708" y="172"/>
                    </a:lnTo>
                    <a:lnTo>
                      <a:pt x="708" y="172"/>
                    </a:lnTo>
                    <a:lnTo>
                      <a:pt x="700" y="162"/>
                    </a:lnTo>
                    <a:lnTo>
                      <a:pt x="690" y="148"/>
                    </a:lnTo>
                    <a:lnTo>
                      <a:pt x="676" y="133"/>
                    </a:lnTo>
                    <a:lnTo>
                      <a:pt x="660" y="116"/>
                    </a:lnTo>
                    <a:lnTo>
                      <a:pt x="660" y="116"/>
                    </a:lnTo>
                    <a:lnTo>
                      <a:pt x="647" y="105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7" y="96"/>
                    </a:lnTo>
                    <a:lnTo>
                      <a:pt x="632" y="94"/>
                    </a:lnTo>
                    <a:lnTo>
                      <a:pt x="632" y="94"/>
                    </a:lnTo>
                    <a:lnTo>
                      <a:pt x="632" y="94"/>
                    </a:lnTo>
                    <a:lnTo>
                      <a:pt x="632" y="94"/>
                    </a:lnTo>
                    <a:lnTo>
                      <a:pt x="629" y="91"/>
                    </a:lnTo>
                    <a:lnTo>
                      <a:pt x="629" y="91"/>
                    </a:lnTo>
                    <a:lnTo>
                      <a:pt x="627" y="91"/>
                    </a:lnTo>
                    <a:lnTo>
                      <a:pt x="627" y="91"/>
                    </a:lnTo>
                    <a:lnTo>
                      <a:pt x="625" y="90"/>
                    </a:lnTo>
                    <a:lnTo>
                      <a:pt x="625" y="90"/>
                    </a:lnTo>
                    <a:lnTo>
                      <a:pt x="624" y="90"/>
                    </a:lnTo>
                    <a:lnTo>
                      <a:pt x="624" y="90"/>
                    </a:lnTo>
                    <a:lnTo>
                      <a:pt x="621" y="90"/>
                    </a:lnTo>
                    <a:lnTo>
                      <a:pt x="621" y="90"/>
                    </a:lnTo>
                    <a:lnTo>
                      <a:pt x="620" y="90"/>
                    </a:lnTo>
                    <a:lnTo>
                      <a:pt x="620" y="90"/>
                    </a:lnTo>
                    <a:lnTo>
                      <a:pt x="617" y="90"/>
                    </a:lnTo>
                    <a:lnTo>
                      <a:pt x="617" y="90"/>
                    </a:lnTo>
                    <a:lnTo>
                      <a:pt x="616" y="91"/>
                    </a:lnTo>
                    <a:lnTo>
                      <a:pt x="616" y="91"/>
                    </a:lnTo>
                    <a:lnTo>
                      <a:pt x="613" y="91"/>
                    </a:lnTo>
                    <a:lnTo>
                      <a:pt x="613" y="91"/>
                    </a:lnTo>
                    <a:lnTo>
                      <a:pt x="612" y="92"/>
                    </a:lnTo>
                    <a:lnTo>
                      <a:pt x="612" y="92"/>
                    </a:lnTo>
                    <a:lnTo>
                      <a:pt x="610" y="94"/>
                    </a:lnTo>
                    <a:lnTo>
                      <a:pt x="610" y="94"/>
                    </a:lnTo>
                    <a:lnTo>
                      <a:pt x="608" y="94"/>
                    </a:lnTo>
                    <a:lnTo>
                      <a:pt x="608" y="94"/>
                    </a:lnTo>
                    <a:lnTo>
                      <a:pt x="605" y="96"/>
                    </a:lnTo>
                    <a:lnTo>
                      <a:pt x="605" y="96"/>
                    </a:lnTo>
                    <a:lnTo>
                      <a:pt x="600" y="97"/>
                    </a:lnTo>
                    <a:lnTo>
                      <a:pt x="600" y="97"/>
                    </a:lnTo>
                    <a:lnTo>
                      <a:pt x="598" y="99"/>
                    </a:lnTo>
                    <a:lnTo>
                      <a:pt x="598" y="99"/>
                    </a:lnTo>
                    <a:lnTo>
                      <a:pt x="596" y="100"/>
                    </a:lnTo>
                    <a:lnTo>
                      <a:pt x="596" y="100"/>
                    </a:lnTo>
                    <a:lnTo>
                      <a:pt x="595" y="100"/>
                    </a:lnTo>
                    <a:lnTo>
                      <a:pt x="595" y="100"/>
                    </a:lnTo>
                    <a:lnTo>
                      <a:pt x="592" y="102"/>
                    </a:lnTo>
                    <a:lnTo>
                      <a:pt x="592" y="102"/>
                    </a:lnTo>
                    <a:lnTo>
                      <a:pt x="592" y="102"/>
                    </a:lnTo>
                    <a:lnTo>
                      <a:pt x="592" y="102"/>
                    </a:lnTo>
                    <a:lnTo>
                      <a:pt x="589" y="104"/>
                    </a:lnTo>
                    <a:lnTo>
                      <a:pt x="589" y="104"/>
                    </a:lnTo>
                    <a:lnTo>
                      <a:pt x="588" y="105"/>
                    </a:lnTo>
                    <a:lnTo>
                      <a:pt x="588" y="105"/>
                    </a:lnTo>
                    <a:lnTo>
                      <a:pt x="587" y="108"/>
                    </a:lnTo>
                    <a:lnTo>
                      <a:pt x="587" y="108"/>
                    </a:lnTo>
                    <a:lnTo>
                      <a:pt x="587" y="108"/>
                    </a:lnTo>
                    <a:lnTo>
                      <a:pt x="587" y="108"/>
                    </a:lnTo>
                    <a:lnTo>
                      <a:pt x="586" y="110"/>
                    </a:lnTo>
                    <a:lnTo>
                      <a:pt x="586" y="110"/>
                    </a:lnTo>
                    <a:lnTo>
                      <a:pt x="584" y="111"/>
                    </a:lnTo>
                    <a:lnTo>
                      <a:pt x="584" y="111"/>
                    </a:lnTo>
                    <a:lnTo>
                      <a:pt x="584" y="116"/>
                    </a:lnTo>
                    <a:lnTo>
                      <a:pt x="584" y="116"/>
                    </a:lnTo>
                    <a:lnTo>
                      <a:pt x="584" y="116"/>
                    </a:lnTo>
                    <a:lnTo>
                      <a:pt x="584" y="116"/>
                    </a:lnTo>
                    <a:lnTo>
                      <a:pt x="583" y="121"/>
                    </a:lnTo>
                    <a:lnTo>
                      <a:pt x="583" y="121"/>
                    </a:lnTo>
                    <a:lnTo>
                      <a:pt x="583" y="121"/>
                    </a:lnTo>
                    <a:lnTo>
                      <a:pt x="583" y="121"/>
                    </a:lnTo>
                    <a:lnTo>
                      <a:pt x="583" y="121"/>
                    </a:lnTo>
                    <a:lnTo>
                      <a:pt x="583" y="134"/>
                    </a:lnTo>
                    <a:lnTo>
                      <a:pt x="583" y="152"/>
                    </a:lnTo>
                    <a:lnTo>
                      <a:pt x="583" y="152"/>
                    </a:lnTo>
                    <a:lnTo>
                      <a:pt x="586" y="176"/>
                    </a:lnTo>
                    <a:lnTo>
                      <a:pt x="588" y="196"/>
                    </a:lnTo>
                    <a:lnTo>
                      <a:pt x="592" y="212"/>
                    </a:lnTo>
                    <a:lnTo>
                      <a:pt x="596" y="225"/>
                    </a:lnTo>
                    <a:lnTo>
                      <a:pt x="596" y="225"/>
                    </a:lnTo>
                    <a:lnTo>
                      <a:pt x="561" y="245"/>
                    </a:lnTo>
                    <a:lnTo>
                      <a:pt x="561" y="245"/>
                    </a:lnTo>
                    <a:lnTo>
                      <a:pt x="552" y="236"/>
                    </a:lnTo>
                    <a:lnTo>
                      <a:pt x="539" y="225"/>
                    </a:lnTo>
                    <a:lnTo>
                      <a:pt x="524" y="212"/>
                    </a:lnTo>
                    <a:lnTo>
                      <a:pt x="504" y="198"/>
                    </a:lnTo>
                    <a:lnTo>
                      <a:pt x="504" y="198"/>
                    </a:lnTo>
                    <a:lnTo>
                      <a:pt x="489" y="188"/>
                    </a:lnTo>
                    <a:lnTo>
                      <a:pt x="479" y="182"/>
                    </a:lnTo>
                    <a:lnTo>
                      <a:pt x="479" y="182"/>
                    </a:lnTo>
                    <a:lnTo>
                      <a:pt x="479" y="182"/>
                    </a:lnTo>
                    <a:lnTo>
                      <a:pt x="479" y="182"/>
                    </a:lnTo>
                    <a:lnTo>
                      <a:pt x="477" y="182"/>
                    </a:lnTo>
                    <a:lnTo>
                      <a:pt x="477" y="182"/>
                    </a:lnTo>
                    <a:lnTo>
                      <a:pt x="474" y="181"/>
                    </a:lnTo>
                    <a:lnTo>
                      <a:pt x="474" y="181"/>
                    </a:lnTo>
                    <a:lnTo>
                      <a:pt x="472" y="181"/>
                    </a:lnTo>
                    <a:lnTo>
                      <a:pt x="472" y="181"/>
                    </a:lnTo>
                    <a:lnTo>
                      <a:pt x="469" y="179"/>
                    </a:lnTo>
                    <a:lnTo>
                      <a:pt x="469" y="179"/>
                    </a:lnTo>
                    <a:lnTo>
                      <a:pt x="467" y="178"/>
                    </a:lnTo>
                    <a:lnTo>
                      <a:pt x="467" y="178"/>
                    </a:lnTo>
                    <a:lnTo>
                      <a:pt x="465" y="178"/>
                    </a:lnTo>
                    <a:lnTo>
                      <a:pt x="465" y="178"/>
                    </a:lnTo>
                    <a:lnTo>
                      <a:pt x="463" y="178"/>
                    </a:lnTo>
                    <a:lnTo>
                      <a:pt x="463" y="178"/>
                    </a:lnTo>
                    <a:lnTo>
                      <a:pt x="461" y="179"/>
                    </a:lnTo>
                    <a:lnTo>
                      <a:pt x="461" y="179"/>
                    </a:lnTo>
                    <a:lnTo>
                      <a:pt x="460" y="179"/>
                    </a:lnTo>
                    <a:lnTo>
                      <a:pt x="460" y="179"/>
                    </a:lnTo>
                    <a:lnTo>
                      <a:pt x="457" y="179"/>
                    </a:lnTo>
                    <a:lnTo>
                      <a:pt x="457" y="179"/>
                    </a:lnTo>
                    <a:lnTo>
                      <a:pt x="456" y="181"/>
                    </a:lnTo>
                    <a:lnTo>
                      <a:pt x="456" y="181"/>
                    </a:lnTo>
                    <a:lnTo>
                      <a:pt x="453" y="182"/>
                    </a:lnTo>
                    <a:lnTo>
                      <a:pt x="453" y="182"/>
                    </a:lnTo>
                    <a:lnTo>
                      <a:pt x="453" y="182"/>
                    </a:lnTo>
                    <a:lnTo>
                      <a:pt x="453" y="182"/>
                    </a:lnTo>
                    <a:lnTo>
                      <a:pt x="450" y="184"/>
                    </a:lnTo>
                    <a:lnTo>
                      <a:pt x="450" y="184"/>
                    </a:lnTo>
                    <a:lnTo>
                      <a:pt x="448" y="184"/>
                    </a:lnTo>
                    <a:lnTo>
                      <a:pt x="448" y="184"/>
                    </a:lnTo>
                    <a:lnTo>
                      <a:pt x="445" y="187"/>
                    </a:lnTo>
                    <a:lnTo>
                      <a:pt x="445" y="187"/>
                    </a:lnTo>
                    <a:lnTo>
                      <a:pt x="442" y="189"/>
                    </a:lnTo>
                    <a:lnTo>
                      <a:pt x="442" y="189"/>
                    </a:lnTo>
                    <a:lnTo>
                      <a:pt x="441" y="191"/>
                    </a:lnTo>
                    <a:lnTo>
                      <a:pt x="441" y="191"/>
                    </a:lnTo>
                    <a:lnTo>
                      <a:pt x="437" y="193"/>
                    </a:lnTo>
                    <a:lnTo>
                      <a:pt x="437" y="193"/>
                    </a:lnTo>
                    <a:lnTo>
                      <a:pt x="437" y="193"/>
                    </a:lnTo>
                    <a:lnTo>
                      <a:pt x="437" y="193"/>
                    </a:lnTo>
                    <a:lnTo>
                      <a:pt x="435" y="196"/>
                    </a:lnTo>
                    <a:lnTo>
                      <a:pt x="435" y="196"/>
                    </a:lnTo>
                    <a:lnTo>
                      <a:pt x="435" y="196"/>
                    </a:lnTo>
                    <a:lnTo>
                      <a:pt x="435" y="196"/>
                    </a:lnTo>
                    <a:lnTo>
                      <a:pt x="432" y="198"/>
                    </a:lnTo>
                    <a:lnTo>
                      <a:pt x="432" y="198"/>
                    </a:lnTo>
                    <a:lnTo>
                      <a:pt x="432" y="198"/>
                    </a:lnTo>
                    <a:lnTo>
                      <a:pt x="432" y="198"/>
                    </a:lnTo>
                    <a:lnTo>
                      <a:pt x="431" y="202"/>
                    </a:lnTo>
                    <a:lnTo>
                      <a:pt x="431" y="202"/>
                    </a:lnTo>
                    <a:lnTo>
                      <a:pt x="429" y="202"/>
                    </a:lnTo>
                    <a:lnTo>
                      <a:pt x="429" y="202"/>
                    </a:lnTo>
                    <a:lnTo>
                      <a:pt x="429" y="206"/>
                    </a:lnTo>
                    <a:lnTo>
                      <a:pt x="429" y="206"/>
                    </a:lnTo>
                    <a:lnTo>
                      <a:pt x="429" y="206"/>
                    </a:lnTo>
                    <a:lnTo>
                      <a:pt x="429" y="206"/>
                    </a:lnTo>
                    <a:lnTo>
                      <a:pt x="428" y="211"/>
                    </a:lnTo>
                    <a:lnTo>
                      <a:pt x="428" y="211"/>
                    </a:lnTo>
                    <a:lnTo>
                      <a:pt x="429" y="211"/>
                    </a:lnTo>
                    <a:lnTo>
                      <a:pt x="429" y="211"/>
                    </a:lnTo>
                    <a:lnTo>
                      <a:pt x="429" y="216"/>
                    </a:lnTo>
                    <a:lnTo>
                      <a:pt x="429" y="216"/>
                    </a:lnTo>
                    <a:lnTo>
                      <a:pt x="429" y="217"/>
                    </a:lnTo>
                    <a:lnTo>
                      <a:pt x="429" y="217"/>
                    </a:lnTo>
                    <a:lnTo>
                      <a:pt x="429" y="217"/>
                    </a:lnTo>
                    <a:lnTo>
                      <a:pt x="429" y="217"/>
                    </a:lnTo>
                    <a:lnTo>
                      <a:pt x="431" y="230"/>
                    </a:lnTo>
                    <a:lnTo>
                      <a:pt x="435" y="246"/>
                    </a:lnTo>
                    <a:lnTo>
                      <a:pt x="435" y="246"/>
                    </a:lnTo>
                    <a:lnTo>
                      <a:pt x="441" y="269"/>
                    </a:lnTo>
                    <a:lnTo>
                      <a:pt x="447" y="289"/>
                    </a:lnTo>
                    <a:lnTo>
                      <a:pt x="453" y="304"/>
                    </a:lnTo>
                    <a:lnTo>
                      <a:pt x="458" y="315"/>
                    </a:lnTo>
                    <a:lnTo>
                      <a:pt x="458" y="315"/>
                    </a:lnTo>
                    <a:lnTo>
                      <a:pt x="428" y="341"/>
                    </a:lnTo>
                    <a:lnTo>
                      <a:pt x="428" y="341"/>
                    </a:lnTo>
                    <a:lnTo>
                      <a:pt x="418" y="334"/>
                    </a:lnTo>
                    <a:lnTo>
                      <a:pt x="404" y="325"/>
                    </a:lnTo>
                    <a:lnTo>
                      <a:pt x="387" y="315"/>
                    </a:lnTo>
                    <a:lnTo>
                      <a:pt x="364" y="305"/>
                    </a:lnTo>
                    <a:lnTo>
                      <a:pt x="364" y="305"/>
                    </a:lnTo>
                    <a:lnTo>
                      <a:pt x="348" y="299"/>
                    </a:lnTo>
                    <a:lnTo>
                      <a:pt x="336" y="295"/>
                    </a:lnTo>
                    <a:lnTo>
                      <a:pt x="336" y="295"/>
                    </a:lnTo>
                    <a:lnTo>
                      <a:pt x="336" y="295"/>
                    </a:lnTo>
                    <a:lnTo>
                      <a:pt x="336" y="295"/>
                    </a:lnTo>
                    <a:lnTo>
                      <a:pt x="335" y="294"/>
                    </a:lnTo>
                    <a:lnTo>
                      <a:pt x="335" y="294"/>
                    </a:lnTo>
                    <a:lnTo>
                      <a:pt x="330" y="293"/>
                    </a:lnTo>
                    <a:lnTo>
                      <a:pt x="330" y="293"/>
                    </a:lnTo>
                    <a:lnTo>
                      <a:pt x="330" y="293"/>
                    </a:lnTo>
                    <a:lnTo>
                      <a:pt x="330" y="293"/>
                    </a:lnTo>
                    <a:lnTo>
                      <a:pt x="326" y="293"/>
                    </a:lnTo>
                    <a:lnTo>
                      <a:pt x="326" y="293"/>
                    </a:lnTo>
                    <a:lnTo>
                      <a:pt x="325" y="293"/>
                    </a:lnTo>
                    <a:lnTo>
                      <a:pt x="325" y="293"/>
                    </a:lnTo>
                    <a:lnTo>
                      <a:pt x="322" y="293"/>
                    </a:lnTo>
                    <a:lnTo>
                      <a:pt x="322" y="293"/>
                    </a:lnTo>
                    <a:lnTo>
                      <a:pt x="321" y="293"/>
                    </a:lnTo>
                    <a:lnTo>
                      <a:pt x="321" y="293"/>
                    </a:lnTo>
                    <a:lnTo>
                      <a:pt x="319" y="294"/>
                    </a:lnTo>
                    <a:lnTo>
                      <a:pt x="319" y="294"/>
                    </a:lnTo>
                    <a:lnTo>
                      <a:pt x="317" y="294"/>
                    </a:lnTo>
                    <a:lnTo>
                      <a:pt x="317" y="294"/>
                    </a:lnTo>
                    <a:lnTo>
                      <a:pt x="315" y="295"/>
                    </a:lnTo>
                    <a:lnTo>
                      <a:pt x="315" y="295"/>
                    </a:lnTo>
                    <a:lnTo>
                      <a:pt x="315" y="296"/>
                    </a:lnTo>
                    <a:lnTo>
                      <a:pt x="315" y="296"/>
                    </a:lnTo>
                    <a:lnTo>
                      <a:pt x="312" y="299"/>
                    </a:lnTo>
                    <a:lnTo>
                      <a:pt x="312" y="299"/>
                    </a:lnTo>
                    <a:lnTo>
                      <a:pt x="311" y="299"/>
                    </a:lnTo>
                    <a:lnTo>
                      <a:pt x="311" y="299"/>
                    </a:lnTo>
                    <a:lnTo>
                      <a:pt x="309" y="302"/>
                    </a:lnTo>
                    <a:lnTo>
                      <a:pt x="309" y="302"/>
                    </a:lnTo>
                    <a:lnTo>
                      <a:pt x="307" y="303"/>
                    </a:lnTo>
                    <a:lnTo>
                      <a:pt x="307" y="303"/>
                    </a:lnTo>
                    <a:lnTo>
                      <a:pt x="305" y="305"/>
                    </a:lnTo>
                    <a:lnTo>
                      <a:pt x="305" y="305"/>
                    </a:lnTo>
                    <a:lnTo>
                      <a:pt x="301" y="308"/>
                    </a:lnTo>
                    <a:lnTo>
                      <a:pt x="301" y="308"/>
                    </a:lnTo>
                    <a:lnTo>
                      <a:pt x="301" y="309"/>
                    </a:lnTo>
                    <a:lnTo>
                      <a:pt x="301" y="309"/>
                    </a:lnTo>
                    <a:lnTo>
                      <a:pt x="298" y="312"/>
                    </a:lnTo>
                    <a:lnTo>
                      <a:pt x="298" y="312"/>
                    </a:lnTo>
                    <a:lnTo>
                      <a:pt x="297" y="313"/>
                    </a:lnTo>
                    <a:lnTo>
                      <a:pt x="297" y="313"/>
                    </a:lnTo>
                    <a:lnTo>
                      <a:pt x="296" y="315"/>
                    </a:lnTo>
                    <a:lnTo>
                      <a:pt x="296" y="315"/>
                    </a:lnTo>
                    <a:lnTo>
                      <a:pt x="295" y="315"/>
                    </a:lnTo>
                    <a:lnTo>
                      <a:pt x="295" y="315"/>
                    </a:lnTo>
                    <a:lnTo>
                      <a:pt x="293" y="318"/>
                    </a:lnTo>
                    <a:lnTo>
                      <a:pt x="293" y="318"/>
                    </a:lnTo>
                    <a:lnTo>
                      <a:pt x="293" y="319"/>
                    </a:lnTo>
                    <a:lnTo>
                      <a:pt x="293" y="319"/>
                    </a:lnTo>
                    <a:lnTo>
                      <a:pt x="292" y="322"/>
                    </a:lnTo>
                    <a:lnTo>
                      <a:pt x="292" y="322"/>
                    </a:lnTo>
                    <a:lnTo>
                      <a:pt x="292" y="323"/>
                    </a:lnTo>
                    <a:lnTo>
                      <a:pt x="292" y="323"/>
                    </a:lnTo>
                    <a:lnTo>
                      <a:pt x="292" y="325"/>
                    </a:lnTo>
                    <a:lnTo>
                      <a:pt x="292" y="325"/>
                    </a:lnTo>
                    <a:lnTo>
                      <a:pt x="292" y="327"/>
                    </a:lnTo>
                    <a:lnTo>
                      <a:pt x="292" y="327"/>
                    </a:lnTo>
                    <a:lnTo>
                      <a:pt x="293" y="336"/>
                    </a:lnTo>
                    <a:lnTo>
                      <a:pt x="293" y="336"/>
                    </a:lnTo>
                    <a:lnTo>
                      <a:pt x="293" y="337"/>
                    </a:lnTo>
                    <a:lnTo>
                      <a:pt x="293" y="337"/>
                    </a:lnTo>
                    <a:lnTo>
                      <a:pt x="293" y="337"/>
                    </a:lnTo>
                    <a:lnTo>
                      <a:pt x="293" y="337"/>
                    </a:lnTo>
                    <a:lnTo>
                      <a:pt x="298" y="348"/>
                    </a:lnTo>
                    <a:lnTo>
                      <a:pt x="305" y="364"/>
                    </a:lnTo>
                    <a:lnTo>
                      <a:pt x="305" y="364"/>
                    </a:lnTo>
                    <a:lnTo>
                      <a:pt x="315" y="387"/>
                    </a:lnTo>
                    <a:lnTo>
                      <a:pt x="325" y="405"/>
                    </a:lnTo>
                    <a:lnTo>
                      <a:pt x="334" y="419"/>
                    </a:lnTo>
                    <a:lnTo>
                      <a:pt x="340" y="429"/>
                    </a:lnTo>
                    <a:lnTo>
                      <a:pt x="340" y="429"/>
                    </a:lnTo>
                    <a:lnTo>
                      <a:pt x="315" y="460"/>
                    </a:lnTo>
                    <a:lnTo>
                      <a:pt x="315" y="460"/>
                    </a:lnTo>
                    <a:lnTo>
                      <a:pt x="303" y="454"/>
                    </a:lnTo>
                    <a:lnTo>
                      <a:pt x="288" y="448"/>
                    </a:lnTo>
                    <a:lnTo>
                      <a:pt x="268" y="441"/>
                    </a:lnTo>
                    <a:lnTo>
                      <a:pt x="246" y="435"/>
                    </a:lnTo>
                    <a:lnTo>
                      <a:pt x="246" y="435"/>
                    </a:lnTo>
                    <a:lnTo>
                      <a:pt x="228" y="431"/>
                    </a:lnTo>
                    <a:lnTo>
                      <a:pt x="215" y="430"/>
                    </a:lnTo>
                    <a:lnTo>
                      <a:pt x="215" y="430"/>
                    </a:lnTo>
                    <a:lnTo>
                      <a:pt x="215" y="430"/>
                    </a:lnTo>
                    <a:lnTo>
                      <a:pt x="215" y="430"/>
                    </a:lnTo>
                    <a:lnTo>
                      <a:pt x="215" y="430"/>
                    </a:lnTo>
                    <a:lnTo>
                      <a:pt x="215" y="430"/>
                    </a:lnTo>
                    <a:lnTo>
                      <a:pt x="210" y="430"/>
                    </a:lnTo>
                    <a:lnTo>
                      <a:pt x="210" y="430"/>
                    </a:lnTo>
                    <a:lnTo>
                      <a:pt x="210" y="430"/>
                    </a:lnTo>
                    <a:lnTo>
                      <a:pt x="210" y="430"/>
                    </a:lnTo>
                    <a:lnTo>
                      <a:pt x="205" y="430"/>
                    </a:lnTo>
                    <a:lnTo>
                      <a:pt x="205" y="430"/>
                    </a:lnTo>
                    <a:lnTo>
                      <a:pt x="204" y="430"/>
                    </a:lnTo>
                    <a:lnTo>
                      <a:pt x="204" y="430"/>
                    </a:lnTo>
                    <a:lnTo>
                      <a:pt x="201" y="431"/>
                    </a:lnTo>
                    <a:lnTo>
                      <a:pt x="201" y="431"/>
                    </a:lnTo>
                    <a:lnTo>
                      <a:pt x="201" y="431"/>
                    </a:lnTo>
                    <a:lnTo>
                      <a:pt x="201" y="431"/>
                    </a:lnTo>
                    <a:lnTo>
                      <a:pt x="198" y="433"/>
                    </a:lnTo>
                    <a:lnTo>
                      <a:pt x="198" y="433"/>
                    </a:lnTo>
                    <a:lnTo>
                      <a:pt x="198" y="433"/>
                    </a:lnTo>
                    <a:lnTo>
                      <a:pt x="198" y="433"/>
                    </a:lnTo>
                    <a:lnTo>
                      <a:pt x="195" y="435"/>
                    </a:lnTo>
                    <a:lnTo>
                      <a:pt x="195" y="435"/>
                    </a:lnTo>
                    <a:lnTo>
                      <a:pt x="195" y="435"/>
                    </a:lnTo>
                    <a:lnTo>
                      <a:pt x="195" y="435"/>
                    </a:lnTo>
                    <a:lnTo>
                      <a:pt x="193" y="438"/>
                    </a:lnTo>
                    <a:lnTo>
                      <a:pt x="193" y="438"/>
                    </a:lnTo>
                    <a:lnTo>
                      <a:pt x="191" y="439"/>
                    </a:lnTo>
                    <a:lnTo>
                      <a:pt x="191" y="439"/>
                    </a:lnTo>
                    <a:lnTo>
                      <a:pt x="190" y="441"/>
                    </a:lnTo>
                    <a:lnTo>
                      <a:pt x="190" y="441"/>
                    </a:lnTo>
                    <a:lnTo>
                      <a:pt x="189" y="443"/>
                    </a:lnTo>
                    <a:lnTo>
                      <a:pt x="189" y="443"/>
                    </a:lnTo>
                    <a:lnTo>
                      <a:pt x="186" y="446"/>
                    </a:lnTo>
                    <a:lnTo>
                      <a:pt x="186" y="446"/>
                    </a:lnTo>
                    <a:lnTo>
                      <a:pt x="184" y="449"/>
                    </a:lnTo>
                    <a:lnTo>
                      <a:pt x="184" y="449"/>
                    </a:lnTo>
                    <a:lnTo>
                      <a:pt x="184" y="450"/>
                    </a:lnTo>
                    <a:lnTo>
                      <a:pt x="184" y="450"/>
                    </a:lnTo>
                    <a:lnTo>
                      <a:pt x="181" y="454"/>
                    </a:lnTo>
                    <a:lnTo>
                      <a:pt x="181" y="454"/>
                    </a:lnTo>
                    <a:lnTo>
                      <a:pt x="181" y="454"/>
                    </a:lnTo>
                    <a:lnTo>
                      <a:pt x="181" y="454"/>
                    </a:lnTo>
                    <a:lnTo>
                      <a:pt x="180" y="458"/>
                    </a:lnTo>
                    <a:lnTo>
                      <a:pt x="180" y="458"/>
                    </a:lnTo>
                    <a:lnTo>
                      <a:pt x="179" y="458"/>
                    </a:lnTo>
                    <a:lnTo>
                      <a:pt x="179" y="458"/>
                    </a:lnTo>
                    <a:lnTo>
                      <a:pt x="179" y="460"/>
                    </a:lnTo>
                    <a:lnTo>
                      <a:pt x="179" y="460"/>
                    </a:lnTo>
                    <a:lnTo>
                      <a:pt x="178" y="461"/>
                    </a:lnTo>
                    <a:lnTo>
                      <a:pt x="178" y="461"/>
                    </a:lnTo>
                    <a:lnTo>
                      <a:pt x="178" y="464"/>
                    </a:lnTo>
                    <a:lnTo>
                      <a:pt x="178" y="464"/>
                    </a:lnTo>
                    <a:lnTo>
                      <a:pt x="178" y="465"/>
                    </a:lnTo>
                    <a:lnTo>
                      <a:pt x="178" y="465"/>
                    </a:lnTo>
                    <a:lnTo>
                      <a:pt x="178" y="468"/>
                    </a:lnTo>
                    <a:lnTo>
                      <a:pt x="178" y="468"/>
                    </a:lnTo>
                    <a:lnTo>
                      <a:pt x="179" y="469"/>
                    </a:lnTo>
                    <a:lnTo>
                      <a:pt x="179" y="469"/>
                    </a:lnTo>
                    <a:lnTo>
                      <a:pt x="179" y="473"/>
                    </a:lnTo>
                    <a:lnTo>
                      <a:pt x="179" y="473"/>
                    </a:lnTo>
                    <a:lnTo>
                      <a:pt x="179" y="473"/>
                    </a:lnTo>
                    <a:lnTo>
                      <a:pt x="179" y="473"/>
                    </a:lnTo>
                    <a:lnTo>
                      <a:pt x="181" y="478"/>
                    </a:lnTo>
                    <a:lnTo>
                      <a:pt x="181" y="478"/>
                    </a:lnTo>
                    <a:lnTo>
                      <a:pt x="181" y="478"/>
                    </a:lnTo>
                    <a:lnTo>
                      <a:pt x="181" y="478"/>
                    </a:lnTo>
                    <a:lnTo>
                      <a:pt x="181" y="478"/>
                    </a:lnTo>
                    <a:lnTo>
                      <a:pt x="181" y="478"/>
                    </a:lnTo>
                    <a:lnTo>
                      <a:pt x="188" y="489"/>
                    </a:lnTo>
                    <a:lnTo>
                      <a:pt x="198" y="504"/>
                    </a:lnTo>
                    <a:lnTo>
                      <a:pt x="198" y="504"/>
                    </a:lnTo>
                    <a:lnTo>
                      <a:pt x="212" y="524"/>
                    </a:lnTo>
                    <a:lnTo>
                      <a:pt x="224" y="540"/>
                    </a:lnTo>
                    <a:lnTo>
                      <a:pt x="234" y="552"/>
                    </a:lnTo>
                    <a:lnTo>
                      <a:pt x="243" y="561"/>
                    </a:lnTo>
                    <a:lnTo>
                      <a:pt x="243" y="561"/>
                    </a:lnTo>
                    <a:lnTo>
                      <a:pt x="223" y="596"/>
                    </a:lnTo>
                    <a:lnTo>
                      <a:pt x="223" y="596"/>
                    </a:lnTo>
                    <a:lnTo>
                      <a:pt x="212" y="592"/>
                    </a:lnTo>
                    <a:lnTo>
                      <a:pt x="195" y="589"/>
                    </a:lnTo>
                    <a:lnTo>
                      <a:pt x="175" y="586"/>
                    </a:lnTo>
                    <a:lnTo>
                      <a:pt x="151" y="584"/>
                    </a:lnTo>
                    <a:lnTo>
                      <a:pt x="151" y="584"/>
                    </a:lnTo>
                    <a:lnTo>
                      <a:pt x="133" y="584"/>
                    </a:lnTo>
                    <a:lnTo>
                      <a:pt x="121" y="584"/>
                    </a:lnTo>
                    <a:lnTo>
                      <a:pt x="121" y="584"/>
                    </a:lnTo>
                    <a:lnTo>
                      <a:pt x="121" y="584"/>
                    </a:lnTo>
                    <a:lnTo>
                      <a:pt x="121" y="584"/>
                    </a:lnTo>
                    <a:lnTo>
                      <a:pt x="121" y="584"/>
                    </a:lnTo>
                    <a:lnTo>
                      <a:pt x="115" y="585"/>
                    </a:lnTo>
                    <a:lnTo>
                      <a:pt x="115" y="585"/>
                    </a:lnTo>
                    <a:lnTo>
                      <a:pt x="115" y="585"/>
                    </a:lnTo>
                    <a:lnTo>
                      <a:pt x="115" y="585"/>
                    </a:lnTo>
                    <a:lnTo>
                      <a:pt x="111" y="585"/>
                    </a:lnTo>
                    <a:lnTo>
                      <a:pt x="111" y="585"/>
                    </a:lnTo>
                    <a:lnTo>
                      <a:pt x="109" y="586"/>
                    </a:lnTo>
                    <a:lnTo>
                      <a:pt x="109" y="586"/>
                    </a:lnTo>
                    <a:lnTo>
                      <a:pt x="107" y="587"/>
                    </a:lnTo>
                    <a:lnTo>
                      <a:pt x="107" y="587"/>
                    </a:lnTo>
                    <a:lnTo>
                      <a:pt x="107" y="587"/>
                    </a:lnTo>
                    <a:lnTo>
                      <a:pt x="107" y="587"/>
                    </a:lnTo>
                    <a:lnTo>
                      <a:pt x="104" y="590"/>
                    </a:lnTo>
                    <a:lnTo>
                      <a:pt x="104" y="590"/>
                    </a:lnTo>
                    <a:lnTo>
                      <a:pt x="103" y="590"/>
                    </a:lnTo>
                    <a:lnTo>
                      <a:pt x="103" y="590"/>
                    </a:lnTo>
                    <a:lnTo>
                      <a:pt x="102" y="592"/>
                    </a:lnTo>
                    <a:lnTo>
                      <a:pt x="102" y="592"/>
                    </a:lnTo>
                    <a:lnTo>
                      <a:pt x="101" y="592"/>
                    </a:lnTo>
                    <a:lnTo>
                      <a:pt x="101" y="592"/>
                    </a:lnTo>
                    <a:lnTo>
                      <a:pt x="99" y="596"/>
                    </a:lnTo>
                    <a:lnTo>
                      <a:pt x="99" y="596"/>
                    </a:lnTo>
                    <a:lnTo>
                      <a:pt x="99" y="596"/>
                    </a:lnTo>
                    <a:lnTo>
                      <a:pt x="99" y="596"/>
                    </a:lnTo>
                    <a:lnTo>
                      <a:pt x="97" y="600"/>
                    </a:lnTo>
                    <a:lnTo>
                      <a:pt x="97" y="600"/>
                    </a:lnTo>
                    <a:lnTo>
                      <a:pt x="97" y="600"/>
                    </a:lnTo>
                    <a:lnTo>
                      <a:pt x="97" y="600"/>
                    </a:lnTo>
                    <a:lnTo>
                      <a:pt x="96" y="605"/>
                    </a:lnTo>
                    <a:lnTo>
                      <a:pt x="96" y="605"/>
                    </a:lnTo>
                    <a:lnTo>
                      <a:pt x="93" y="609"/>
                    </a:lnTo>
                    <a:lnTo>
                      <a:pt x="93" y="609"/>
                    </a:lnTo>
                    <a:lnTo>
                      <a:pt x="93" y="610"/>
                    </a:lnTo>
                    <a:lnTo>
                      <a:pt x="93" y="610"/>
                    </a:lnTo>
                    <a:lnTo>
                      <a:pt x="92" y="613"/>
                    </a:lnTo>
                    <a:lnTo>
                      <a:pt x="92" y="613"/>
                    </a:lnTo>
                    <a:lnTo>
                      <a:pt x="91" y="614"/>
                    </a:lnTo>
                    <a:lnTo>
                      <a:pt x="91" y="614"/>
                    </a:lnTo>
                    <a:lnTo>
                      <a:pt x="89" y="616"/>
                    </a:lnTo>
                    <a:lnTo>
                      <a:pt x="89" y="616"/>
                    </a:lnTo>
                    <a:lnTo>
                      <a:pt x="89" y="618"/>
                    </a:lnTo>
                    <a:lnTo>
                      <a:pt x="89" y="618"/>
                    </a:lnTo>
                    <a:lnTo>
                      <a:pt x="89" y="620"/>
                    </a:lnTo>
                    <a:lnTo>
                      <a:pt x="89" y="620"/>
                    </a:lnTo>
                    <a:lnTo>
                      <a:pt x="89" y="621"/>
                    </a:lnTo>
                    <a:lnTo>
                      <a:pt x="89" y="621"/>
                    </a:lnTo>
                    <a:lnTo>
                      <a:pt x="89" y="624"/>
                    </a:lnTo>
                    <a:lnTo>
                      <a:pt x="89" y="624"/>
                    </a:lnTo>
                    <a:lnTo>
                      <a:pt x="89" y="625"/>
                    </a:lnTo>
                    <a:lnTo>
                      <a:pt x="89" y="625"/>
                    </a:lnTo>
                    <a:lnTo>
                      <a:pt x="91" y="628"/>
                    </a:lnTo>
                    <a:lnTo>
                      <a:pt x="91" y="628"/>
                    </a:lnTo>
                    <a:lnTo>
                      <a:pt x="91" y="629"/>
                    </a:lnTo>
                    <a:lnTo>
                      <a:pt x="91" y="629"/>
                    </a:lnTo>
                    <a:lnTo>
                      <a:pt x="96" y="638"/>
                    </a:lnTo>
                    <a:lnTo>
                      <a:pt x="96" y="638"/>
                    </a:lnTo>
                    <a:lnTo>
                      <a:pt x="96" y="638"/>
                    </a:lnTo>
                    <a:lnTo>
                      <a:pt x="96" y="638"/>
                    </a:lnTo>
                    <a:lnTo>
                      <a:pt x="96" y="638"/>
                    </a:lnTo>
                    <a:lnTo>
                      <a:pt x="103" y="648"/>
                    </a:lnTo>
                    <a:lnTo>
                      <a:pt x="116" y="661"/>
                    </a:lnTo>
                    <a:lnTo>
                      <a:pt x="116" y="661"/>
                    </a:lnTo>
                    <a:lnTo>
                      <a:pt x="132" y="677"/>
                    </a:lnTo>
                    <a:lnTo>
                      <a:pt x="147" y="691"/>
                    </a:lnTo>
                    <a:lnTo>
                      <a:pt x="161" y="701"/>
                    </a:lnTo>
                    <a:lnTo>
                      <a:pt x="171" y="708"/>
                    </a:lnTo>
                    <a:lnTo>
                      <a:pt x="171" y="708"/>
                    </a:lnTo>
                    <a:lnTo>
                      <a:pt x="157" y="746"/>
                    </a:lnTo>
                    <a:lnTo>
                      <a:pt x="157" y="746"/>
                    </a:lnTo>
                    <a:lnTo>
                      <a:pt x="145" y="745"/>
                    </a:lnTo>
                    <a:lnTo>
                      <a:pt x="128" y="745"/>
                    </a:lnTo>
                    <a:lnTo>
                      <a:pt x="108" y="745"/>
                    </a:lnTo>
                    <a:lnTo>
                      <a:pt x="84" y="747"/>
                    </a:lnTo>
                    <a:lnTo>
                      <a:pt x="84" y="747"/>
                    </a:lnTo>
                    <a:lnTo>
                      <a:pt x="67" y="750"/>
                    </a:lnTo>
                    <a:lnTo>
                      <a:pt x="54" y="752"/>
                    </a:lnTo>
                    <a:lnTo>
                      <a:pt x="54" y="752"/>
                    </a:lnTo>
                    <a:lnTo>
                      <a:pt x="54" y="752"/>
                    </a:lnTo>
                    <a:lnTo>
                      <a:pt x="54" y="752"/>
                    </a:lnTo>
                    <a:lnTo>
                      <a:pt x="44" y="755"/>
                    </a:lnTo>
                    <a:lnTo>
                      <a:pt x="44" y="755"/>
                    </a:lnTo>
                    <a:lnTo>
                      <a:pt x="44" y="756"/>
                    </a:lnTo>
                    <a:lnTo>
                      <a:pt x="44" y="756"/>
                    </a:lnTo>
                    <a:lnTo>
                      <a:pt x="41" y="758"/>
                    </a:lnTo>
                    <a:lnTo>
                      <a:pt x="41" y="758"/>
                    </a:lnTo>
                    <a:lnTo>
                      <a:pt x="40" y="758"/>
                    </a:lnTo>
                    <a:lnTo>
                      <a:pt x="40" y="758"/>
                    </a:lnTo>
                    <a:lnTo>
                      <a:pt x="39" y="760"/>
                    </a:lnTo>
                    <a:lnTo>
                      <a:pt x="39" y="760"/>
                    </a:lnTo>
                    <a:lnTo>
                      <a:pt x="38" y="761"/>
                    </a:lnTo>
                    <a:lnTo>
                      <a:pt x="38" y="761"/>
                    </a:lnTo>
                    <a:lnTo>
                      <a:pt x="36" y="764"/>
                    </a:lnTo>
                    <a:lnTo>
                      <a:pt x="36" y="764"/>
                    </a:lnTo>
                    <a:lnTo>
                      <a:pt x="36" y="764"/>
                    </a:lnTo>
                    <a:lnTo>
                      <a:pt x="36" y="764"/>
                    </a:lnTo>
                    <a:lnTo>
                      <a:pt x="35" y="768"/>
                    </a:lnTo>
                    <a:lnTo>
                      <a:pt x="35" y="768"/>
                    </a:lnTo>
                    <a:lnTo>
                      <a:pt x="35" y="768"/>
                    </a:lnTo>
                    <a:lnTo>
                      <a:pt x="35" y="768"/>
                    </a:lnTo>
                    <a:lnTo>
                      <a:pt x="34" y="771"/>
                    </a:lnTo>
                    <a:lnTo>
                      <a:pt x="34" y="771"/>
                    </a:lnTo>
                    <a:lnTo>
                      <a:pt x="34" y="773"/>
                    </a:lnTo>
                    <a:lnTo>
                      <a:pt x="34" y="773"/>
                    </a:lnTo>
                    <a:lnTo>
                      <a:pt x="33" y="776"/>
                    </a:lnTo>
                    <a:lnTo>
                      <a:pt x="33" y="776"/>
                    </a:lnTo>
                    <a:lnTo>
                      <a:pt x="31" y="781"/>
                    </a:lnTo>
                    <a:lnTo>
                      <a:pt x="31" y="781"/>
                    </a:lnTo>
                    <a:lnTo>
                      <a:pt x="31" y="783"/>
                    </a:lnTo>
                    <a:lnTo>
                      <a:pt x="31" y="783"/>
                    </a:lnTo>
                    <a:lnTo>
                      <a:pt x="30" y="785"/>
                    </a:lnTo>
                    <a:lnTo>
                      <a:pt x="30" y="785"/>
                    </a:lnTo>
                    <a:lnTo>
                      <a:pt x="30" y="786"/>
                    </a:lnTo>
                    <a:lnTo>
                      <a:pt x="30" y="786"/>
                    </a:lnTo>
                    <a:lnTo>
                      <a:pt x="29" y="790"/>
                    </a:lnTo>
                    <a:lnTo>
                      <a:pt x="29" y="790"/>
                    </a:lnTo>
                    <a:lnTo>
                      <a:pt x="29" y="790"/>
                    </a:lnTo>
                    <a:lnTo>
                      <a:pt x="29" y="790"/>
                    </a:lnTo>
                    <a:lnTo>
                      <a:pt x="29" y="793"/>
                    </a:lnTo>
                    <a:lnTo>
                      <a:pt x="29" y="793"/>
                    </a:lnTo>
                    <a:lnTo>
                      <a:pt x="29" y="794"/>
                    </a:lnTo>
                    <a:lnTo>
                      <a:pt x="29" y="794"/>
                    </a:lnTo>
                    <a:lnTo>
                      <a:pt x="30" y="798"/>
                    </a:lnTo>
                    <a:lnTo>
                      <a:pt x="30" y="798"/>
                    </a:lnTo>
                    <a:lnTo>
                      <a:pt x="30" y="798"/>
                    </a:lnTo>
                    <a:lnTo>
                      <a:pt x="30" y="798"/>
                    </a:lnTo>
                    <a:lnTo>
                      <a:pt x="31" y="800"/>
                    </a:lnTo>
                    <a:lnTo>
                      <a:pt x="31" y="800"/>
                    </a:lnTo>
                    <a:lnTo>
                      <a:pt x="33" y="802"/>
                    </a:lnTo>
                    <a:lnTo>
                      <a:pt x="33" y="802"/>
                    </a:lnTo>
                    <a:lnTo>
                      <a:pt x="35" y="805"/>
                    </a:lnTo>
                    <a:lnTo>
                      <a:pt x="35" y="805"/>
                    </a:lnTo>
                    <a:lnTo>
                      <a:pt x="35" y="805"/>
                    </a:lnTo>
                    <a:lnTo>
                      <a:pt x="35" y="805"/>
                    </a:lnTo>
                    <a:lnTo>
                      <a:pt x="39" y="809"/>
                    </a:lnTo>
                    <a:lnTo>
                      <a:pt x="39" y="809"/>
                    </a:lnTo>
                    <a:lnTo>
                      <a:pt x="39" y="809"/>
                    </a:lnTo>
                    <a:lnTo>
                      <a:pt x="39" y="809"/>
                    </a:lnTo>
                    <a:lnTo>
                      <a:pt x="48" y="818"/>
                    </a:lnTo>
                    <a:lnTo>
                      <a:pt x="62" y="828"/>
                    </a:lnTo>
                    <a:lnTo>
                      <a:pt x="62" y="828"/>
                    </a:lnTo>
                    <a:lnTo>
                      <a:pt x="82" y="842"/>
                    </a:lnTo>
                    <a:lnTo>
                      <a:pt x="99" y="853"/>
                    </a:lnTo>
                    <a:lnTo>
                      <a:pt x="113" y="861"/>
                    </a:lnTo>
                    <a:lnTo>
                      <a:pt x="125" y="866"/>
                    </a:lnTo>
                    <a:lnTo>
                      <a:pt x="125" y="866"/>
                    </a:lnTo>
                    <a:lnTo>
                      <a:pt x="118" y="906"/>
                    </a:lnTo>
                    <a:lnTo>
                      <a:pt x="118" y="906"/>
                    </a:lnTo>
                    <a:lnTo>
                      <a:pt x="106" y="906"/>
                    </a:lnTo>
                    <a:lnTo>
                      <a:pt x="89" y="909"/>
                    </a:lnTo>
                    <a:lnTo>
                      <a:pt x="69" y="912"/>
                    </a:lnTo>
                    <a:lnTo>
                      <a:pt x="46" y="919"/>
                    </a:lnTo>
                    <a:lnTo>
                      <a:pt x="46" y="919"/>
                    </a:lnTo>
                    <a:lnTo>
                      <a:pt x="29" y="925"/>
                    </a:lnTo>
                    <a:lnTo>
                      <a:pt x="17" y="929"/>
                    </a:lnTo>
                    <a:lnTo>
                      <a:pt x="17" y="929"/>
                    </a:lnTo>
                    <a:lnTo>
                      <a:pt x="17" y="929"/>
                    </a:lnTo>
                    <a:lnTo>
                      <a:pt x="17" y="929"/>
                    </a:lnTo>
                    <a:lnTo>
                      <a:pt x="12" y="931"/>
                    </a:lnTo>
                    <a:lnTo>
                      <a:pt x="12" y="931"/>
                    </a:lnTo>
                    <a:lnTo>
                      <a:pt x="12" y="931"/>
                    </a:lnTo>
                    <a:lnTo>
                      <a:pt x="12" y="931"/>
                    </a:lnTo>
                    <a:lnTo>
                      <a:pt x="9" y="934"/>
                    </a:lnTo>
                    <a:lnTo>
                      <a:pt x="9" y="934"/>
                    </a:lnTo>
                    <a:lnTo>
                      <a:pt x="7" y="935"/>
                    </a:lnTo>
                    <a:lnTo>
                      <a:pt x="7" y="935"/>
                    </a:lnTo>
                    <a:lnTo>
                      <a:pt x="6" y="938"/>
                    </a:lnTo>
                    <a:lnTo>
                      <a:pt x="6" y="938"/>
                    </a:lnTo>
                    <a:lnTo>
                      <a:pt x="5" y="938"/>
                    </a:lnTo>
                    <a:lnTo>
                      <a:pt x="5" y="938"/>
                    </a:lnTo>
                    <a:lnTo>
                      <a:pt x="4" y="940"/>
                    </a:lnTo>
                    <a:lnTo>
                      <a:pt x="4" y="940"/>
                    </a:lnTo>
                    <a:lnTo>
                      <a:pt x="4" y="941"/>
                    </a:lnTo>
                    <a:lnTo>
                      <a:pt x="4" y="941"/>
                    </a:lnTo>
                    <a:lnTo>
                      <a:pt x="2" y="944"/>
                    </a:lnTo>
                    <a:lnTo>
                      <a:pt x="2" y="944"/>
                    </a:lnTo>
                    <a:lnTo>
                      <a:pt x="2" y="944"/>
                    </a:lnTo>
                    <a:lnTo>
                      <a:pt x="2" y="944"/>
                    </a:lnTo>
                    <a:lnTo>
                      <a:pt x="1" y="948"/>
                    </a:lnTo>
                    <a:lnTo>
                      <a:pt x="1" y="948"/>
                    </a:lnTo>
                    <a:lnTo>
                      <a:pt x="1" y="949"/>
                    </a:lnTo>
                    <a:lnTo>
                      <a:pt x="1" y="949"/>
                    </a:lnTo>
                    <a:lnTo>
                      <a:pt x="1" y="951"/>
                    </a:lnTo>
                    <a:lnTo>
                      <a:pt x="1" y="951"/>
                    </a:lnTo>
                    <a:lnTo>
                      <a:pt x="1" y="953"/>
                    </a:lnTo>
                    <a:lnTo>
                      <a:pt x="1" y="953"/>
                    </a:lnTo>
                    <a:lnTo>
                      <a:pt x="1" y="958"/>
                    </a:lnTo>
                    <a:lnTo>
                      <a:pt x="1" y="958"/>
                    </a:lnTo>
                    <a:lnTo>
                      <a:pt x="0" y="962"/>
                    </a:lnTo>
                    <a:lnTo>
                      <a:pt x="0" y="962"/>
                    </a:lnTo>
                    <a:lnTo>
                      <a:pt x="0" y="963"/>
                    </a:lnTo>
                    <a:lnTo>
                      <a:pt x="0" y="963"/>
                    </a:lnTo>
                    <a:lnTo>
                      <a:pt x="0" y="967"/>
                    </a:lnTo>
                    <a:lnTo>
                      <a:pt x="0" y="967"/>
                    </a:lnTo>
                    <a:lnTo>
                      <a:pt x="0" y="967"/>
                    </a:lnTo>
                    <a:lnTo>
                      <a:pt x="0" y="967"/>
                    </a:lnTo>
                    <a:lnTo>
                      <a:pt x="0" y="970"/>
                    </a:lnTo>
                    <a:lnTo>
                      <a:pt x="0" y="970"/>
                    </a:lnTo>
                    <a:lnTo>
                      <a:pt x="0" y="972"/>
                    </a:lnTo>
                    <a:lnTo>
                      <a:pt x="0" y="972"/>
                    </a:lnTo>
                    <a:lnTo>
                      <a:pt x="0" y="974"/>
                    </a:lnTo>
                    <a:lnTo>
                      <a:pt x="0" y="974"/>
                    </a:lnTo>
                    <a:lnTo>
                      <a:pt x="1" y="975"/>
                    </a:lnTo>
                    <a:lnTo>
                      <a:pt x="1" y="975"/>
                    </a:lnTo>
                    <a:lnTo>
                      <a:pt x="2" y="978"/>
                    </a:lnTo>
                    <a:lnTo>
                      <a:pt x="2" y="978"/>
                    </a:lnTo>
                    <a:lnTo>
                      <a:pt x="2" y="978"/>
                    </a:lnTo>
                    <a:lnTo>
                      <a:pt x="2" y="978"/>
                    </a:lnTo>
                    <a:lnTo>
                      <a:pt x="4" y="980"/>
                    </a:lnTo>
                    <a:lnTo>
                      <a:pt x="4" y="980"/>
                    </a:lnTo>
                    <a:lnTo>
                      <a:pt x="5" y="982"/>
                    </a:lnTo>
                    <a:lnTo>
                      <a:pt x="5" y="982"/>
                    </a:lnTo>
                    <a:lnTo>
                      <a:pt x="7" y="984"/>
                    </a:lnTo>
                    <a:lnTo>
                      <a:pt x="7" y="984"/>
                    </a:lnTo>
                    <a:lnTo>
                      <a:pt x="7" y="984"/>
                    </a:lnTo>
                    <a:lnTo>
                      <a:pt x="7" y="984"/>
                    </a:lnTo>
                    <a:lnTo>
                      <a:pt x="12" y="988"/>
                    </a:lnTo>
                    <a:lnTo>
                      <a:pt x="12" y="988"/>
                    </a:lnTo>
                    <a:lnTo>
                      <a:pt x="12" y="988"/>
                    </a:lnTo>
                    <a:lnTo>
                      <a:pt x="12" y="988"/>
                    </a:lnTo>
                    <a:lnTo>
                      <a:pt x="23" y="994"/>
                    </a:lnTo>
                    <a:lnTo>
                      <a:pt x="39" y="1003"/>
                    </a:lnTo>
                    <a:lnTo>
                      <a:pt x="39" y="1003"/>
                    </a:lnTo>
                    <a:lnTo>
                      <a:pt x="60" y="1013"/>
                    </a:lnTo>
                    <a:lnTo>
                      <a:pt x="79" y="1021"/>
                    </a:lnTo>
                    <a:lnTo>
                      <a:pt x="94" y="1026"/>
                    </a:lnTo>
                    <a:lnTo>
                      <a:pt x="107" y="1028"/>
                    </a:lnTo>
                    <a:lnTo>
                      <a:pt x="107" y="1028"/>
                    </a:lnTo>
                    <a:lnTo>
                      <a:pt x="107" y="1070"/>
                    </a:lnTo>
                    <a:lnTo>
                      <a:pt x="107" y="1070"/>
                    </a:lnTo>
                    <a:lnTo>
                      <a:pt x="94" y="1072"/>
                    </a:lnTo>
                    <a:lnTo>
                      <a:pt x="79" y="1077"/>
                    </a:lnTo>
                    <a:lnTo>
                      <a:pt x="60" y="1085"/>
                    </a:lnTo>
                    <a:lnTo>
                      <a:pt x="39" y="1095"/>
                    </a:lnTo>
                    <a:lnTo>
                      <a:pt x="39" y="1095"/>
                    </a:lnTo>
                    <a:lnTo>
                      <a:pt x="23" y="1104"/>
                    </a:lnTo>
                    <a:lnTo>
                      <a:pt x="12" y="1110"/>
                    </a:lnTo>
                    <a:lnTo>
                      <a:pt x="12" y="1110"/>
                    </a:lnTo>
                    <a:lnTo>
                      <a:pt x="11" y="1110"/>
                    </a:lnTo>
                    <a:lnTo>
                      <a:pt x="11" y="1110"/>
                    </a:lnTo>
                    <a:lnTo>
                      <a:pt x="7" y="1114"/>
                    </a:lnTo>
                    <a:lnTo>
                      <a:pt x="7" y="1114"/>
                    </a:lnTo>
                    <a:lnTo>
                      <a:pt x="7" y="1114"/>
                    </a:lnTo>
                    <a:lnTo>
                      <a:pt x="7" y="1114"/>
                    </a:lnTo>
                    <a:lnTo>
                      <a:pt x="5" y="1117"/>
                    </a:lnTo>
                    <a:lnTo>
                      <a:pt x="5" y="1117"/>
                    </a:lnTo>
                    <a:lnTo>
                      <a:pt x="4" y="1118"/>
                    </a:lnTo>
                    <a:lnTo>
                      <a:pt x="4" y="1118"/>
                    </a:lnTo>
                    <a:lnTo>
                      <a:pt x="1" y="1123"/>
                    </a:lnTo>
                    <a:lnTo>
                      <a:pt x="1" y="1123"/>
                    </a:lnTo>
                    <a:lnTo>
                      <a:pt x="0" y="1124"/>
                    </a:lnTo>
                    <a:lnTo>
                      <a:pt x="0" y="1124"/>
                    </a:lnTo>
                    <a:lnTo>
                      <a:pt x="0" y="1127"/>
                    </a:lnTo>
                    <a:lnTo>
                      <a:pt x="0" y="1127"/>
                    </a:lnTo>
                    <a:lnTo>
                      <a:pt x="0" y="1128"/>
                    </a:lnTo>
                    <a:lnTo>
                      <a:pt x="0" y="1128"/>
                    </a:lnTo>
                    <a:lnTo>
                      <a:pt x="0" y="1132"/>
                    </a:lnTo>
                    <a:lnTo>
                      <a:pt x="0" y="1132"/>
                    </a:lnTo>
                    <a:lnTo>
                      <a:pt x="0" y="1132"/>
                    </a:lnTo>
                    <a:lnTo>
                      <a:pt x="0" y="1132"/>
                    </a:lnTo>
                    <a:lnTo>
                      <a:pt x="0" y="1135"/>
                    </a:lnTo>
                    <a:lnTo>
                      <a:pt x="0" y="1135"/>
                    </a:lnTo>
                    <a:lnTo>
                      <a:pt x="0" y="1137"/>
                    </a:lnTo>
                    <a:lnTo>
                      <a:pt x="0" y="1137"/>
                    </a:lnTo>
                    <a:lnTo>
                      <a:pt x="1" y="1140"/>
                    </a:lnTo>
                    <a:lnTo>
                      <a:pt x="1" y="1140"/>
                    </a:lnTo>
                    <a:lnTo>
                      <a:pt x="1" y="1144"/>
                    </a:lnTo>
                    <a:lnTo>
                      <a:pt x="1" y="1144"/>
                    </a:lnTo>
                    <a:lnTo>
                      <a:pt x="1" y="1147"/>
                    </a:lnTo>
                    <a:lnTo>
                      <a:pt x="1" y="1147"/>
                    </a:lnTo>
                    <a:lnTo>
                      <a:pt x="1" y="1149"/>
                    </a:lnTo>
                    <a:lnTo>
                      <a:pt x="1" y="1149"/>
                    </a:lnTo>
                    <a:lnTo>
                      <a:pt x="1" y="1151"/>
                    </a:lnTo>
                    <a:lnTo>
                      <a:pt x="1" y="1151"/>
                    </a:lnTo>
                    <a:lnTo>
                      <a:pt x="2" y="1154"/>
                    </a:lnTo>
                    <a:lnTo>
                      <a:pt x="2" y="1154"/>
                    </a:lnTo>
                    <a:lnTo>
                      <a:pt x="2" y="1154"/>
                    </a:lnTo>
                    <a:lnTo>
                      <a:pt x="2" y="1154"/>
                    </a:lnTo>
                    <a:lnTo>
                      <a:pt x="4" y="1157"/>
                    </a:lnTo>
                    <a:lnTo>
                      <a:pt x="4" y="1157"/>
                    </a:lnTo>
                    <a:lnTo>
                      <a:pt x="4" y="1158"/>
                    </a:lnTo>
                    <a:lnTo>
                      <a:pt x="4" y="1158"/>
                    </a:lnTo>
                    <a:lnTo>
                      <a:pt x="7" y="1163"/>
                    </a:lnTo>
                    <a:lnTo>
                      <a:pt x="7" y="1163"/>
                    </a:lnTo>
                    <a:lnTo>
                      <a:pt x="9" y="1164"/>
                    </a:lnTo>
                    <a:lnTo>
                      <a:pt x="9" y="1164"/>
                    </a:lnTo>
                    <a:lnTo>
                      <a:pt x="11" y="1166"/>
                    </a:lnTo>
                    <a:lnTo>
                      <a:pt x="11" y="1166"/>
                    </a:lnTo>
                    <a:lnTo>
                      <a:pt x="12" y="1167"/>
                    </a:lnTo>
                    <a:lnTo>
                      <a:pt x="12" y="1167"/>
                    </a:lnTo>
                    <a:lnTo>
                      <a:pt x="16" y="1168"/>
                    </a:lnTo>
                    <a:lnTo>
                      <a:pt x="16" y="1168"/>
                    </a:lnTo>
                    <a:lnTo>
                      <a:pt x="17" y="1169"/>
                    </a:lnTo>
                    <a:lnTo>
                      <a:pt x="17" y="1169"/>
                    </a:lnTo>
                    <a:lnTo>
                      <a:pt x="29" y="1173"/>
                    </a:lnTo>
                    <a:lnTo>
                      <a:pt x="46" y="1179"/>
                    </a:lnTo>
                    <a:lnTo>
                      <a:pt x="46" y="1179"/>
                    </a:lnTo>
                    <a:lnTo>
                      <a:pt x="69" y="1186"/>
                    </a:lnTo>
                    <a:lnTo>
                      <a:pt x="89" y="1190"/>
                    </a:lnTo>
                    <a:lnTo>
                      <a:pt x="104" y="1192"/>
                    </a:lnTo>
                    <a:lnTo>
                      <a:pt x="117" y="1192"/>
                    </a:lnTo>
                    <a:lnTo>
                      <a:pt x="117" y="1192"/>
                    </a:lnTo>
                    <a:lnTo>
                      <a:pt x="125" y="1232"/>
                    </a:lnTo>
                    <a:lnTo>
                      <a:pt x="125" y="1232"/>
                    </a:lnTo>
                    <a:lnTo>
                      <a:pt x="113" y="1237"/>
                    </a:lnTo>
                    <a:lnTo>
                      <a:pt x="98" y="1246"/>
                    </a:lnTo>
                    <a:lnTo>
                      <a:pt x="82" y="1256"/>
                    </a:lnTo>
                    <a:lnTo>
                      <a:pt x="62" y="1270"/>
                    </a:lnTo>
                    <a:lnTo>
                      <a:pt x="62" y="1270"/>
                    </a:lnTo>
                    <a:lnTo>
                      <a:pt x="48" y="1280"/>
                    </a:lnTo>
                    <a:lnTo>
                      <a:pt x="38" y="1289"/>
                    </a:lnTo>
                    <a:lnTo>
                      <a:pt x="38" y="1289"/>
                    </a:lnTo>
                    <a:lnTo>
                      <a:pt x="38" y="1289"/>
                    </a:lnTo>
                    <a:lnTo>
                      <a:pt x="38" y="1289"/>
                    </a:lnTo>
                    <a:lnTo>
                      <a:pt x="38" y="1289"/>
                    </a:lnTo>
                    <a:lnTo>
                      <a:pt x="38" y="1289"/>
                    </a:lnTo>
                    <a:lnTo>
                      <a:pt x="35" y="1293"/>
                    </a:lnTo>
                    <a:lnTo>
                      <a:pt x="35" y="1293"/>
                    </a:lnTo>
                    <a:lnTo>
                      <a:pt x="34" y="1294"/>
                    </a:lnTo>
                    <a:lnTo>
                      <a:pt x="34" y="1294"/>
                    </a:lnTo>
                    <a:lnTo>
                      <a:pt x="33" y="1297"/>
                    </a:lnTo>
                    <a:lnTo>
                      <a:pt x="33" y="1297"/>
                    </a:lnTo>
                    <a:lnTo>
                      <a:pt x="31" y="1298"/>
                    </a:lnTo>
                    <a:lnTo>
                      <a:pt x="31" y="1298"/>
                    </a:lnTo>
                    <a:lnTo>
                      <a:pt x="29" y="1304"/>
                    </a:lnTo>
                    <a:lnTo>
                      <a:pt x="29" y="1304"/>
                    </a:lnTo>
                    <a:lnTo>
                      <a:pt x="29" y="1305"/>
                    </a:lnTo>
                    <a:lnTo>
                      <a:pt x="29" y="1305"/>
                    </a:lnTo>
                    <a:lnTo>
                      <a:pt x="29" y="1308"/>
                    </a:lnTo>
                    <a:lnTo>
                      <a:pt x="29" y="1308"/>
                    </a:lnTo>
                    <a:lnTo>
                      <a:pt x="29" y="1308"/>
                    </a:lnTo>
                    <a:lnTo>
                      <a:pt x="29" y="1308"/>
                    </a:lnTo>
                    <a:lnTo>
                      <a:pt x="30" y="1312"/>
                    </a:lnTo>
                    <a:lnTo>
                      <a:pt x="30" y="1312"/>
                    </a:lnTo>
                    <a:lnTo>
                      <a:pt x="30" y="1313"/>
                    </a:lnTo>
                    <a:lnTo>
                      <a:pt x="30" y="1313"/>
                    </a:lnTo>
                    <a:lnTo>
                      <a:pt x="31" y="1316"/>
                    </a:lnTo>
                    <a:lnTo>
                      <a:pt x="31" y="1316"/>
                    </a:lnTo>
                    <a:lnTo>
                      <a:pt x="31" y="1317"/>
                    </a:lnTo>
                    <a:lnTo>
                      <a:pt x="31" y="1317"/>
                    </a:lnTo>
                    <a:lnTo>
                      <a:pt x="33" y="1322"/>
                    </a:lnTo>
                    <a:lnTo>
                      <a:pt x="33" y="1322"/>
                    </a:lnTo>
                    <a:lnTo>
                      <a:pt x="34" y="1326"/>
                    </a:lnTo>
                    <a:lnTo>
                      <a:pt x="34" y="1326"/>
                    </a:lnTo>
                    <a:lnTo>
                      <a:pt x="34" y="1327"/>
                    </a:lnTo>
                    <a:lnTo>
                      <a:pt x="34" y="1327"/>
                    </a:lnTo>
                    <a:lnTo>
                      <a:pt x="35" y="1329"/>
                    </a:lnTo>
                    <a:lnTo>
                      <a:pt x="35" y="1329"/>
                    </a:lnTo>
                    <a:lnTo>
                      <a:pt x="35" y="1331"/>
                    </a:lnTo>
                    <a:lnTo>
                      <a:pt x="35" y="1331"/>
                    </a:lnTo>
                    <a:lnTo>
                      <a:pt x="36" y="1334"/>
                    </a:lnTo>
                    <a:lnTo>
                      <a:pt x="36" y="1334"/>
                    </a:lnTo>
                    <a:lnTo>
                      <a:pt x="36" y="1334"/>
                    </a:lnTo>
                    <a:lnTo>
                      <a:pt x="36" y="1334"/>
                    </a:lnTo>
                    <a:lnTo>
                      <a:pt x="38" y="1337"/>
                    </a:lnTo>
                    <a:lnTo>
                      <a:pt x="38" y="1337"/>
                    </a:lnTo>
                    <a:lnTo>
                      <a:pt x="39" y="1338"/>
                    </a:lnTo>
                    <a:lnTo>
                      <a:pt x="39" y="1338"/>
                    </a:lnTo>
                    <a:lnTo>
                      <a:pt x="40" y="1341"/>
                    </a:lnTo>
                    <a:lnTo>
                      <a:pt x="40" y="1341"/>
                    </a:lnTo>
                    <a:lnTo>
                      <a:pt x="41" y="1341"/>
                    </a:lnTo>
                    <a:lnTo>
                      <a:pt x="41" y="1341"/>
                    </a:lnTo>
                    <a:lnTo>
                      <a:pt x="44" y="1342"/>
                    </a:lnTo>
                    <a:lnTo>
                      <a:pt x="44" y="1342"/>
                    </a:lnTo>
                    <a:lnTo>
                      <a:pt x="44" y="1343"/>
                    </a:lnTo>
                    <a:lnTo>
                      <a:pt x="44" y="1343"/>
                    </a:lnTo>
                    <a:lnTo>
                      <a:pt x="48" y="1345"/>
                    </a:lnTo>
                    <a:lnTo>
                      <a:pt x="48" y="1345"/>
                    </a:lnTo>
                    <a:lnTo>
                      <a:pt x="48" y="1345"/>
                    </a:lnTo>
                    <a:lnTo>
                      <a:pt x="48" y="1345"/>
                    </a:lnTo>
                    <a:lnTo>
                      <a:pt x="53" y="1346"/>
                    </a:lnTo>
                    <a:lnTo>
                      <a:pt x="53" y="1346"/>
                    </a:lnTo>
                    <a:lnTo>
                      <a:pt x="54" y="1346"/>
                    </a:lnTo>
                    <a:lnTo>
                      <a:pt x="54" y="1346"/>
                    </a:lnTo>
                    <a:lnTo>
                      <a:pt x="54" y="1346"/>
                    </a:lnTo>
                    <a:lnTo>
                      <a:pt x="54" y="1346"/>
                    </a:lnTo>
                    <a:lnTo>
                      <a:pt x="67" y="1348"/>
                    </a:lnTo>
                    <a:lnTo>
                      <a:pt x="84" y="1351"/>
                    </a:lnTo>
                    <a:lnTo>
                      <a:pt x="84" y="1351"/>
                    </a:lnTo>
                    <a:lnTo>
                      <a:pt x="107" y="1353"/>
                    </a:lnTo>
                    <a:lnTo>
                      <a:pt x="127" y="1353"/>
                    </a:lnTo>
                    <a:lnTo>
                      <a:pt x="143" y="1353"/>
                    </a:lnTo>
                    <a:lnTo>
                      <a:pt x="156" y="1352"/>
                    </a:lnTo>
                    <a:lnTo>
                      <a:pt x="156" y="1352"/>
                    </a:lnTo>
                    <a:lnTo>
                      <a:pt x="170" y="1390"/>
                    </a:lnTo>
                    <a:lnTo>
                      <a:pt x="170" y="1390"/>
                    </a:lnTo>
                    <a:lnTo>
                      <a:pt x="160" y="1397"/>
                    </a:lnTo>
                    <a:lnTo>
                      <a:pt x="147" y="1407"/>
                    </a:lnTo>
                    <a:lnTo>
                      <a:pt x="132" y="1421"/>
                    </a:lnTo>
                    <a:lnTo>
                      <a:pt x="116" y="1438"/>
                    </a:lnTo>
                    <a:lnTo>
                      <a:pt x="116" y="1438"/>
                    </a:lnTo>
                    <a:lnTo>
                      <a:pt x="103" y="1452"/>
                    </a:lnTo>
                    <a:lnTo>
                      <a:pt x="96" y="1462"/>
                    </a:lnTo>
                    <a:lnTo>
                      <a:pt x="96" y="1462"/>
                    </a:lnTo>
                    <a:lnTo>
                      <a:pt x="96" y="1462"/>
                    </a:lnTo>
                    <a:lnTo>
                      <a:pt x="96" y="1462"/>
                    </a:lnTo>
                    <a:lnTo>
                      <a:pt x="96" y="1462"/>
                    </a:lnTo>
                    <a:lnTo>
                      <a:pt x="96" y="1462"/>
                    </a:lnTo>
                    <a:lnTo>
                      <a:pt x="92" y="1465"/>
                    </a:lnTo>
                    <a:lnTo>
                      <a:pt x="92" y="1465"/>
                    </a:lnTo>
                    <a:lnTo>
                      <a:pt x="92" y="1467"/>
                    </a:lnTo>
                    <a:lnTo>
                      <a:pt x="92" y="1467"/>
                    </a:lnTo>
                    <a:lnTo>
                      <a:pt x="91" y="1469"/>
                    </a:lnTo>
                    <a:lnTo>
                      <a:pt x="91" y="1469"/>
                    </a:lnTo>
                    <a:lnTo>
                      <a:pt x="91" y="1470"/>
                    </a:lnTo>
                    <a:lnTo>
                      <a:pt x="91" y="1470"/>
                    </a:lnTo>
                    <a:lnTo>
                      <a:pt x="89" y="1477"/>
                    </a:lnTo>
                    <a:lnTo>
                      <a:pt x="89" y="1477"/>
                    </a:lnTo>
                    <a:lnTo>
                      <a:pt x="89" y="1478"/>
                    </a:lnTo>
                    <a:lnTo>
                      <a:pt x="89" y="1478"/>
                    </a:lnTo>
                    <a:lnTo>
                      <a:pt x="89" y="1481"/>
                    </a:lnTo>
                    <a:lnTo>
                      <a:pt x="89" y="1481"/>
                    </a:lnTo>
                    <a:lnTo>
                      <a:pt x="89" y="1482"/>
                    </a:lnTo>
                    <a:lnTo>
                      <a:pt x="89" y="1482"/>
                    </a:lnTo>
                    <a:lnTo>
                      <a:pt x="91" y="1484"/>
                    </a:lnTo>
                    <a:lnTo>
                      <a:pt x="91" y="1484"/>
                    </a:lnTo>
                    <a:lnTo>
                      <a:pt x="92" y="1486"/>
                    </a:lnTo>
                    <a:lnTo>
                      <a:pt x="92" y="1486"/>
                    </a:lnTo>
                    <a:lnTo>
                      <a:pt x="93" y="1488"/>
                    </a:lnTo>
                    <a:lnTo>
                      <a:pt x="93" y="1488"/>
                    </a:lnTo>
                    <a:lnTo>
                      <a:pt x="93" y="1489"/>
                    </a:lnTo>
                    <a:lnTo>
                      <a:pt x="93" y="1489"/>
                    </a:lnTo>
                    <a:lnTo>
                      <a:pt x="96" y="1493"/>
                    </a:lnTo>
                    <a:lnTo>
                      <a:pt x="96" y="1493"/>
                    </a:lnTo>
                    <a:lnTo>
                      <a:pt x="97" y="1498"/>
                    </a:lnTo>
                    <a:lnTo>
                      <a:pt x="97" y="1498"/>
                    </a:lnTo>
                    <a:lnTo>
                      <a:pt x="97" y="1498"/>
                    </a:lnTo>
                    <a:lnTo>
                      <a:pt x="97" y="1498"/>
                    </a:lnTo>
                    <a:lnTo>
                      <a:pt x="99" y="1502"/>
                    </a:lnTo>
                    <a:lnTo>
                      <a:pt x="99" y="1502"/>
                    </a:lnTo>
                    <a:lnTo>
                      <a:pt x="99" y="1502"/>
                    </a:lnTo>
                    <a:lnTo>
                      <a:pt x="99" y="1502"/>
                    </a:lnTo>
                    <a:lnTo>
                      <a:pt x="101" y="1506"/>
                    </a:lnTo>
                    <a:lnTo>
                      <a:pt x="101" y="1506"/>
                    </a:lnTo>
                    <a:lnTo>
                      <a:pt x="102" y="1506"/>
                    </a:lnTo>
                    <a:lnTo>
                      <a:pt x="102" y="1506"/>
                    </a:lnTo>
                    <a:lnTo>
                      <a:pt x="103" y="1508"/>
                    </a:lnTo>
                    <a:lnTo>
                      <a:pt x="103" y="1508"/>
                    </a:lnTo>
                    <a:lnTo>
                      <a:pt x="104" y="1508"/>
                    </a:lnTo>
                    <a:lnTo>
                      <a:pt x="104" y="1508"/>
                    </a:lnTo>
                    <a:lnTo>
                      <a:pt x="109" y="1512"/>
                    </a:lnTo>
                    <a:lnTo>
                      <a:pt x="109" y="1512"/>
                    </a:lnTo>
                    <a:lnTo>
                      <a:pt x="111" y="1512"/>
                    </a:lnTo>
                    <a:lnTo>
                      <a:pt x="111" y="1512"/>
                    </a:lnTo>
                    <a:lnTo>
                      <a:pt x="115" y="1513"/>
                    </a:lnTo>
                    <a:lnTo>
                      <a:pt x="115" y="1513"/>
                    </a:lnTo>
                    <a:lnTo>
                      <a:pt x="115" y="1513"/>
                    </a:lnTo>
                    <a:lnTo>
                      <a:pt x="115" y="1513"/>
                    </a:lnTo>
                    <a:lnTo>
                      <a:pt x="120" y="1515"/>
                    </a:lnTo>
                    <a:lnTo>
                      <a:pt x="120" y="1515"/>
                    </a:lnTo>
                    <a:lnTo>
                      <a:pt x="120" y="1515"/>
                    </a:lnTo>
                    <a:lnTo>
                      <a:pt x="120" y="1515"/>
                    </a:lnTo>
                    <a:lnTo>
                      <a:pt x="120" y="1515"/>
                    </a:lnTo>
                    <a:lnTo>
                      <a:pt x="120" y="1515"/>
                    </a:lnTo>
                    <a:lnTo>
                      <a:pt x="133" y="1515"/>
                    </a:lnTo>
                    <a:lnTo>
                      <a:pt x="151" y="1515"/>
                    </a:lnTo>
                    <a:lnTo>
                      <a:pt x="151" y="1515"/>
                    </a:lnTo>
                    <a:lnTo>
                      <a:pt x="175" y="1512"/>
                    </a:lnTo>
                    <a:lnTo>
                      <a:pt x="194" y="1510"/>
                    </a:lnTo>
                    <a:lnTo>
                      <a:pt x="210" y="1506"/>
                    </a:lnTo>
                    <a:lnTo>
                      <a:pt x="223" y="1502"/>
                    </a:lnTo>
                    <a:lnTo>
                      <a:pt x="223" y="1502"/>
                    </a:lnTo>
                    <a:lnTo>
                      <a:pt x="243" y="1537"/>
                    </a:lnTo>
                    <a:lnTo>
                      <a:pt x="243" y="1537"/>
                    </a:lnTo>
                    <a:lnTo>
                      <a:pt x="234" y="1546"/>
                    </a:lnTo>
                    <a:lnTo>
                      <a:pt x="223" y="1559"/>
                    </a:lnTo>
                    <a:lnTo>
                      <a:pt x="210" y="1575"/>
                    </a:lnTo>
                    <a:lnTo>
                      <a:pt x="198" y="1594"/>
                    </a:lnTo>
                    <a:lnTo>
                      <a:pt x="198" y="1594"/>
                    </a:lnTo>
                    <a:lnTo>
                      <a:pt x="188" y="1609"/>
                    </a:lnTo>
                    <a:lnTo>
                      <a:pt x="181" y="1620"/>
                    </a:lnTo>
                    <a:lnTo>
                      <a:pt x="181" y="1620"/>
                    </a:lnTo>
                    <a:lnTo>
                      <a:pt x="181" y="1620"/>
                    </a:lnTo>
                    <a:lnTo>
                      <a:pt x="181" y="1620"/>
                    </a:lnTo>
                    <a:lnTo>
                      <a:pt x="179" y="1625"/>
                    </a:lnTo>
                    <a:lnTo>
                      <a:pt x="179" y="1625"/>
                    </a:lnTo>
                    <a:lnTo>
                      <a:pt x="179" y="1627"/>
                    </a:lnTo>
                    <a:lnTo>
                      <a:pt x="179" y="1627"/>
                    </a:lnTo>
                    <a:lnTo>
                      <a:pt x="178" y="1629"/>
                    </a:lnTo>
                    <a:lnTo>
                      <a:pt x="178" y="1629"/>
                    </a:lnTo>
                    <a:lnTo>
                      <a:pt x="178" y="1630"/>
                    </a:lnTo>
                    <a:lnTo>
                      <a:pt x="178" y="1630"/>
                    </a:lnTo>
                    <a:lnTo>
                      <a:pt x="179" y="1638"/>
                    </a:lnTo>
                    <a:lnTo>
                      <a:pt x="179" y="1638"/>
                    </a:lnTo>
                    <a:lnTo>
                      <a:pt x="179" y="1638"/>
                    </a:lnTo>
                    <a:lnTo>
                      <a:pt x="179" y="1638"/>
                    </a:lnTo>
                    <a:lnTo>
                      <a:pt x="179" y="1641"/>
                    </a:lnTo>
                    <a:lnTo>
                      <a:pt x="179" y="1641"/>
                    </a:lnTo>
                    <a:lnTo>
                      <a:pt x="180" y="1642"/>
                    </a:lnTo>
                    <a:lnTo>
                      <a:pt x="180" y="1642"/>
                    </a:lnTo>
                    <a:lnTo>
                      <a:pt x="181" y="1644"/>
                    </a:lnTo>
                    <a:lnTo>
                      <a:pt x="181" y="1644"/>
                    </a:lnTo>
                    <a:lnTo>
                      <a:pt x="181" y="1644"/>
                    </a:lnTo>
                    <a:lnTo>
                      <a:pt x="181" y="1644"/>
                    </a:lnTo>
                    <a:lnTo>
                      <a:pt x="184" y="1648"/>
                    </a:lnTo>
                    <a:lnTo>
                      <a:pt x="184" y="1648"/>
                    </a:lnTo>
                    <a:lnTo>
                      <a:pt x="184" y="1649"/>
                    </a:lnTo>
                    <a:lnTo>
                      <a:pt x="184" y="1649"/>
                    </a:lnTo>
                    <a:lnTo>
                      <a:pt x="186" y="1652"/>
                    </a:lnTo>
                    <a:lnTo>
                      <a:pt x="186" y="1652"/>
                    </a:lnTo>
                    <a:lnTo>
                      <a:pt x="189" y="1656"/>
                    </a:lnTo>
                    <a:lnTo>
                      <a:pt x="189" y="1656"/>
                    </a:lnTo>
                    <a:lnTo>
                      <a:pt x="190" y="1657"/>
                    </a:lnTo>
                    <a:lnTo>
                      <a:pt x="190" y="1657"/>
                    </a:lnTo>
                    <a:lnTo>
                      <a:pt x="193" y="1659"/>
                    </a:lnTo>
                    <a:lnTo>
                      <a:pt x="193" y="1659"/>
                    </a:lnTo>
                    <a:lnTo>
                      <a:pt x="193" y="1661"/>
                    </a:lnTo>
                    <a:lnTo>
                      <a:pt x="193" y="1661"/>
                    </a:lnTo>
                    <a:lnTo>
                      <a:pt x="195" y="1663"/>
                    </a:lnTo>
                    <a:lnTo>
                      <a:pt x="195" y="1663"/>
                    </a:lnTo>
                    <a:lnTo>
                      <a:pt x="195" y="1663"/>
                    </a:lnTo>
                    <a:lnTo>
                      <a:pt x="195" y="1663"/>
                    </a:lnTo>
                    <a:lnTo>
                      <a:pt x="198" y="1666"/>
                    </a:lnTo>
                    <a:lnTo>
                      <a:pt x="198" y="1666"/>
                    </a:lnTo>
                    <a:lnTo>
                      <a:pt x="198" y="1666"/>
                    </a:lnTo>
                    <a:lnTo>
                      <a:pt x="198" y="1666"/>
                    </a:lnTo>
                    <a:lnTo>
                      <a:pt x="201" y="1667"/>
                    </a:lnTo>
                    <a:lnTo>
                      <a:pt x="204" y="1668"/>
                    </a:lnTo>
                    <a:lnTo>
                      <a:pt x="204" y="1668"/>
                    </a:lnTo>
                    <a:lnTo>
                      <a:pt x="205" y="1668"/>
                    </a:lnTo>
                    <a:lnTo>
                      <a:pt x="205" y="1668"/>
                    </a:lnTo>
                    <a:lnTo>
                      <a:pt x="209" y="1668"/>
                    </a:lnTo>
                    <a:lnTo>
                      <a:pt x="209" y="1668"/>
                    </a:lnTo>
                    <a:lnTo>
                      <a:pt x="209" y="1668"/>
                    </a:lnTo>
                    <a:lnTo>
                      <a:pt x="209" y="1668"/>
                    </a:lnTo>
                    <a:lnTo>
                      <a:pt x="214" y="1668"/>
                    </a:lnTo>
                    <a:lnTo>
                      <a:pt x="214" y="1668"/>
                    </a:lnTo>
                    <a:lnTo>
                      <a:pt x="215" y="1668"/>
                    </a:lnTo>
                    <a:lnTo>
                      <a:pt x="215" y="1668"/>
                    </a:lnTo>
                    <a:lnTo>
                      <a:pt x="228" y="1667"/>
                    </a:lnTo>
                    <a:lnTo>
                      <a:pt x="246" y="1663"/>
                    </a:lnTo>
                    <a:lnTo>
                      <a:pt x="246" y="1663"/>
                    </a:lnTo>
                    <a:lnTo>
                      <a:pt x="268" y="1657"/>
                    </a:lnTo>
                    <a:lnTo>
                      <a:pt x="287" y="1651"/>
                    </a:lnTo>
                    <a:lnTo>
                      <a:pt x="302" y="1644"/>
                    </a:lnTo>
                    <a:lnTo>
                      <a:pt x="314" y="1639"/>
                    </a:lnTo>
                    <a:lnTo>
                      <a:pt x="314" y="1639"/>
                    </a:lnTo>
                    <a:lnTo>
                      <a:pt x="340" y="1671"/>
                    </a:lnTo>
                    <a:lnTo>
                      <a:pt x="340" y="1671"/>
                    </a:lnTo>
                    <a:lnTo>
                      <a:pt x="332" y="1681"/>
                    </a:lnTo>
                    <a:lnTo>
                      <a:pt x="324" y="1695"/>
                    </a:lnTo>
                    <a:lnTo>
                      <a:pt x="315" y="1712"/>
                    </a:lnTo>
                    <a:lnTo>
                      <a:pt x="305" y="1734"/>
                    </a:lnTo>
                    <a:lnTo>
                      <a:pt x="305" y="1734"/>
                    </a:lnTo>
                    <a:lnTo>
                      <a:pt x="297" y="1750"/>
                    </a:lnTo>
                    <a:lnTo>
                      <a:pt x="293" y="1763"/>
                    </a:lnTo>
                    <a:lnTo>
                      <a:pt x="293" y="1763"/>
                    </a:lnTo>
                    <a:lnTo>
                      <a:pt x="293" y="1763"/>
                    </a:lnTo>
                    <a:lnTo>
                      <a:pt x="293" y="1763"/>
                    </a:lnTo>
                    <a:lnTo>
                      <a:pt x="292" y="1768"/>
                    </a:lnTo>
                    <a:lnTo>
                      <a:pt x="292" y="1768"/>
                    </a:lnTo>
                    <a:lnTo>
                      <a:pt x="292" y="1769"/>
                    </a:lnTo>
                    <a:lnTo>
                      <a:pt x="292" y="1769"/>
                    </a:lnTo>
                    <a:lnTo>
                      <a:pt x="292" y="1773"/>
                    </a:lnTo>
                    <a:lnTo>
                      <a:pt x="292" y="1773"/>
                    </a:lnTo>
                    <a:lnTo>
                      <a:pt x="292" y="1773"/>
                    </a:lnTo>
                    <a:lnTo>
                      <a:pt x="292" y="1773"/>
                    </a:lnTo>
                    <a:lnTo>
                      <a:pt x="292" y="1777"/>
                    </a:lnTo>
                    <a:lnTo>
                      <a:pt x="292" y="1777"/>
                    </a:lnTo>
                    <a:lnTo>
                      <a:pt x="292" y="1777"/>
                    </a:lnTo>
                    <a:lnTo>
                      <a:pt x="292" y="1777"/>
                    </a:lnTo>
                    <a:lnTo>
                      <a:pt x="293" y="1779"/>
                    </a:lnTo>
                    <a:lnTo>
                      <a:pt x="293" y="1779"/>
                    </a:lnTo>
                    <a:lnTo>
                      <a:pt x="293" y="1780"/>
                    </a:lnTo>
                    <a:lnTo>
                      <a:pt x="293" y="1780"/>
                    </a:lnTo>
                    <a:lnTo>
                      <a:pt x="296" y="1783"/>
                    </a:lnTo>
                    <a:lnTo>
                      <a:pt x="296" y="1783"/>
                    </a:lnTo>
                    <a:lnTo>
                      <a:pt x="296" y="1783"/>
                    </a:lnTo>
                    <a:lnTo>
                      <a:pt x="296" y="1783"/>
                    </a:lnTo>
                    <a:lnTo>
                      <a:pt x="298" y="1785"/>
                    </a:lnTo>
                    <a:lnTo>
                      <a:pt x="298" y="1785"/>
                    </a:lnTo>
                    <a:lnTo>
                      <a:pt x="298" y="1787"/>
                    </a:lnTo>
                    <a:lnTo>
                      <a:pt x="298" y="1787"/>
                    </a:lnTo>
                    <a:lnTo>
                      <a:pt x="301" y="1789"/>
                    </a:lnTo>
                    <a:lnTo>
                      <a:pt x="301" y="1789"/>
                    </a:lnTo>
                    <a:lnTo>
                      <a:pt x="302" y="1790"/>
                    </a:lnTo>
                    <a:lnTo>
                      <a:pt x="302" y="1790"/>
                    </a:lnTo>
                    <a:lnTo>
                      <a:pt x="305" y="1793"/>
                    </a:lnTo>
                    <a:lnTo>
                      <a:pt x="305" y="1793"/>
                    </a:lnTo>
                    <a:lnTo>
                      <a:pt x="307" y="1795"/>
                    </a:lnTo>
                    <a:lnTo>
                      <a:pt x="307" y="1795"/>
                    </a:lnTo>
                    <a:lnTo>
                      <a:pt x="309" y="1797"/>
                    </a:lnTo>
                    <a:lnTo>
                      <a:pt x="309" y="1797"/>
                    </a:lnTo>
                    <a:lnTo>
                      <a:pt x="311" y="1799"/>
                    </a:lnTo>
                    <a:lnTo>
                      <a:pt x="311" y="1799"/>
                    </a:lnTo>
                    <a:lnTo>
                      <a:pt x="311" y="1799"/>
                    </a:lnTo>
                    <a:lnTo>
                      <a:pt x="311" y="1799"/>
                    </a:lnTo>
                    <a:lnTo>
                      <a:pt x="315" y="1802"/>
                    </a:lnTo>
                    <a:lnTo>
                      <a:pt x="315" y="1802"/>
                    </a:lnTo>
                    <a:lnTo>
                      <a:pt x="315" y="1802"/>
                    </a:lnTo>
                    <a:lnTo>
                      <a:pt x="315" y="1802"/>
                    </a:lnTo>
                    <a:lnTo>
                      <a:pt x="317" y="1803"/>
                    </a:lnTo>
                    <a:lnTo>
                      <a:pt x="317" y="1803"/>
                    </a:lnTo>
                    <a:lnTo>
                      <a:pt x="317" y="1804"/>
                    </a:lnTo>
                    <a:lnTo>
                      <a:pt x="317" y="1804"/>
                    </a:lnTo>
                    <a:lnTo>
                      <a:pt x="325" y="1806"/>
                    </a:lnTo>
                    <a:lnTo>
                      <a:pt x="325" y="1806"/>
                    </a:lnTo>
                    <a:lnTo>
                      <a:pt x="325" y="1806"/>
                    </a:lnTo>
                    <a:lnTo>
                      <a:pt x="325" y="1806"/>
                    </a:lnTo>
                    <a:lnTo>
                      <a:pt x="329" y="1806"/>
                    </a:lnTo>
                    <a:lnTo>
                      <a:pt x="329" y="1806"/>
                    </a:lnTo>
                    <a:lnTo>
                      <a:pt x="330" y="1806"/>
                    </a:lnTo>
                    <a:lnTo>
                      <a:pt x="330" y="1806"/>
                    </a:lnTo>
                    <a:lnTo>
                      <a:pt x="335" y="1804"/>
                    </a:lnTo>
                    <a:lnTo>
                      <a:pt x="335" y="1804"/>
                    </a:lnTo>
                    <a:lnTo>
                      <a:pt x="335" y="1804"/>
                    </a:lnTo>
                    <a:lnTo>
                      <a:pt x="335" y="1804"/>
                    </a:lnTo>
                    <a:lnTo>
                      <a:pt x="348" y="1799"/>
                    </a:lnTo>
                    <a:lnTo>
                      <a:pt x="364" y="1793"/>
                    </a:lnTo>
                    <a:lnTo>
                      <a:pt x="364" y="1793"/>
                    </a:lnTo>
                    <a:lnTo>
                      <a:pt x="385" y="1783"/>
                    </a:lnTo>
                    <a:lnTo>
                      <a:pt x="403" y="1774"/>
                    </a:lnTo>
                    <a:lnTo>
                      <a:pt x="417" y="1765"/>
                    </a:lnTo>
                    <a:lnTo>
                      <a:pt x="427" y="1758"/>
                    </a:lnTo>
                    <a:lnTo>
                      <a:pt x="427" y="1758"/>
                    </a:lnTo>
                    <a:lnTo>
                      <a:pt x="458" y="1784"/>
                    </a:lnTo>
                    <a:lnTo>
                      <a:pt x="458" y="1784"/>
                    </a:lnTo>
                    <a:lnTo>
                      <a:pt x="453" y="1795"/>
                    </a:lnTo>
                    <a:lnTo>
                      <a:pt x="447" y="1811"/>
                    </a:lnTo>
                    <a:lnTo>
                      <a:pt x="441" y="1829"/>
                    </a:lnTo>
                    <a:lnTo>
                      <a:pt x="435" y="1852"/>
                    </a:lnTo>
                    <a:lnTo>
                      <a:pt x="435" y="1852"/>
                    </a:lnTo>
                    <a:lnTo>
                      <a:pt x="431" y="1870"/>
                    </a:lnTo>
                    <a:lnTo>
                      <a:pt x="429" y="1884"/>
                    </a:lnTo>
                    <a:lnTo>
                      <a:pt x="429" y="1884"/>
                    </a:lnTo>
                    <a:lnTo>
                      <a:pt x="429" y="1889"/>
                    </a:lnTo>
                    <a:lnTo>
                      <a:pt x="429" y="1889"/>
                    </a:lnTo>
                    <a:lnTo>
                      <a:pt x="429" y="1890"/>
                    </a:lnTo>
                    <a:lnTo>
                      <a:pt x="429" y="1890"/>
                    </a:lnTo>
                    <a:lnTo>
                      <a:pt x="429" y="1892"/>
                    </a:lnTo>
                    <a:lnTo>
                      <a:pt x="429" y="1892"/>
                    </a:lnTo>
                    <a:lnTo>
                      <a:pt x="429" y="1894"/>
                    </a:lnTo>
                    <a:lnTo>
                      <a:pt x="429" y="1894"/>
                    </a:lnTo>
                    <a:lnTo>
                      <a:pt x="431" y="1896"/>
                    </a:lnTo>
                    <a:lnTo>
                      <a:pt x="431" y="1896"/>
                    </a:lnTo>
                    <a:lnTo>
                      <a:pt x="431" y="1898"/>
                    </a:lnTo>
                    <a:lnTo>
                      <a:pt x="431" y="1898"/>
                    </a:lnTo>
                    <a:lnTo>
                      <a:pt x="432" y="1900"/>
                    </a:lnTo>
                    <a:lnTo>
                      <a:pt x="432" y="1900"/>
                    </a:lnTo>
                    <a:lnTo>
                      <a:pt x="432" y="1900"/>
                    </a:lnTo>
                    <a:lnTo>
                      <a:pt x="432" y="1900"/>
                    </a:lnTo>
                    <a:lnTo>
                      <a:pt x="435" y="1903"/>
                    </a:lnTo>
                    <a:lnTo>
                      <a:pt x="435" y="1903"/>
                    </a:lnTo>
                    <a:lnTo>
                      <a:pt x="435" y="1903"/>
                    </a:lnTo>
                    <a:lnTo>
                      <a:pt x="435" y="1903"/>
                    </a:lnTo>
                    <a:lnTo>
                      <a:pt x="437" y="1905"/>
                    </a:lnTo>
                    <a:lnTo>
                      <a:pt x="437" y="1905"/>
                    </a:lnTo>
                    <a:lnTo>
                      <a:pt x="438" y="1906"/>
                    </a:lnTo>
                    <a:lnTo>
                      <a:pt x="438" y="1906"/>
                    </a:lnTo>
                    <a:lnTo>
                      <a:pt x="441" y="1908"/>
                    </a:lnTo>
                    <a:lnTo>
                      <a:pt x="441" y="1908"/>
                    </a:lnTo>
                    <a:lnTo>
                      <a:pt x="442" y="1909"/>
                    </a:lnTo>
                    <a:lnTo>
                      <a:pt x="442" y="1909"/>
                    </a:lnTo>
                    <a:lnTo>
                      <a:pt x="445" y="1911"/>
                    </a:lnTo>
                    <a:lnTo>
                      <a:pt x="445" y="1911"/>
                    </a:lnTo>
                    <a:lnTo>
                      <a:pt x="448" y="1913"/>
                    </a:lnTo>
                    <a:lnTo>
                      <a:pt x="448" y="1913"/>
                    </a:lnTo>
                    <a:lnTo>
                      <a:pt x="450" y="1914"/>
                    </a:lnTo>
                    <a:lnTo>
                      <a:pt x="450" y="1914"/>
                    </a:lnTo>
                    <a:lnTo>
                      <a:pt x="452" y="1915"/>
                    </a:lnTo>
                    <a:lnTo>
                      <a:pt x="452" y="1915"/>
                    </a:lnTo>
                    <a:lnTo>
                      <a:pt x="453" y="1916"/>
                    </a:lnTo>
                    <a:lnTo>
                      <a:pt x="453" y="1916"/>
                    </a:lnTo>
                    <a:lnTo>
                      <a:pt x="456" y="1918"/>
                    </a:lnTo>
                    <a:lnTo>
                      <a:pt x="456" y="1918"/>
                    </a:lnTo>
                    <a:lnTo>
                      <a:pt x="457" y="1918"/>
                    </a:lnTo>
                    <a:lnTo>
                      <a:pt x="457" y="1918"/>
                    </a:lnTo>
                    <a:lnTo>
                      <a:pt x="460" y="1919"/>
                    </a:lnTo>
                    <a:lnTo>
                      <a:pt x="460" y="1919"/>
                    </a:lnTo>
                    <a:lnTo>
                      <a:pt x="460" y="1919"/>
                    </a:lnTo>
                    <a:lnTo>
                      <a:pt x="460" y="1919"/>
                    </a:lnTo>
                    <a:lnTo>
                      <a:pt x="463" y="1920"/>
                    </a:lnTo>
                    <a:lnTo>
                      <a:pt x="463" y="1920"/>
                    </a:lnTo>
                    <a:lnTo>
                      <a:pt x="463" y="1920"/>
                    </a:lnTo>
                    <a:lnTo>
                      <a:pt x="463" y="1920"/>
                    </a:lnTo>
                    <a:lnTo>
                      <a:pt x="467" y="1920"/>
                    </a:lnTo>
                    <a:lnTo>
                      <a:pt x="467" y="1920"/>
                    </a:lnTo>
                    <a:lnTo>
                      <a:pt x="467" y="1920"/>
                    </a:lnTo>
                    <a:lnTo>
                      <a:pt x="467" y="1920"/>
                    </a:lnTo>
                    <a:lnTo>
                      <a:pt x="471" y="1919"/>
                    </a:lnTo>
                    <a:lnTo>
                      <a:pt x="471" y="1919"/>
                    </a:lnTo>
                    <a:lnTo>
                      <a:pt x="472" y="1919"/>
                    </a:lnTo>
                    <a:lnTo>
                      <a:pt x="472" y="1919"/>
                    </a:lnTo>
                    <a:lnTo>
                      <a:pt x="476" y="1916"/>
                    </a:lnTo>
                    <a:lnTo>
                      <a:pt x="476" y="1916"/>
                    </a:lnTo>
                    <a:lnTo>
                      <a:pt x="476" y="1916"/>
                    </a:lnTo>
                    <a:lnTo>
                      <a:pt x="476" y="1916"/>
                    </a:lnTo>
                    <a:lnTo>
                      <a:pt x="487" y="1910"/>
                    </a:lnTo>
                    <a:lnTo>
                      <a:pt x="504" y="1900"/>
                    </a:lnTo>
                    <a:lnTo>
                      <a:pt x="504" y="1900"/>
                    </a:lnTo>
                    <a:lnTo>
                      <a:pt x="523" y="1887"/>
                    </a:lnTo>
                    <a:lnTo>
                      <a:pt x="538" y="1875"/>
                    </a:lnTo>
                    <a:lnTo>
                      <a:pt x="550" y="1863"/>
                    </a:lnTo>
                    <a:lnTo>
                      <a:pt x="559" y="1855"/>
                    </a:lnTo>
                    <a:lnTo>
                      <a:pt x="559" y="1855"/>
                    </a:lnTo>
                    <a:lnTo>
                      <a:pt x="595" y="1876"/>
                    </a:lnTo>
                    <a:lnTo>
                      <a:pt x="595" y="1876"/>
                    </a:lnTo>
                    <a:lnTo>
                      <a:pt x="592" y="1887"/>
                    </a:lnTo>
                    <a:lnTo>
                      <a:pt x="588" y="1904"/>
                    </a:lnTo>
                    <a:lnTo>
                      <a:pt x="586" y="1923"/>
                    </a:lnTo>
                    <a:lnTo>
                      <a:pt x="583" y="1947"/>
                    </a:lnTo>
                    <a:lnTo>
                      <a:pt x="583" y="1947"/>
                    </a:lnTo>
                    <a:lnTo>
                      <a:pt x="583" y="1966"/>
                    </a:lnTo>
                    <a:lnTo>
                      <a:pt x="583" y="1978"/>
                    </a:lnTo>
                    <a:lnTo>
                      <a:pt x="583" y="1978"/>
                    </a:lnTo>
                    <a:lnTo>
                      <a:pt x="584" y="1983"/>
                    </a:lnTo>
                    <a:lnTo>
                      <a:pt x="584" y="1983"/>
                    </a:lnTo>
                    <a:lnTo>
                      <a:pt x="584" y="1984"/>
                    </a:lnTo>
                    <a:lnTo>
                      <a:pt x="584" y="1984"/>
                    </a:lnTo>
                    <a:lnTo>
                      <a:pt x="586" y="1987"/>
                    </a:lnTo>
                    <a:lnTo>
                      <a:pt x="586" y="1987"/>
                    </a:lnTo>
                    <a:lnTo>
                      <a:pt x="586" y="1988"/>
                    </a:lnTo>
                    <a:lnTo>
                      <a:pt x="586" y="1988"/>
                    </a:lnTo>
                    <a:lnTo>
                      <a:pt x="587" y="1991"/>
                    </a:lnTo>
                    <a:lnTo>
                      <a:pt x="587" y="1991"/>
                    </a:lnTo>
                    <a:lnTo>
                      <a:pt x="587" y="1992"/>
                    </a:lnTo>
                    <a:lnTo>
                      <a:pt x="587" y="1992"/>
                    </a:lnTo>
                    <a:lnTo>
                      <a:pt x="589" y="1993"/>
                    </a:lnTo>
                    <a:lnTo>
                      <a:pt x="589" y="1993"/>
                    </a:lnTo>
                    <a:lnTo>
                      <a:pt x="589" y="1994"/>
                    </a:lnTo>
                    <a:lnTo>
                      <a:pt x="589" y="1994"/>
                    </a:lnTo>
                    <a:lnTo>
                      <a:pt x="592" y="1996"/>
                    </a:lnTo>
                    <a:lnTo>
                      <a:pt x="592" y="1996"/>
                    </a:lnTo>
                    <a:lnTo>
                      <a:pt x="592" y="1997"/>
                    </a:lnTo>
                    <a:lnTo>
                      <a:pt x="592" y="1997"/>
                    </a:lnTo>
                    <a:lnTo>
                      <a:pt x="596" y="1998"/>
                    </a:lnTo>
                    <a:lnTo>
                      <a:pt x="596" y="1998"/>
                    </a:lnTo>
                    <a:lnTo>
                      <a:pt x="596" y="1998"/>
                    </a:lnTo>
                    <a:lnTo>
                      <a:pt x="596" y="1998"/>
                    </a:lnTo>
                    <a:lnTo>
                      <a:pt x="598" y="2000"/>
                    </a:lnTo>
                    <a:lnTo>
                      <a:pt x="598" y="2000"/>
                    </a:lnTo>
                    <a:lnTo>
                      <a:pt x="601" y="2001"/>
                    </a:lnTo>
                    <a:lnTo>
                      <a:pt x="601" y="2001"/>
                    </a:lnTo>
                    <a:lnTo>
                      <a:pt x="605" y="2002"/>
                    </a:lnTo>
                    <a:lnTo>
                      <a:pt x="605" y="2002"/>
                    </a:lnTo>
                    <a:lnTo>
                      <a:pt x="607" y="2005"/>
                    </a:lnTo>
                    <a:lnTo>
                      <a:pt x="607" y="2005"/>
                    </a:lnTo>
                    <a:lnTo>
                      <a:pt x="610" y="2005"/>
                    </a:lnTo>
                    <a:lnTo>
                      <a:pt x="610" y="2005"/>
                    </a:lnTo>
                    <a:lnTo>
                      <a:pt x="612" y="2006"/>
                    </a:lnTo>
                    <a:lnTo>
                      <a:pt x="612" y="2006"/>
                    </a:lnTo>
                    <a:lnTo>
                      <a:pt x="613" y="2006"/>
                    </a:lnTo>
                    <a:lnTo>
                      <a:pt x="613" y="2006"/>
                    </a:lnTo>
                    <a:lnTo>
                      <a:pt x="616" y="2007"/>
                    </a:lnTo>
                    <a:lnTo>
                      <a:pt x="616" y="2007"/>
                    </a:lnTo>
                    <a:lnTo>
                      <a:pt x="617" y="2007"/>
                    </a:lnTo>
                    <a:lnTo>
                      <a:pt x="617" y="2007"/>
                    </a:lnTo>
                    <a:lnTo>
                      <a:pt x="620" y="2008"/>
                    </a:lnTo>
                    <a:lnTo>
                      <a:pt x="620" y="2008"/>
                    </a:lnTo>
                    <a:lnTo>
                      <a:pt x="620" y="2008"/>
                    </a:lnTo>
                    <a:lnTo>
                      <a:pt x="620" y="2008"/>
                    </a:lnTo>
                    <a:lnTo>
                      <a:pt x="624" y="2008"/>
                    </a:lnTo>
                    <a:lnTo>
                      <a:pt x="624" y="2008"/>
                    </a:lnTo>
                    <a:lnTo>
                      <a:pt x="624" y="2008"/>
                    </a:lnTo>
                    <a:lnTo>
                      <a:pt x="624" y="2008"/>
                    </a:lnTo>
                    <a:lnTo>
                      <a:pt x="627" y="2007"/>
                    </a:lnTo>
                    <a:lnTo>
                      <a:pt x="627" y="2007"/>
                    </a:lnTo>
                    <a:lnTo>
                      <a:pt x="627" y="2007"/>
                    </a:lnTo>
                    <a:lnTo>
                      <a:pt x="627" y="2007"/>
                    </a:lnTo>
                    <a:lnTo>
                      <a:pt x="630" y="2006"/>
                    </a:lnTo>
                    <a:lnTo>
                      <a:pt x="630" y="2006"/>
                    </a:lnTo>
                    <a:lnTo>
                      <a:pt x="631" y="2006"/>
                    </a:lnTo>
                    <a:lnTo>
                      <a:pt x="631" y="2006"/>
                    </a:lnTo>
                    <a:lnTo>
                      <a:pt x="636" y="2003"/>
                    </a:lnTo>
                    <a:lnTo>
                      <a:pt x="636" y="2003"/>
                    </a:lnTo>
                    <a:lnTo>
                      <a:pt x="636" y="2003"/>
                    </a:lnTo>
                    <a:lnTo>
                      <a:pt x="636" y="2003"/>
                    </a:lnTo>
                    <a:lnTo>
                      <a:pt x="646" y="1994"/>
                    </a:lnTo>
                    <a:lnTo>
                      <a:pt x="660" y="1982"/>
                    </a:lnTo>
                    <a:lnTo>
                      <a:pt x="660" y="1982"/>
                    </a:lnTo>
                    <a:lnTo>
                      <a:pt x="676" y="1966"/>
                    </a:lnTo>
                    <a:lnTo>
                      <a:pt x="689" y="1950"/>
                    </a:lnTo>
                    <a:lnTo>
                      <a:pt x="699" y="1938"/>
                    </a:lnTo>
                    <a:lnTo>
                      <a:pt x="707" y="1928"/>
                    </a:lnTo>
                    <a:lnTo>
                      <a:pt x="707" y="1928"/>
                    </a:lnTo>
                    <a:lnTo>
                      <a:pt x="746" y="1942"/>
                    </a:lnTo>
                    <a:lnTo>
                      <a:pt x="746" y="1942"/>
                    </a:lnTo>
                    <a:lnTo>
                      <a:pt x="744" y="1954"/>
                    </a:lnTo>
                    <a:lnTo>
                      <a:pt x="744" y="1971"/>
                    </a:lnTo>
                    <a:lnTo>
                      <a:pt x="744" y="1991"/>
                    </a:lnTo>
                    <a:lnTo>
                      <a:pt x="747" y="2013"/>
                    </a:lnTo>
                    <a:lnTo>
                      <a:pt x="747" y="2013"/>
                    </a:lnTo>
                    <a:lnTo>
                      <a:pt x="749" y="2032"/>
                    </a:lnTo>
                    <a:lnTo>
                      <a:pt x="752" y="2045"/>
                    </a:lnTo>
                    <a:lnTo>
                      <a:pt x="752" y="2045"/>
                    </a:lnTo>
                    <a:lnTo>
                      <a:pt x="752" y="2045"/>
                    </a:lnTo>
                    <a:lnTo>
                      <a:pt x="752" y="2045"/>
                    </a:lnTo>
                    <a:lnTo>
                      <a:pt x="752" y="2045"/>
                    </a:lnTo>
                    <a:lnTo>
                      <a:pt x="752" y="2045"/>
                    </a:lnTo>
                    <a:lnTo>
                      <a:pt x="753" y="2050"/>
                    </a:lnTo>
                    <a:lnTo>
                      <a:pt x="753" y="2050"/>
                    </a:lnTo>
                    <a:lnTo>
                      <a:pt x="753" y="2051"/>
                    </a:lnTo>
                    <a:lnTo>
                      <a:pt x="753" y="2051"/>
                    </a:lnTo>
                    <a:lnTo>
                      <a:pt x="756" y="2054"/>
                    </a:lnTo>
                    <a:lnTo>
                      <a:pt x="756" y="2054"/>
                    </a:lnTo>
                    <a:lnTo>
                      <a:pt x="756" y="2054"/>
                    </a:lnTo>
                    <a:lnTo>
                      <a:pt x="756" y="2054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60" y="2059"/>
                    </a:lnTo>
                    <a:lnTo>
                      <a:pt x="760" y="2059"/>
                    </a:lnTo>
                    <a:lnTo>
                      <a:pt x="761" y="2060"/>
                    </a:lnTo>
                    <a:lnTo>
                      <a:pt x="761" y="2060"/>
                    </a:lnTo>
                    <a:lnTo>
                      <a:pt x="763" y="2061"/>
                    </a:lnTo>
                    <a:lnTo>
                      <a:pt x="763" y="2061"/>
                    </a:lnTo>
                    <a:lnTo>
                      <a:pt x="763" y="2061"/>
                    </a:lnTo>
                    <a:lnTo>
                      <a:pt x="763" y="2061"/>
                    </a:lnTo>
                    <a:lnTo>
                      <a:pt x="767" y="2063"/>
                    </a:lnTo>
                    <a:lnTo>
                      <a:pt x="767" y="2063"/>
                    </a:lnTo>
                    <a:lnTo>
                      <a:pt x="768" y="2063"/>
                    </a:lnTo>
                    <a:lnTo>
                      <a:pt x="768" y="2063"/>
                    </a:lnTo>
                    <a:lnTo>
                      <a:pt x="771" y="2064"/>
                    </a:lnTo>
                    <a:lnTo>
                      <a:pt x="771" y="2064"/>
                    </a:lnTo>
                    <a:lnTo>
                      <a:pt x="772" y="2064"/>
                    </a:lnTo>
                    <a:lnTo>
                      <a:pt x="772" y="2064"/>
                    </a:lnTo>
                    <a:lnTo>
                      <a:pt x="776" y="2065"/>
                    </a:lnTo>
                    <a:lnTo>
                      <a:pt x="776" y="2065"/>
                    </a:lnTo>
                    <a:lnTo>
                      <a:pt x="780" y="2066"/>
                    </a:lnTo>
                    <a:lnTo>
                      <a:pt x="780" y="2066"/>
                    </a:lnTo>
                    <a:lnTo>
                      <a:pt x="782" y="2066"/>
                    </a:lnTo>
                    <a:lnTo>
                      <a:pt x="782" y="2066"/>
                    </a:lnTo>
                    <a:lnTo>
                      <a:pt x="785" y="2068"/>
                    </a:lnTo>
                    <a:lnTo>
                      <a:pt x="785" y="2068"/>
                    </a:lnTo>
                    <a:lnTo>
                      <a:pt x="786" y="2068"/>
                    </a:lnTo>
                    <a:lnTo>
                      <a:pt x="786" y="2068"/>
                    </a:lnTo>
                    <a:lnTo>
                      <a:pt x="790" y="2068"/>
                    </a:lnTo>
                    <a:lnTo>
                      <a:pt x="790" y="2068"/>
                    </a:lnTo>
                    <a:lnTo>
                      <a:pt x="790" y="2068"/>
                    </a:lnTo>
                    <a:lnTo>
                      <a:pt x="790" y="2068"/>
                    </a:lnTo>
                    <a:lnTo>
                      <a:pt x="792" y="2069"/>
                    </a:lnTo>
                    <a:lnTo>
                      <a:pt x="792" y="2069"/>
                    </a:lnTo>
                    <a:lnTo>
                      <a:pt x="794" y="2068"/>
                    </a:lnTo>
                    <a:lnTo>
                      <a:pt x="794" y="2068"/>
                    </a:lnTo>
                    <a:lnTo>
                      <a:pt x="796" y="2068"/>
                    </a:lnTo>
                    <a:lnTo>
                      <a:pt x="796" y="2068"/>
                    </a:lnTo>
                    <a:lnTo>
                      <a:pt x="796" y="2068"/>
                    </a:lnTo>
                    <a:lnTo>
                      <a:pt x="796" y="2068"/>
                    </a:lnTo>
                    <a:lnTo>
                      <a:pt x="800" y="2066"/>
                    </a:lnTo>
                    <a:lnTo>
                      <a:pt x="800" y="2066"/>
                    </a:lnTo>
                    <a:lnTo>
                      <a:pt x="800" y="2066"/>
                    </a:lnTo>
                    <a:lnTo>
                      <a:pt x="800" y="2066"/>
                    </a:lnTo>
                    <a:lnTo>
                      <a:pt x="802" y="2064"/>
                    </a:lnTo>
                    <a:lnTo>
                      <a:pt x="802" y="2064"/>
                    </a:lnTo>
                    <a:lnTo>
                      <a:pt x="804" y="2064"/>
                    </a:lnTo>
                    <a:lnTo>
                      <a:pt x="804" y="2064"/>
                    </a:lnTo>
                    <a:lnTo>
                      <a:pt x="807" y="2060"/>
                    </a:lnTo>
                    <a:lnTo>
                      <a:pt x="807" y="2060"/>
                    </a:lnTo>
                    <a:lnTo>
                      <a:pt x="807" y="2060"/>
                    </a:lnTo>
                    <a:lnTo>
                      <a:pt x="807" y="2060"/>
                    </a:lnTo>
                    <a:lnTo>
                      <a:pt x="807" y="2060"/>
                    </a:lnTo>
                    <a:lnTo>
                      <a:pt x="807" y="2060"/>
                    </a:lnTo>
                    <a:lnTo>
                      <a:pt x="816" y="2050"/>
                    </a:lnTo>
                    <a:lnTo>
                      <a:pt x="828" y="2035"/>
                    </a:lnTo>
                    <a:lnTo>
                      <a:pt x="828" y="2035"/>
                    </a:lnTo>
                    <a:lnTo>
                      <a:pt x="841" y="2016"/>
                    </a:lnTo>
                    <a:lnTo>
                      <a:pt x="852" y="2000"/>
                    </a:lnTo>
                    <a:lnTo>
                      <a:pt x="859" y="1986"/>
                    </a:lnTo>
                    <a:lnTo>
                      <a:pt x="864" y="1974"/>
                    </a:lnTo>
                    <a:lnTo>
                      <a:pt x="864" y="1974"/>
                    </a:lnTo>
                    <a:lnTo>
                      <a:pt x="906" y="1981"/>
                    </a:lnTo>
                    <a:lnTo>
                      <a:pt x="906" y="1981"/>
                    </a:lnTo>
                    <a:lnTo>
                      <a:pt x="906" y="1993"/>
                    </a:lnTo>
                    <a:lnTo>
                      <a:pt x="908" y="2010"/>
                    </a:lnTo>
                    <a:lnTo>
                      <a:pt x="912" y="2029"/>
                    </a:lnTo>
                    <a:lnTo>
                      <a:pt x="918" y="2051"/>
                    </a:lnTo>
                    <a:lnTo>
                      <a:pt x="918" y="2051"/>
                    </a:lnTo>
                    <a:lnTo>
                      <a:pt x="925" y="2069"/>
                    </a:lnTo>
                    <a:lnTo>
                      <a:pt x="930" y="2081"/>
                    </a:lnTo>
                    <a:lnTo>
                      <a:pt x="930" y="2081"/>
                    </a:lnTo>
                    <a:lnTo>
                      <a:pt x="932" y="2086"/>
                    </a:lnTo>
                    <a:lnTo>
                      <a:pt x="932" y="2086"/>
                    </a:lnTo>
                    <a:lnTo>
                      <a:pt x="932" y="2086"/>
                    </a:lnTo>
                    <a:lnTo>
                      <a:pt x="932" y="2086"/>
                    </a:lnTo>
                    <a:lnTo>
                      <a:pt x="935" y="2089"/>
                    </a:lnTo>
                    <a:lnTo>
                      <a:pt x="935" y="2089"/>
                    </a:lnTo>
                    <a:lnTo>
                      <a:pt x="935" y="2090"/>
                    </a:lnTo>
                    <a:lnTo>
                      <a:pt x="935" y="2090"/>
                    </a:lnTo>
                    <a:lnTo>
                      <a:pt x="937" y="2093"/>
                    </a:lnTo>
                    <a:lnTo>
                      <a:pt x="937" y="2093"/>
                    </a:lnTo>
                    <a:lnTo>
                      <a:pt x="937" y="2093"/>
                    </a:lnTo>
                    <a:lnTo>
                      <a:pt x="937" y="2093"/>
                    </a:lnTo>
                    <a:lnTo>
                      <a:pt x="940" y="2094"/>
                    </a:lnTo>
                    <a:lnTo>
                      <a:pt x="940" y="2094"/>
                    </a:lnTo>
                    <a:lnTo>
                      <a:pt x="941" y="2094"/>
                    </a:lnTo>
                    <a:lnTo>
                      <a:pt x="941" y="2094"/>
                    </a:lnTo>
                    <a:lnTo>
                      <a:pt x="944" y="2095"/>
                    </a:lnTo>
                    <a:lnTo>
                      <a:pt x="944" y="2095"/>
                    </a:lnTo>
                    <a:lnTo>
                      <a:pt x="944" y="2095"/>
                    </a:lnTo>
                    <a:lnTo>
                      <a:pt x="944" y="2095"/>
                    </a:lnTo>
                    <a:lnTo>
                      <a:pt x="947" y="2097"/>
                    </a:lnTo>
                    <a:lnTo>
                      <a:pt x="947" y="2097"/>
                    </a:lnTo>
                    <a:lnTo>
                      <a:pt x="949" y="2097"/>
                    </a:lnTo>
                    <a:lnTo>
                      <a:pt x="949" y="2097"/>
                    </a:lnTo>
                    <a:lnTo>
                      <a:pt x="951" y="2097"/>
                    </a:lnTo>
                    <a:lnTo>
                      <a:pt x="951" y="2097"/>
                    </a:lnTo>
                    <a:lnTo>
                      <a:pt x="952" y="2097"/>
                    </a:lnTo>
                    <a:lnTo>
                      <a:pt x="952" y="2097"/>
                    </a:lnTo>
                    <a:lnTo>
                      <a:pt x="957" y="2097"/>
                    </a:lnTo>
                    <a:lnTo>
                      <a:pt x="957" y="2097"/>
                    </a:lnTo>
                    <a:lnTo>
                      <a:pt x="961" y="2098"/>
                    </a:lnTo>
                    <a:lnTo>
                      <a:pt x="961" y="2098"/>
                    </a:lnTo>
                    <a:lnTo>
                      <a:pt x="962" y="2098"/>
                    </a:lnTo>
                    <a:lnTo>
                      <a:pt x="962" y="2098"/>
                    </a:lnTo>
                    <a:lnTo>
                      <a:pt x="965" y="2098"/>
                    </a:lnTo>
                    <a:lnTo>
                      <a:pt x="965" y="2098"/>
                    </a:lnTo>
                    <a:lnTo>
                      <a:pt x="966" y="2098"/>
                    </a:lnTo>
                    <a:lnTo>
                      <a:pt x="966" y="2098"/>
                    </a:lnTo>
                    <a:lnTo>
                      <a:pt x="970" y="2098"/>
                    </a:lnTo>
                    <a:lnTo>
                      <a:pt x="970" y="2098"/>
                    </a:lnTo>
                    <a:lnTo>
                      <a:pt x="970" y="2098"/>
                    </a:lnTo>
                    <a:lnTo>
                      <a:pt x="970" y="2098"/>
                    </a:lnTo>
                    <a:lnTo>
                      <a:pt x="974" y="2098"/>
                    </a:lnTo>
                    <a:lnTo>
                      <a:pt x="974" y="2098"/>
                    </a:lnTo>
                    <a:lnTo>
                      <a:pt x="974" y="2097"/>
                    </a:lnTo>
                    <a:lnTo>
                      <a:pt x="974" y="2097"/>
                    </a:lnTo>
                    <a:lnTo>
                      <a:pt x="976" y="2097"/>
                    </a:lnTo>
                    <a:lnTo>
                      <a:pt x="976" y="2097"/>
                    </a:lnTo>
                    <a:lnTo>
                      <a:pt x="978" y="2095"/>
                    </a:lnTo>
                    <a:lnTo>
                      <a:pt x="978" y="2095"/>
                    </a:lnTo>
                    <a:lnTo>
                      <a:pt x="980" y="2094"/>
                    </a:lnTo>
                    <a:lnTo>
                      <a:pt x="980" y="2094"/>
                    </a:lnTo>
                    <a:lnTo>
                      <a:pt x="980" y="2094"/>
                    </a:lnTo>
                    <a:lnTo>
                      <a:pt x="980" y="2094"/>
                    </a:lnTo>
                    <a:lnTo>
                      <a:pt x="983" y="2091"/>
                    </a:lnTo>
                    <a:lnTo>
                      <a:pt x="983" y="2091"/>
                    </a:lnTo>
                    <a:lnTo>
                      <a:pt x="984" y="2090"/>
                    </a:lnTo>
                    <a:lnTo>
                      <a:pt x="984" y="2090"/>
                    </a:lnTo>
                    <a:lnTo>
                      <a:pt x="986" y="2088"/>
                    </a:lnTo>
                    <a:lnTo>
                      <a:pt x="986" y="2088"/>
                    </a:lnTo>
                    <a:lnTo>
                      <a:pt x="986" y="2086"/>
                    </a:lnTo>
                    <a:lnTo>
                      <a:pt x="986" y="2086"/>
                    </a:lnTo>
                    <a:lnTo>
                      <a:pt x="994" y="2075"/>
                    </a:lnTo>
                    <a:lnTo>
                      <a:pt x="1003" y="2059"/>
                    </a:lnTo>
                    <a:lnTo>
                      <a:pt x="1003" y="2059"/>
                    </a:lnTo>
                    <a:lnTo>
                      <a:pt x="1013" y="2037"/>
                    </a:lnTo>
                    <a:lnTo>
                      <a:pt x="1019" y="2020"/>
                    </a:lnTo>
                    <a:lnTo>
                      <a:pt x="1024" y="2005"/>
                    </a:lnTo>
                    <a:lnTo>
                      <a:pt x="1028" y="1992"/>
                    </a:lnTo>
                    <a:lnTo>
                      <a:pt x="1028" y="1992"/>
                    </a:lnTo>
                    <a:lnTo>
                      <a:pt x="1069" y="1992"/>
                    </a:lnTo>
                    <a:lnTo>
                      <a:pt x="1069" y="1992"/>
                    </a:lnTo>
                    <a:lnTo>
                      <a:pt x="1072" y="2005"/>
                    </a:lnTo>
                    <a:lnTo>
                      <a:pt x="1077" y="2020"/>
                    </a:lnTo>
                    <a:lnTo>
                      <a:pt x="1085" y="2037"/>
                    </a:lnTo>
                    <a:lnTo>
                      <a:pt x="1095" y="2059"/>
                    </a:lnTo>
                    <a:lnTo>
                      <a:pt x="1095" y="2059"/>
                    </a:lnTo>
                    <a:lnTo>
                      <a:pt x="1104" y="2075"/>
                    </a:lnTo>
                    <a:lnTo>
                      <a:pt x="1111" y="2086"/>
                    </a:lnTo>
                    <a:lnTo>
                      <a:pt x="1111" y="2086"/>
                    </a:lnTo>
                    <a:lnTo>
                      <a:pt x="1111" y="2088"/>
                    </a:lnTo>
                    <a:lnTo>
                      <a:pt x="1111" y="2088"/>
                    </a:lnTo>
                    <a:lnTo>
                      <a:pt x="1114" y="2090"/>
                    </a:lnTo>
                    <a:lnTo>
                      <a:pt x="1114" y="2090"/>
                    </a:lnTo>
                    <a:lnTo>
                      <a:pt x="1115" y="2091"/>
                    </a:lnTo>
                    <a:lnTo>
                      <a:pt x="1115" y="2091"/>
                    </a:lnTo>
                    <a:lnTo>
                      <a:pt x="1116" y="2094"/>
                    </a:lnTo>
                    <a:lnTo>
                      <a:pt x="1116" y="2094"/>
                    </a:lnTo>
                    <a:lnTo>
                      <a:pt x="1117" y="2094"/>
                    </a:lnTo>
                    <a:lnTo>
                      <a:pt x="1117" y="2094"/>
                    </a:lnTo>
                    <a:lnTo>
                      <a:pt x="1120" y="2095"/>
                    </a:lnTo>
                    <a:lnTo>
                      <a:pt x="1120" y="2095"/>
                    </a:lnTo>
                    <a:lnTo>
                      <a:pt x="1121" y="2097"/>
                    </a:lnTo>
                    <a:lnTo>
                      <a:pt x="1121" y="2097"/>
                    </a:lnTo>
                    <a:lnTo>
                      <a:pt x="1124" y="2097"/>
                    </a:lnTo>
                    <a:lnTo>
                      <a:pt x="1124" y="2097"/>
                    </a:lnTo>
                    <a:lnTo>
                      <a:pt x="1124" y="2098"/>
                    </a:lnTo>
                    <a:lnTo>
                      <a:pt x="1124" y="2098"/>
                    </a:lnTo>
                    <a:lnTo>
                      <a:pt x="1126" y="2098"/>
                    </a:lnTo>
                    <a:lnTo>
                      <a:pt x="1126" y="2098"/>
                    </a:lnTo>
                    <a:lnTo>
                      <a:pt x="1127" y="2098"/>
                    </a:lnTo>
                    <a:lnTo>
                      <a:pt x="1127" y="2098"/>
                    </a:lnTo>
                    <a:lnTo>
                      <a:pt x="1131" y="2098"/>
                    </a:lnTo>
                    <a:lnTo>
                      <a:pt x="1131" y="2098"/>
                    </a:lnTo>
                    <a:lnTo>
                      <a:pt x="1132" y="2098"/>
                    </a:lnTo>
                    <a:lnTo>
                      <a:pt x="1132" y="2098"/>
                    </a:lnTo>
                    <a:lnTo>
                      <a:pt x="1135" y="2098"/>
                    </a:lnTo>
                    <a:lnTo>
                      <a:pt x="1135" y="2098"/>
                    </a:lnTo>
                    <a:lnTo>
                      <a:pt x="1136" y="2098"/>
                    </a:lnTo>
                    <a:lnTo>
                      <a:pt x="1136" y="2098"/>
                    </a:lnTo>
                    <a:lnTo>
                      <a:pt x="1140" y="2097"/>
                    </a:lnTo>
                    <a:lnTo>
                      <a:pt x="1140" y="2097"/>
                    </a:lnTo>
                    <a:lnTo>
                      <a:pt x="1145" y="2097"/>
                    </a:lnTo>
                    <a:lnTo>
                      <a:pt x="1145" y="2097"/>
                    </a:lnTo>
                    <a:lnTo>
                      <a:pt x="1145" y="2097"/>
                    </a:lnTo>
                    <a:lnTo>
                      <a:pt x="1145" y="2097"/>
                    </a:lnTo>
                    <a:lnTo>
                      <a:pt x="1149" y="2097"/>
                    </a:lnTo>
                    <a:lnTo>
                      <a:pt x="1149" y="2097"/>
                    </a:lnTo>
                    <a:lnTo>
                      <a:pt x="1150" y="2097"/>
                    </a:lnTo>
                    <a:lnTo>
                      <a:pt x="1150" y="2097"/>
                    </a:lnTo>
                    <a:lnTo>
                      <a:pt x="1154" y="2095"/>
                    </a:lnTo>
                    <a:lnTo>
                      <a:pt x="1154" y="2095"/>
                    </a:lnTo>
                    <a:lnTo>
                      <a:pt x="1154" y="2095"/>
                    </a:lnTo>
                    <a:lnTo>
                      <a:pt x="1154" y="2095"/>
                    </a:lnTo>
                    <a:lnTo>
                      <a:pt x="1156" y="2094"/>
                    </a:lnTo>
                    <a:lnTo>
                      <a:pt x="1156" y="2094"/>
                    </a:lnTo>
                    <a:lnTo>
                      <a:pt x="1158" y="2094"/>
                    </a:lnTo>
                    <a:lnTo>
                      <a:pt x="1158" y="2094"/>
                    </a:lnTo>
                    <a:lnTo>
                      <a:pt x="1159" y="2093"/>
                    </a:lnTo>
                    <a:lnTo>
                      <a:pt x="1159" y="2093"/>
                    </a:lnTo>
                    <a:lnTo>
                      <a:pt x="1160" y="2093"/>
                    </a:lnTo>
                    <a:lnTo>
                      <a:pt x="1160" y="2093"/>
                    </a:lnTo>
                    <a:lnTo>
                      <a:pt x="1163" y="2090"/>
                    </a:lnTo>
                    <a:lnTo>
                      <a:pt x="1163" y="2090"/>
                    </a:lnTo>
                    <a:lnTo>
                      <a:pt x="1163" y="2089"/>
                    </a:lnTo>
                    <a:lnTo>
                      <a:pt x="1163" y="2089"/>
                    </a:lnTo>
                    <a:lnTo>
                      <a:pt x="1165" y="2086"/>
                    </a:lnTo>
                    <a:lnTo>
                      <a:pt x="1165" y="2086"/>
                    </a:lnTo>
                    <a:lnTo>
                      <a:pt x="1165" y="2086"/>
                    </a:lnTo>
                    <a:lnTo>
                      <a:pt x="1165" y="2086"/>
                    </a:lnTo>
                    <a:lnTo>
                      <a:pt x="1168" y="2083"/>
                    </a:lnTo>
                    <a:lnTo>
                      <a:pt x="1168" y="2083"/>
                    </a:lnTo>
                    <a:lnTo>
                      <a:pt x="1168" y="2081"/>
                    </a:lnTo>
                    <a:lnTo>
                      <a:pt x="1168" y="2081"/>
                    </a:lnTo>
                    <a:lnTo>
                      <a:pt x="1173" y="2070"/>
                    </a:lnTo>
                    <a:lnTo>
                      <a:pt x="1179" y="2051"/>
                    </a:lnTo>
                    <a:lnTo>
                      <a:pt x="1179" y="2051"/>
                    </a:lnTo>
                    <a:lnTo>
                      <a:pt x="1184" y="2029"/>
                    </a:lnTo>
                    <a:lnTo>
                      <a:pt x="1188" y="2010"/>
                    </a:lnTo>
                    <a:lnTo>
                      <a:pt x="1190" y="1994"/>
                    </a:lnTo>
                    <a:lnTo>
                      <a:pt x="1192" y="1982"/>
                    </a:lnTo>
                    <a:lnTo>
                      <a:pt x="1192" y="1982"/>
                    </a:lnTo>
                    <a:lnTo>
                      <a:pt x="1233" y="1974"/>
                    </a:lnTo>
                    <a:lnTo>
                      <a:pt x="1233" y="1974"/>
                    </a:lnTo>
                    <a:lnTo>
                      <a:pt x="1238" y="1986"/>
                    </a:lnTo>
                    <a:lnTo>
                      <a:pt x="1246" y="2000"/>
                    </a:lnTo>
                    <a:lnTo>
                      <a:pt x="1256" y="2016"/>
                    </a:lnTo>
                    <a:lnTo>
                      <a:pt x="1270" y="2035"/>
                    </a:lnTo>
                    <a:lnTo>
                      <a:pt x="1270" y="2035"/>
                    </a:lnTo>
                    <a:lnTo>
                      <a:pt x="1281" y="2050"/>
                    </a:lnTo>
                    <a:lnTo>
                      <a:pt x="1290" y="2060"/>
                    </a:lnTo>
                    <a:lnTo>
                      <a:pt x="1290" y="2060"/>
                    </a:lnTo>
                    <a:lnTo>
                      <a:pt x="1290" y="2060"/>
                    </a:lnTo>
                    <a:lnTo>
                      <a:pt x="1290" y="2060"/>
                    </a:lnTo>
                    <a:lnTo>
                      <a:pt x="1294" y="2064"/>
                    </a:lnTo>
                    <a:lnTo>
                      <a:pt x="1294" y="2064"/>
                    </a:lnTo>
                    <a:lnTo>
                      <a:pt x="1295" y="2064"/>
                    </a:lnTo>
                    <a:lnTo>
                      <a:pt x="1295" y="2064"/>
                    </a:lnTo>
                    <a:lnTo>
                      <a:pt x="1298" y="2066"/>
                    </a:lnTo>
                    <a:lnTo>
                      <a:pt x="1298" y="2066"/>
                    </a:lnTo>
                    <a:lnTo>
                      <a:pt x="1298" y="2066"/>
                    </a:lnTo>
                    <a:lnTo>
                      <a:pt x="1298" y="2066"/>
                    </a:lnTo>
                    <a:lnTo>
                      <a:pt x="1301" y="2068"/>
                    </a:lnTo>
                    <a:lnTo>
                      <a:pt x="1301" y="2068"/>
                    </a:lnTo>
                    <a:lnTo>
                      <a:pt x="1301" y="2068"/>
                    </a:lnTo>
                    <a:lnTo>
                      <a:pt x="1301" y="2068"/>
                    </a:lnTo>
                    <a:lnTo>
                      <a:pt x="1304" y="2068"/>
                    </a:lnTo>
                    <a:lnTo>
                      <a:pt x="1304" y="2068"/>
                    </a:lnTo>
                    <a:lnTo>
                      <a:pt x="1305" y="2069"/>
                    </a:lnTo>
                    <a:lnTo>
                      <a:pt x="1305" y="2069"/>
                    </a:lnTo>
                    <a:lnTo>
                      <a:pt x="1308" y="2068"/>
                    </a:lnTo>
                    <a:lnTo>
                      <a:pt x="1308" y="2068"/>
                    </a:lnTo>
                    <a:lnTo>
                      <a:pt x="1308" y="2068"/>
                    </a:lnTo>
                    <a:lnTo>
                      <a:pt x="1308" y="2068"/>
                    </a:lnTo>
                    <a:lnTo>
                      <a:pt x="1311" y="2068"/>
                    </a:lnTo>
                    <a:lnTo>
                      <a:pt x="1311" y="2068"/>
                    </a:lnTo>
                    <a:lnTo>
                      <a:pt x="1313" y="2068"/>
                    </a:lnTo>
                    <a:lnTo>
                      <a:pt x="1313" y="2068"/>
                    </a:lnTo>
                    <a:lnTo>
                      <a:pt x="1315" y="2066"/>
                    </a:lnTo>
                    <a:lnTo>
                      <a:pt x="1315" y="2066"/>
                    </a:lnTo>
                    <a:lnTo>
                      <a:pt x="1316" y="2066"/>
                    </a:lnTo>
                    <a:lnTo>
                      <a:pt x="1316" y="2066"/>
                    </a:lnTo>
                    <a:lnTo>
                      <a:pt x="1321" y="2065"/>
                    </a:lnTo>
                    <a:lnTo>
                      <a:pt x="1321" y="2065"/>
                    </a:lnTo>
                    <a:lnTo>
                      <a:pt x="1325" y="2064"/>
                    </a:lnTo>
                    <a:lnTo>
                      <a:pt x="1325" y="2064"/>
                    </a:lnTo>
                    <a:lnTo>
                      <a:pt x="1327" y="2064"/>
                    </a:lnTo>
                    <a:lnTo>
                      <a:pt x="1327" y="2064"/>
                    </a:lnTo>
                    <a:lnTo>
                      <a:pt x="1329" y="2063"/>
                    </a:lnTo>
                    <a:lnTo>
                      <a:pt x="1329" y="2063"/>
                    </a:lnTo>
                    <a:lnTo>
                      <a:pt x="1330" y="2063"/>
                    </a:lnTo>
                    <a:lnTo>
                      <a:pt x="1330" y="2063"/>
                    </a:lnTo>
                    <a:lnTo>
                      <a:pt x="1334" y="2061"/>
                    </a:lnTo>
                    <a:lnTo>
                      <a:pt x="1334" y="2061"/>
                    </a:lnTo>
                    <a:lnTo>
                      <a:pt x="1334" y="2061"/>
                    </a:lnTo>
                    <a:lnTo>
                      <a:pt x="1334" y="2061"/>
                    </a:lnTo>
                    <a:lnTo>
                      <a:pt x="1337" y="2060"/>
                    </a:lnTo>
                    <a:lnTo>
                      <a:pt x="1337" y="2060"/>
                    </a:lnTo>
                    <a:lnTo>
                      <a:pt x="1337" y="2059"/>
                    </a:lnTo>
                    <a:lnTo>
                      <a:pt x="1337" y="2059"/>
                    </a:lnTo>
                    <a:lnTo>
                      <a:pt x="1339" y="2057"/>
                    </a:lnTo>
                    <a:lnTo>
                      <a:pt x="1339" y="2057"/>
                    </a:lnTo>
                    <a:lnTo>
                      <a:pt x="1339" y="2057"/>
                    </a:lnTo>
                    <a:lnTo>
                      <a:pt x="1339" y="2057"/>
                    </a:lnTo>
                    <a:lnTo>
                      <a:pt x="1342" y="2055"/>
                    </a:lnTo>
                    <a:lnTo>
                      <a:pt x="1342" y="2055"/>
                    </a:lnTo>
                    <a:lnTo>
                      <a:pt x="1342" y="2054"/>
                    </a:lnTo>
                    <a:lnTo>
                      <a:pt x="1342" y="2054"/>
                    </a:lnTo>
                    <a:lnTo>
                      <a:pt x="1343" y="2051"/>
                    </a:lnTo>
                    <a:lnTo>
                      <a:pt x="1343" y="2051"/>
                    </a:lnTo>
                    <a:lnTo>
                      <a:pt x="1344" y="2050"/>
                    </a:lnTo>
                    <a:lnTo>
                      <a:pt x="1344" y="2050"/>
                    </a:lnTo>
                    <a:lnTo>
                      <a:pt x="1345" y="2046"/>
                    </a:lnTo>
                    <a:lnTo>
                      <a:pt x="1345" y="2046"/>
                    </a:lnTo>
                    <a:lnTo>
                      <a:pt x="1345" y="2045"/>
                    </a:lnTo>
                    <a:lnTo>
                      <a:pt x="1345" y="2045"/>
                    </a:lnTo>
                    <a:lnTo>
                      <a:pt x="1345" y="2045"/>
                    </a:lnTo>
                    <a:lnTo>
                      <a:pt x="1348" y="2032"/>
                    </a:lnTo>
                    <a:lnTo>
                      <a:pt x="1350" y="2013"/>
                    </a:lnTo>
                    <a:lnTo>
                      <a:pt x="1350" y="2013"/>
                    </a:lnTo>
                    <a:lnTo>
                      <a:pt x="1353" y="1991"/>
                    </a:lnTo>
                    <a:lnTo>
                      <a:pt x="1353" y="1971"/>
                    </a:lnTo>
                    <a:lnTo>
                      <a:pt x="1353" y="1955"/>
                    </a:lnTo>
                    <a:lnTo>
                      <a:pt x="1352" y="1943"/>
                    </a:lnTo>
                    <a:lnTo>
                      <a:pt x="1352" y="1943"/>
                    </a:lnTo>
                    <a:lnTo>
                      <a:pt x="1391" y="1928"/>
                    </a:lnTo>
                    <a:lnTo>
                      <a:pt x="1391" y="1928"/>
                    </a:lnTo>
                    <a:lnTo>
                      <a:pt x="1398" y="1939"/>
                    </a:lnTo>
                    <a:lnTo>
                      <a:pt x="1408" y="1952"/>
                    </a:lnTo>
                    <a:lnTo>
                      <a:pt x="1421" y="1966"/>
                    </a:lnTo>
                    <a:lnTo>
                      <a:pt x="1437" y="1982"/>
                    </a:lnTo>
                    <a:lnTo>
                      <a:pt x="1437" y="1982"/>
                    </a:lnTo>
                    <a:lnTo>
                      <a:pt x="1454" y="1997"/>
                    </a:lnTo>
                    <a:lnTo>
                      <a:pt x="1466" y="2006"/>
                    </a:lnTo>
                    <a:lnTo>
                      <a:pt x="1466" y="2006"/>
                    </a:lnTo>
                    <a:lnTo>
                      <a:pt x="1466" y="2006"/>
                    </a:lnTo>
                    <a:lnTo>
                      <a:pt x="1466" y="2006"/>
                    </a:lnTo>
                    <a:lnTo>
                      <a:pt x="1470" y="2007"/>
                    </a:lnTo>
                    <a:lnTo>
                      <a:pt x="1470" y="2007"/>
                    </a:lnTo>
                    <a:lnTo>
                      <a:pt x="1470" y="2007"/>
                    </a:lnTo>
                    <a:lnTo>
                      <a:pt x="1470" y="2007"/>
                    </a:lnTo>
                    <a:lnTo>
                      <a:pt x="1474" y="2008"/>
                    </a:lnTo>
                    <a:lnTo>
                      <a:pt x="1474" y="2008"/>
                    </a:lnTo>
                    <a:lnTo>
                      <a:pt x="1474" y="2008"/>
                    </a:lnTo>
                    <a:lnTo>
                      <a:pt x="1474" y="2008"/>
                    </a:lnTo>
                    <a:lnTo>
                      <a:pt x="1478" y="2008"/>
                    </a:lnTo>
                    <a:lnTo>
                      <a:pt x="1478" y="2008"/>
                    </a:lnTo>
                    <a:lnTo>
                      <a:pt x="1478" y="2008"/>
                    </a:lnTo>
                    <a:lnTo>
                      <a:pt x="1478" y="2008"/>
                    </a:lnTo>
                    <a:lnTo>
                      <a:pt x="1480" y="2007"/>
                    </a:lnTo>
                    <a:lnTo>
                      <a:pt x="1480" y="2007"/>
                    </a:lnTo>
                    <a:lnTo>
                      <a:pt x="1481" y="2007"/>
                    </a:lnTo>
                    <a:lnTo>
                      <a:pt x="1481" y="2007"/>
                    </a:lnTo>
                    <a:lnTo>
                      <a:pt x="1484" y="2006"/>
                    </a:lnTo>
                    <a:lnTo>
                      <a:pt x="1484" y="2006"/>
                    </a:lnTo>
                    <a:lnTo>
                      <a:pt x="1485" y="2006"/>
                    </a:lnTo>
                    <a:lnTo>
                      <a:pt x="1485" y="2006"/>
                    </a:lnTo>
                    <a:lnTo>
                      <a:pt x="1488" y="2005"/>
                    </a:lnTo>
                    <a:lnTo>
                      <a:pt x="1488" y="2005"/>
                    </a:lnTo>
                    <a:lnTo>
                      <a:pt x="1489" y="2005"/>
                    </a:lnTo>
                    <a:lnTo>
                      <a:pt x="1489" y="2005"/>
                    </a:lnTo>
                    <a:lnTo>
                      <a:pt x="1493" y="2002"/>
                    </a:lnTo>
                    <a:lnTo>
                      <a:pt x="1493" y="2002"/>
                    </a:lnTo>
                    <a:lnTo>
                      <a:pt x="1498" y="2001"/>
                    </a:lnTo>
                    <a:lnTo>
                      <a:pt x="1498" y="2001"/>
                    </a:lnTo>
                    <a:lnTo>
                      <a:pt x="1498" y="2001"/>
                    </a:lnTo>
                    <a:lnTo>
                      <a:pt x="1498" y="2001"/>
                    </a:lnTo>
                    <a:lnTo>
                      <a:pt x="1502" y="1998"/>
                    </a:lnTo>
                    <a:lnTo>
                      <a:pt x="1502" y="1998"/>
                    </a:lnTo>
                    <a:lnTo>
                      <a:pt x="1502" y="1998"/>
                    </a:lnTo>
                    <a:lnTo>
                      <a:pt x="1502" y="1998"/>
                    </a:lnTo>
                    <a:lnTo>
                      <a:pt x="1505" y="1997"/>
                    </a:lnTo>
                    <a:lnTo>
                      <a:pt x="1505" y="1997"/>
                    </a:lnTo>
                    <a:lnTo>
                      <a:pt x="1505" y="1996"/>
                    </a:lnTo>
                    <a:lnTo>
                      <a:pt x="1505" y="1996"/>
                    </a:lnTo>
                    <a:lnTo>
                      <a:pt x="1508" y="1994"/>
                    </a:lnTo>
                    <a:lnTo>
                      <a:pt x="1508" y="1994"/>
                    </a:lnTo>
                    <a:lnTo>
                      <a:pt x="1508" y="1994"/>
                    </a:lnTo>
                    <a:lnTo>
                      <a:pt x="1508" y="1994"/>
                    </a:lnTo>
                    <a:lnTo>
                      <a:pt x="1510" y="1992"/>
                    </a:lnTo>
                    <a:lnTo>
                      <a:pt x="1510" y="1992"/>
                    </a:lnTo>
                    <a:lnTo>
                      <a:pt x="1510" y="1992"/>
                    </a:lnTo>
                    <a:lnTo>
                      <a:pt x="1510" y="1992"/>
                    </a:lnTo>
                    <a:lnTo>
                      <a:pt x="1512" y="1988"/>
                    </a:lnTo>
                    <a:lnTo>
                      <a:pt x="1512" y="1988"/>
                    </a:lnTo>
                    <a:lnTo>
                      <a:pt x="1512" y="1988"/>
                    </a:lnTo>
                    <a:lnTo>
                      <a:pt x="1512" y="1988"/>
                    </a:lnTo>
                    <a:lnTo>
                      <a:pt x="1513" y="1984"/>
                    </a:lnTo>
                    <a:lnTo>
                      <a:pt x="1513" y="1984"/>
                    </a:lnTo>
                    <a:lnTo>
                      <a:pt x="1513" y="1983"/>
                    </a:lnTo>
                    <a:lnTo>
                      <a:pt x="1513" y="1983"/>
                    </a:lnTo>
                    <a:lnTo>
                      <a:pt x="1514" y="1979"/>
                    </a:lnTo>
                    <a:lnTo>
                      <a:pt x="1514" y="1979"/>
                    </a:lnTo>
                    <a:lnTo>
                      <a:pt x="1514" y="1978"/>
                    </a:lnTo>
                    <a:lnTo>
                      <a:pt x="1514" y="1978"/>
                    </a:lnTo>
                    <a:lnTo>
                      <a:pt x="1514" y="1966"/>
                    </a:lnTo>
                    <a:lnTo>
                      <a:pt x="1514" y="1947"/>
                    </a:lnTo>
                    <a:lnTo>
                      <a:pt x="1514" y="1947"/>
                    </a:lnTo>
                    <a:lnTo>
                      <a:pt x="1512" y="1924"/>
                    </a:lnTo>
                    <a:lnTo>
                      <a:pt x="1509" y="1904"/>
                    </a:lnTo>
                    <a:lnTo>
                      <a:pt x="1505" y="1889"/>
                    </a:lnTo>
                    <a:lnTo>
                      <a:pt x="1503" y="1876"/>
                    </a:lnTo>
                    <a:lnTo>
                      <a:pt x="1503" y="1876"/>
                    </a:lnTo>
                    <a:lnTo>
                      <a:pt x="1538" y="1856"/>
                    </a:lnTo>
                    <a:lnTo>
                      <a:pt x="1538" y="1856"/>
                    </a:lnTo>
                    <a:lnTo>
                      <a:pt x="1547" y="1865"/>
                    </a:lnTo>
                    <a:lnTo>
                      <a:pt x="1560" y="1875"/>
                    </a:lnTo>
                    <a:lnTo>
                      <a:pt x="1575" y="1887"/>
                    </a:lnTo>
                    <a:lnTo>
                      <a:pt x="1594" y="1900"/>
                    </a:lnTo>
                    <a:lnTo>
                      <a:pt x="1594" y="1900"/>
                    </a:lnTo>
                    <a:lnTo>
                      <a:pt x="1610" y="1910"/>
                    </a:lnTo>
                    <a:lnTo>
                      <a:pt x="1621" y="1916"/>
                    </a:lnTo>
                    <a:lnTo>
                      <a:pt x="1621" y="1916"/>
                    </a:lnTo>
                    <a:lnTo>
                      <a:pt x="1621" y="1916"/>
                    </a:lnTo>
                    <a:lnTo>
                      <a:pt x="1621" y="1916"/>
                    </a:lnTo>
                    <a:lnTo>
                      <a:pt x="1625" y="1919"/>
                    </a:lnTo>
                    <a:lnTo>
                      <a:pt x="1625" y="1919"/>
                    </a:lnTo>
                    <a:lnTo>
                      <a:pt x="1626" y="1919"/>
                    </a:lnTo>
                    <a:lnTo>
                      <a:pt x="1626" y="1919"/>
                    </a:lnTo>
                    <a:lnTo>
                      <a:pt x="1630" y="1920"/>
                    </a:lnTo>
                    <a:lnTo>
                      <a:pt x="1630" y="1920"/>
                    </a:lnTo>
                    <a:lnTo>
                      <a:pt x="1630" y="1920"/>
                    </a:lnTo>
                    <a:lnTo>
                      <a:pt x="1630" y="1920"/>
                    </a:lnTo>
                    <a:lnTo>
                      <a:pt x="1634" y="1920"/>
                    </a:lnTo>
                    <a:lnTo>
                      <a:pt x="1634" y="1920"/>
                    </a:lnTo>
                    <a:lnTo>
                      <a:pt x="1634" y="1920"/>
                    </a:lnTo>
                    <a:lnTo>
                      <a:pt x="1634" y="1920"/>
                    </a:lnTo>
                    <a:lnTo>
                      <a:pt x="1638" y="1919"/>
                    </a:lnTo>
                    <a:lnTo>
                      <a:pt x="1638" y="1919"/>
                    </a:lnTo>
                    <a:lnTo>
                      <a:pt x="1638" y="1919"/>
                    </a:lnTo>
                    <a:lnTo>
                      <a:pt x="1638" y="1919"/>
                    </a:lnTo>
                    <a:lnTo>
                      <a:pt x="1640" y="1918"/>
                    </a:lnTo>
                    <a:lnTo>
                      <a:pt x="1640" y="1918"/>
                    </a:lnTo>
                    <a:lnTo>
                      <a:pt x="1641" y="1918"/>
                    </a:lnTo>
                    <a:lnTo>
                      <a:pt x="1641" y="1918"/>
                    </a:lnTo>
                    <a:lnTo>
                      <a:pt x="1644" y="1916"/>
                    </a:lnTo>
                    <a:lnTo>
                      <a:pt x="1644" y="1916"/>
                    </a:lnTo>
                    <a:lnTo>
                      <a:pt x="1645" y="1915"/>
                    </a:lnTo>
                    <a:lnTo>
                      <a:pt x="1645" y="1915"/>
                    </a:lnTo>
                    <a:lnTo>
                      <a:pt x="1648" y="1914"/>
                    </a:lnTo>
                    <a:lnTo>
                      <a:pt x="1648" y="1914"/>
                    </a:lnTo>
                    <a:lnTo>
                      <a:pt x="1649" y="1913"/>
                    </a:lnTo>
                    <a:lnTo>
                      <a:pt x="1649" y="1913"/>
                    </a:lnTo>
                    <a:lnTo>
                      <a:pt x="1652" y="1911"/>
                    </a:lnTo>
                    <a:lnTo>
                      <a:pt x="1652" y="1911"/>
                    </a:lnTo>
                    <a:lnTo>
                      <a:pt x="1655" y="1909"/>
                    </a:lnTo>
                    <a:lnTo>
                      <a:pt x="1655" y="1909"/>
                    </a:lnTo>
                    <a:lnTo>
                      <a:pt x="1657" y="1908"/>
                    </a:lnTo>
                    <a:lnTo>
                      <a:pt x="1657" y="1908"/>
                    </a:lnTo>
                    <a:lnTo>
                      <a:pt x="1659" y="1906"/>
                    </a:lnTo>
                    <a:lnTo>
                      <a:pt x="1659" y="1906"/>
                    </a:lnTo>
                    <a:lnTo>
                      <a:pt x="1660" y="1905"/>
                    </a:lnTo>
                    <a:lnTo>
                      <a:pt x="1660" y="1905"/>
                    </a:lnTo>
                    <a:lnTo>
                      <a:pt x="1663" y="1903"/>
                    </a:lnTo>
                    <a:lnTo>
                      <a:pt x="1663" y="1903"/>
                    </a:lnTo>
                    <a:lnTo>
                      <a:pt x="1663" y="1903"/>
                    </a:lnTo>
                    <a:lnTo>
                      <a:pt x="1663" y="1903"/>
                    </a:lnTo>
                    <a:lnTo>
                      <a:pt x="1664" y="1900"/>
                    </a:lnTo>
                    <a:lnTo>
                      <a:pt x="1664" y="1900"/>
                    </a:lnTo>
                    <a:lnTo>
                      <a:pt x="1665" y="1900"/>
                    </a:lnTo>
                    <a:lnTo>
                      <a:pt x="1665" y="1900"/>
                    </a:lnTo>
                    <a:lnTo>
                      <a:pt x="1667" y="1898"/>
                    </a:lnTo>
                    <a:lnTo>
                      <a:pt x="1667" y="1898"/>
                    </a:lnTo>
                    <a:lnTo>
                      <a:pt x="1667" y="1896"/>
                    </a:lnTo>
                    <a:lnTo>
                      <a:pt x="1667" y="1896"/>
                    </a:lnTo>
                    <a:lnTo>
                      <a:pt x="1668" y="1894"/>
                    </a:lnTo>
                    <a:lnTo>
                      <a:pt x="1668" y="1894"/>
                    </a:lnTo>
                    <a:lnTo>
                      <a:pt x="1668" y="1892"/>
                    </a:lnTo>
                    <a:lnTo>
                      <a:pt x="1668" y="1892"/>
                    </a:lnTo>
                    <a:lnTo>
                      <a:pt x="1668" y="1890"/>
                    </a:lnTo>
                    <a:lnTo>
                      <a:pt x="1668" y="1890"/>
                    </a:lnTo>
                    <a:lnTo>
                      <a:pt x="1668" y="1889"/>
                    </a:lnTo>
                    <a:lnTo>
                      <a:pt x="1668" y="1889"/>
                    </a:lnTo>
                    <a:lnTo>
                      <a:pt x="1668" y="1884"/>
                    </a:lnTo>
                    <a:lnTo>
                      <a:pt x="1668" y="1884"/>
                    </a:lnTo>
                    <a:lnTo>
                      <a:pt x="1668" y="1884"/>
                    </a:lnTo>
                    <a:lnTo>
                      <a:pt x="1668" y="1884"/>
                    </a:lnTo>
                    <a:lnTo>
                      <a:pt x="1667" y="1871"/>
                    </a:lnTo>
                    <a:lnTo>
                      <a:pt x="1663" y="1852"/>
                    </a:lnTo>
                    <a:lnTo>
                      <a:pt x="1663" y="1852"/>
                    </a:lnTo>
                    <a:lnTo>
                      <a:pt x="1657" y="1829"/>
                    </a:lnTo>
                    <a:lnTo>
                      <a:pt x="1650" y="1811"/>
                    </a:lnTo>
                    <a:lnTo>
                      <a:pt x="1644" y="1797"/>
                    </a:lnTo>
                    <a:lnTo>
                      <a:pt x="1639" y="1785"/>
                    </a:lnTo>
                    <a:lnTo>
                      <a:pt x="1639" y="1785"/>
                    </a:lnTo>
                    <a:lnTo>
                      <a:pt x="1670" y="1758"/>
                    </a:lnTo>
                    <a:lnTo>
                      <a:pt x="1670" y="1758"/>
                    </a:lnTo>
                    <a:lnTo>
                      <a:pt x="1681" y="1765"/>
                    </a:lnTo>
                    <a:lnTo>
                      <a:pt x="1694" y="1774"/>
                    </a:lnTo>
                    <a:lnTo>
                      <a:pt x="1712" y="1783"/>
                    </a:lnTo>
                    <a:lnTo>
                      <a:pt x="1733" y="1793"/>
                    </a:lnTo>
                    <a:lnTo>
                      <a:pt x="1733" y="1793"/>
                    </a:lnTo>
                    <a:lnTo>
                      <a:pt x="1751" y="1801"/>
                    </a:lnTo>
                    <a:lnTo>
                      <a:pt x="1764" y="1804"/>
                    </a:lnTo>
                    <a:lnTo>
                      <a:pt x="1764" y="1804"/>
                    </a:lnTo>
                    <a:lnTo>
                      <a:pt x="1764" y="1804"/>
                    </a:lnTo>
                    <a:lnTo>
                      <a:pt x="1764" y="1804"/>
                    </a:lnTo>
                    <a:lnTo>
                      <a:pt x="1767" y="1806"/>
                    </a:lnTo>
                    <a:lnTo>
                      <a:pt x="1767" y="1806"/>
                    </a:lnTo>
                    <a:lnTo>
                      <a:pt x="1769" y="1806"/>
                    </a:lnTo>
                    <a:lnTo>
                      <a:pt x="1769" y="1806"/>
                    </a:lnTo>
                    <a:lnTo>
                      <a:pt x="1773" y="1806"/>
                    </a:lnTo>
                    <a:lnTo>
                      <a:pt x="1773" y="1806"/>
                    </a:lnTo>
                    <a:lnTo>
                      <a:pt x="1773" y="1806"/>
                    </a:lnTo>
                    <a:lnTo>
                      <a:pt x="1773" y="1806"/>
                    </a:lnTo>
                    <a:lnTo>
                      <a:pt x="1776" y="1806"/>
                    </a:lnTo>
                    <a:lnTo>
                      <a:pt x="1776" y="1806"/>
                    </a:lnTo>
                    <a:lnTo>
                      <a:pt x="1776" y="1804"/>
                    </a:lnTo>
                    <a:lnTo>
                      <a:pt x="1776" y="1804"/>
                    </a:lnTo>
                    <a:lnTo>
                      <a:pt x="1779" y="1804"/>
                    </a:lnTo>
                    <a:lnTo>
                      <a:pt x="1779" y="1804"/>
                    </a:lnTo>
                    <a:lnTo>
                      <a:pt x="1780" y="1803"/>
                    </a:lnTo>
                    <a:lnTo>
                      <a:pt x="1780" y="1803"/>
                    </a:lnTo>
                    <a:lnTo>
                      <a:pt x="1783" y="1802"/>
                    </a:lnTo>
                    <a:lnTo>
                      <a:pt x="1783" y="1802"/>
                    </a:lnTo>
                    <a:lnTo>
                      <a:pt x="1783" y="1802"/>
                    </a:lnTo>
                    <a:lnTo>
                      <a:pt x="1783" y="1802"/>
                    </a:lnTo>
                    <a:lnTo>
                      <a:pt x="1785" y="1799"/>
                    </a:lnTo>
                    <a:lnTo>
                      <a:pt x="1785" y="1799"/>
                    </a:lnTo>
                    <a:lnTo>
                      <a:pt x="1786" y="1799"/>
                    </a:lnTo>
                    <a:lnTo>
                      <a:pt x="1786" y="1799"/>
                    </a:lnTo>
                    <a:lnTo>
                      <a:pt x="1789" y="1797"/>
                    </a:lnTo>
                    <a:lnTo>
                      <a:pt x="1789" y="1797"/>
                    </a:lnTo>
                    <a:lnTo>
                      <a:pt x="1789" y="1795"/>
                    </a:lnTo>
                    <a:lnTo>
                      <a:pt x="1789" y="1795"/>
                    </a:lnTo>
                    <a:lnTo>
                      <a:pt x="1793" y="1793"/>
                    </a:lnTo>
                    <a:lnTo>
                      <a:pt x="1793" y="1793"/>
                    </a:lnTo>
                    <a:lnTo>
                      <a:pt x="1795" y="1790"/>
                    </a:lnTo>
                    <a:lnTo>
                      <a:pt x="1795" y="1790"/>
                    </a:lnTo>
                    <a:lnTo>
                      <a:pt x="1796" y="1789"/>
                    </a:lnTo>
                    <a:lnTo>
                      <a:pt x="1796" y="1789"/>
                    </a:lnTo>
                    <a:lnTo>
                      <a:pt x="1799" y="1787"/>
                    </a:lnTo>
                    <a:lnTo>
                      <a:pt x="1799" y="1787"/>
                    </a:lnTo>
                    <a:lnTo>
                      <a:pt x="1799" y="1785"/>
                    </a:lnTo>
                    <a:lnTo>
                      <a:pt x="1799" y="1785"/>
                    </a:lnTo>
                    <a:lnTo>
                      <a:pt x="1801" y="1783"/>
                    </a:lnTo>
                    <a:lnTo>
                      <a:pt x="1801" y="1783"/>
                    </a:lnTo>
                    <a:lnTo>
                      <a:pt x="1801" y="1783"/>
                    </a:lnTo>
                    <a:lnTo>
                      <a:pt x="1801" y="1783"/>
                    </a:lnTo>
                    <a:lnTo>
                      <a:pt x="1803" y="1780"/>
                    </a:lnTo>
                    <a:lnTo>
                      <a:pt x="1803" y="1780"/>
                    </a:lnTo>
                    <a:lnTo>
                      <a:pt x="1804" y="1780"/>
                    </a:lnTo>
                    <a:lnTo>
                      <a:pt x="1804" y="1780"/>
                    </a:lnTo>
                    <a:lnTo>
                      <a:pt x="1804" y="1778"/>
                    </a:lnTo>
                    <a:lnTo>
                      <a:pt x="1804" y="1778"/>
                    </a:lnTo>
                    <a:lnTo>
                      <a:pt x="1804" y="1777"/>
                    </a:lnTo>
                    <a:lnTo>
                      <a:pt x="1804" y="1777"/>
                    </a:lnTo>
                    <a:lnTo>
                      <a:pt x="1805" y="1773"/>
                    </a:lnTo>
                    <a:lnTo>
                      <a:pt x="1805" y="1773"/>
                    </a:lnTo>
                    <a:lnTo>
                      <a:pt x="1805" y="1773"/>
                    </a:lnTo>
                    <a:lnTo>
                      <a:pt x="1805" y="1773"/>
                    </a:lnTo>
                    <a:lnTo>
                      <a:pt x="1805" y="1769"/>
                    </a:lnTo>
                    <a:lnTo>
                      <a:pt x="1805" y="1769"/>
                    </a:lnTo>
                    <a:lnTo>
                      <a:pt x="1805" y="1769"/>
                    </a:lnTo>
                    <a:lnTo>
                      <a:pt x="1805" y="1769"/>
                    </a:lnTo>
                    <a:lnTo>
                      <a:pt x="1804" y="1764"/>
                    </a:lnTo>
                    <a:lnTo>
                      <a:pt x="1804" y="1764"/>
                    </a:lnTo>
                    <a:lnTo>
                      <a:pt x="1800" y="1751"/>
                    </a:lnTo>
                    <a:lnTo>
                      <a:pt x="1793" y="1734"/>
                    </a:lnTo>
                    <a:lnTo>
                      <a:pt x="1793" y="1734"/>
                    </a:lnTo>
                    <a:lnTo>
                      <a:pt x="1783" y="1712"/>
                    </a:lnTo>
                    <a:lnTo>
                      <a:pt x="1774" y="1695"/>
                    </a:lnTo>
                    <a:lnTo>
                      <a:pt x="1765" y="1682"/>
                    </a:lnTo>
                    <a:lnTo>
                      <a:pt x="1757" y="1671"/>
                    </a:lnTo>
                    <a:lnTo>
                      <a:pt x="1757" y="1671"/>
                    </a:lnTo>
                    <a:lnTo>
                      <a:pt x="1785" y="1639"/>
                    </a:lnTo>
                    <a:lnTo>
                      <a:pt x="1785" y="1639"/>
                    </a:lnTo>
                    <a:lnTo>
                      <a:pt x="1796" y="1644"/>
                    </a:lnTo>
                    <a:lnTo>
                      <a:pt x="1810" y="1651"/>
                    </a:lnTo>
                    <a:lnTo>
                      <a:pt x="1829" y="1657"/>
                    </a:lnTo>
                    <a:lnTo>
                      <a:pt x="1852" y="1663"/>
                    </a:lnTo>
                    <a:lnTo>
                      <a:pt x="1852" y="1663"/>
                    </a:lnTo>
                    <a:lnTo>
                      <a:pt x="1871" y="1667"/>
                    </a:lnTo>
                    <a:lnTo>
                      <a:pt x="1883" y="1668"/>
                    </a:lnTo>
                    <a:lnTo>
                      <a:pt x="1883" y="1668"/>
                    </a:lnTo>
                    <a:lnTo>
                      <a:pt x="1883" y="1668"/>
                    </a:lnTo>
                    <a:lnTo>
                      <a:pt x="1883" y="1668"/>
                    </a:lnTo>
                    <a:lnTo>
                      <a:pt x="1888" y="1668"/>
                    </a:lnTo>
                    <a:lnTo>
                      <a:pt x="1888" y="1668"/>
                    </a:lnTo>
                    <a:lnTo>
                      <a:pt x="1890" y="1668"/>
                    </a:lnTo>
                    <a:lnTo>
                      <a:pt x="1890" y="1668"/>
                    </a:lnTo>
                    <a:lnTo>
                      <a:pt x="1892" y="1668"/>
                    </a:lnTo>
                    <a:lnTo>
                      <a:pt x="1892" y="1668"/>
                    </a:lnTo>
                    <a:lnTo>
                      <a:pt x="1893" y="1668"/>
                    </a:lnTo>
                    <a:lnTo>
                      <a:pt x="1893" y="1668"/>
                    </a:lnTo>
                    <a:lnTo>
                      <a:pt x="1896" y="1667"/>
                    </a:lnTo>
                    <a:lnTo>
                      <a:pt x="1896" y="1667"/>
                    </a:lnTo>
                    <a:lnTo>
                      <a:pt x="1897" y="1667"/>
                    </a:lnTo>
                    <a:lnTo>
                      <a:pt x="1897" y="1667"/>
                    </a:lnTo>
                    <a:lnTo>
                      <a:pt x="1900" y="1666"/>
                    </a:lnTo>
                    <a:lnTo>
                      <a:pt x="1900" y="1666"/>
                    </a:lnTo>
                    <a:lnTo>
                      <a:pt x="1900" y="1664"/>
                    </a:lnTo>
                    <a:lnTo>
                      <a:pt x="1900" y="1664"/>
                    </a:lnTo>
                    <a:lnTo>
                      <a:pt x="1902" y="1663"/>
                    </a:lnTo>
                    <a:lnTo>
                      <a:pt x="1902" y="1663"/>
                    </a:lnTo>
                    <a:lnTo>
                      <a:pt x="1902" y="1663"/>
                    </a:lnTo>
                    <a:lnTo>
                      <a:pt x="1902" y="1663"/>
                    </a:lnTo>
                    <a:lnTo>
                      <a:pt x="1905" y="1661"/>
                    </a:lnTo>
                    <a:lnTo>
                      <a:pt x="1905" y="1661"/>
                    </a:lnTo>
                    <a:lnTo>
                      <a:pt x="1906" y="1659"/>
                    </a:lnTo>
                    <a:lnTo>
                      <a:pt x="1906" y="1659"/>
                    </a:lnTo>
                    <a:lnTo>
                      <a:pt x="1907" y="1657"/>
                    </a:lnTo>
                    <a:lnTo>
                      <a:pt x="1907" y="1657"/>
                    </a:lnTo>
                    <a:lnTo>
                      <a:pt x="1909" y="1656"/>
                    </a:lnTo>
                    <a:lnTo>
                      <a:pt x="1909" y="1656"/>
                    </a:lnTo>
                    <a:lnTo>
                      <a:pt x="1910" y="1652"/>
                    </a:lnTo>
                    <a:lnTo>
                      <a:pt x="1910" y="1652"/>
                    </a:lnTo>
                    <a:lnTo>
                      <a:pt x="1912" y="1649"/>
                    </a:lnTo>
                    <a:lnTo>
                      <a:pt x="1912" y="1649"/>
                    </a:lnTo>
                    <a:lnTo>
                      <a:pt x="1914" y="1648"/>
                    </a:lnTo>
                    <a:lnTo>
                      <a:pt x="1914" y="1648"/>
                    </a:lnTo>
                    <a:lnTo>
                      <a:pt x="1915" y="1646"/>
                    </a:lnTo>
                    <a:lnTo>
                      <a:pt x="1915" y="1646"/>
                    </a:lnTo>
                    <a:lnTo>
                      <a:pt x="1916" y="1644"/>
                    </a:lnTo>
                    <a:lnTo>
                      <a:pt x="1916" y="1644"/>
                    </a:lnTo>
                    <a:lnTo>
                      <a:pt x="1917" y="1642"/>
                    </a:lnTo>
                    <a:lnTo>
                      <a:pt x="1917" y="1642"/>
                    </a:lnTo>
                    <a:lnTo>
                      <a:pt x="1917" y="1641"/>
                    </a:lnTo>
                    <a:lnTo>
                      <a:pt x="1917" y="1641"/>
                    </a:lnTo>
                    <a:lnTo>
                      <a:pt x="1919" y="1638"/>
                    </a:lnTo>
                    <a:lnTo>
                      <a:pt x="1919" y="1638"/>
                    </a:lnTo>
                    <a:lnTo>
                      <a:pt x="1919" y="1638"/>
                    </a:lnTo>
                    <a:lnTo>
                      <a:pt x="1919" y="1638"/>
                    </a:lnTo>
                    <a:lnTo>
                      <a:pt x="1920" y="1635"/>
                    </a:lnTo>
                    <a:lnTo>
                      <a:pt x="1920" y="1635"/>
                    </a:lnTo>
                    <a:lnTo>
                      <a:pt x="1920" y="1634"/>
                    </a:lnTo>
                    <a:lnTo>
                      <a:pt x="1920" y="1634"/>
                    </a:lnTo>
                    <a:lnTo>
                      <a:pt x="1920" y="1630"/>
                    </a:lnTo>
                    <a:lnTo>
                      <a:pt x="1920" y="1630"/>
                    </a:lnTo>
                    <a:lnTo>
                      <a:pt x="1919" y="1630"/>
                    </a:lnTo>
                    <a:lnTo>
                      <a:pt x="1919" y="1630"/>
                    </a:lnTo>
                    <a:lnTo>
                      <a:pt x="1919" y="1627"/>
                    </a:lnTo>
                    <a:lnTo>
                      <a:pt x="1919" y="1627"/>
                    </a:lnTo>
                    <a:lnTo>
                      <a:pt x="1919" y="1627"/>
                    </a:lnTo>
                    <a:lnTo>
                      <a:pt x="1919" y="1627"/>
                    </a:lnTo>
                    <a:lnTo>
                      <a:pt x="1916" y="1622"/>
                    </a:lnTo>
                    <a:lnTo>
                      <a:pt x="1916" y="1622"/>
                    </a:lnTo>
                    <a:lnTo>
                      <a:pt x="1916" y="1622"/>
                    </a:lnTo>
                    <a:lnTo>
                      <a:pt x="1916" y="1622"/>
                    </a:lnTo>
                    <a:lnTo>
                      <a:pt x="1916" y="1622"/>
                    </a:lnTo>
                    <a:lnTo>
                      <a:pt x="1916" y="1622"/>
                    </a:lnTo>
                    <a:lnTo>
                      <a:pt x="1910" y="1610"/>
                    </a:lnTo>
                    <a:lnTo>
                      <a:pt x="1900" y="1594"/>
                    </a:lnTo>
                    <a:lnTo>
                      <a:pt x="1900" y="1594"/>
                    </a:lnTo>
                    <a:lnTo>
                      <a:pt x="1887" y="1575"/>
                    </a:lnTo>
                    <a:lnTo>
                      <a:pt x="1875" y="1560"/>
                    </a:lnTo>
                    <a:lnTo>
                      <a:pt x="1864" y="1547"/>
                    </a:lnTo>
                    <a:lnTo>
                      <a:pt x="1856" y="1538"/>
                    </a:lnTo>
                    <a:lnTo>
                      <a:pt x="1856" y="1538"/>
                    </a:lnTo>
                    <a:lnTo>
                      <a:pt x="1876" y="1503"/>
                    </a:lnTo>
                    <a:lnTo>
                      <a:pt x="1876" y="1503"/>
                    </a:lnTo>
                    <a:lnTo>
                      <a:pt x="1888" y="1506"/>
                    </a:lnTo>
                    <a:lnTo>
                      <a:pt x="1904" y="1510"/>
                    </a:lnTo>
                    <a:lnTo>
                      <a:pt x="1924" y="1512"/>
                    </a:lnTo>
                    <a:lnTo>
                      <a:pt x="1946" y="1515"/>
                    </a:lnTo>
                    <a:lnTo>
                      <a:pt x="1946" y="1515"/>
                    </a:lnTo>
                    <a:lnTo>
                      <a:pt x="1965" y="1515"/>
                    </a:lnTo>
                    <a:lnTo>
                      <a:pt x="1978" y="1515"/>
                    </a:lnTo>
                    <a:lnTo>
                      <a:pt x="1978" y="1515"/>
                    </a:lnTo>
                    <a:lnTo>
                      <a:pt x="1978" y="1515"/>
                    </a:lnTo>
                    <a:lnTo>
                      <a:pt x="1978" y="1515"/>
                    </a:lnTo>
                    <a:lnTo>
                      <a:pt x="1979" y="1515"/>
                    </a:lnTo>
                    <a:lnTo>
                      <a:pt x="1979" y="1515"/>
                    </a:lnTo>
                    <a:lnTo>
                      <a:pt x="1983" y="1513"/>
                    </a:lnTo>
                    <a:lnTo>
                      <a:pt x="1983" y="1513"/>
                    </a:lnTo>
                    <a:lnTo>
                      <a:pt x="1984" y="1513"/>
                    </a:lnTo>
                    <a:lnTo>
                      <a:pt x="1984" y="1513"/>
                    </a:lnTo>
                    <a:lnTo>
                      <a:pt x="1987" y="1512"/>
                    </a:lnTo>
                    <a:lnTo>
                      <a:pt x="1987" y="1512"/>
                    </a:lnTo>
                    <a:lnTo>
                      <a:pt x="1988" y="1512"/>
                    </a:lnTo>
                    <a:lnTo>
                      <a:pt x="1988" y="1512"/>
                    </a:lnTo>
                    <a:lnTo>
                      <a:pt x="1990" y="1511"/>
                    </a:lnTo>
                    <a:lnTo>
                      <a:pt x="1990" y="1511"/>
                    </a:lnTo>
                    <a:lnTo>
                      <a:pt x="1992" y="1511"/>
                    </a:lnTo>
                    <a:lnTo>
                      <a:pt x="1992" y="1511"/>
                    </a:lnTo>
                    <a:lnTo>
                      <a:pt x="1993" y="1508"/>
                    </a:lnTo>
                    <a:lnTo>
                      <a:pt x="1993" y="1508"/>
                    </a:lnTo>
                    <a:lnTo>
                      <a:pt x="1994" y="1508"/>
                    </a:lnTo>
                    <a:lnTo>
                      <a:pt x="1994" y="1508"/>
                    </a:lnTo>
                    <a:lnTo>
                      <a:pt x="1996" y="1506"/>
                    </a:lnTo>
                    <a:lnTo>
                      <a:pt x="1996" y="1506"/>
                    </a:lnTo>
                    <a:lnTo>
                      <a:pt x="1996" y="1506"/>
                    </a:lnTo>
                    <a:lnTo>
                      <a:pt x="1996" y="1506"/>
                    </a:lnTo>
                    <a:lnTo>
                      <a:pt x="1998" y="1502"/>
                    </a:lnTo>
                    <a:lnTo>
                      <a:pt x="1998" y="1502"/>
                    </a:lnTo>
                    <a:lnTo>
                      <a:pt x="1998" y="1502"/>
                    </a:lnTo>
                    <a:lnTo>
                      <a:pt x="1998" y="1502"/>
                    </a:lnTo>
                    <a:lnTo>
                      <a:pt x="1999" y="1498"/>
                    </a:lnTo>
                    <a:lnTo>
                      <a:pt x="1999" y="1498"/>
                    </a:lnTo>
                    <a:lnTo>
                      <a:pt x="2001" y="1497"/>
                    </a:lnTo>
                    <a:lnTo>
                      <a:pt x="2001" y="1497"/>
                    </a:lnTo>
                    <a:lnTo>
                      <a:pt x="2002" y="1493"/>
                    </a:lnTo>
                    <a:lnTo>
                      <a:pt x="2002" y="1493"/>
                    </a:lnTo>
                    <a:lnTo>
                      <a:pt x="2004" y="1489"/>
                    </a:lnTo>
                    <a:lnTo>
                      <a:pt x="2004" y="1489"/>
                    </a:lnTo>
                    <a:lnTo>
                      <a:pt x="2004" y="1489"/>
                    </a:lnTo>
                    <a:lnTo>
                      <a:pt x="2004" y="1489"/>
                    </a:lnTo>
                    <a:lnTo>
                      <a:pt x="2006" y="1486"/>
                    </a:lnTo>
                    <a:lnTo>
                      <a:pt x="2006" y="1486"/>
                    </a:lnTo>
                    <a:lnTo>
                      <a:pt x="2006" y="1484"/>
                    </a:lnTo>
                    <a:lnTo>
                      <a:pt x="2006" y="1484"/>
                    </a:lnTo>
                    <a:lnTo>
                      <a:pt x="2007" y="1482"/>
                    </a:lnTo>
                    <a:lnTo>
                      <a:pt x="2007" y="1482"/>
                    </a:lnTo>
                    <a:lnTo>
                      <a:pt x="2007" y="1482"/>
                    </a:lnTo>
                    <a:lnTo>
                      <a:pt x="2007" y="1482"/>
                    </a:lnTo>
                    <a:lnTo>
                      <a:pt x="2008" y="1478"/>
                    </a:lnTo>
                    <a:lnTo>
                      <a:pt x="2008" y="1478"/>
                    </a:lnTo>
                    <a:lnTo>
                      <a:pt x="2008" y="1478"/>
                    </a:lnTo>
                    <a:lnTo>
                      <a:pt x="2008" y="1478"/>
                    </a:lnTo>
                    <a:lnTo>
                      <a:pt x="2008" y="1474"/>
                    </a:lnTo>
                    <a:lnTo>
                      <a:pt x="2008" y="1474"/>
                    </a:lnTo>
                    <a:lnTo>
                      <a:pt x="2008" y="1474"/>
                    </a:lnTo>
                    <a:lnTo>
                      <a:pt x="2008" y="1474"/>
                    </a:lnTo>
                    <a:lnTo>
                      <a:pt x="2007" y="1470"/>
                    </a:lnTo>
                    <a:lnTo>
                      <a:pt x="2007" y="1470"/>
                    </a:lnTo>
                    <a:lnTo>
                      <a:pt x="2007" y="1470"/>
                    </a:lnTo>
                    <a:lnTo>
                      <a:pt x="2007" y="1470"/>
                    </a:lnTo>
                    <a:lnTo>
                      <a:pt x="2006" y="1467"/>
                    </a:lnTo>
                    <a:lnTo>
                      <a:pt x="2006" y="1467"/>
                    </a:lnTo>
                    <a:lnTo>
                      <a:pt x="2006" y="1467"/>
                    </a:lnTo>
                    <a:lnTo>
                      <a:pt x="2006" y="1467"/>
                    </a:lnTo>
                    <a:lnTo>
                      <a:pt x="2003" y="1462"/>
                    </a:lnTo>
                    <a:lnTo>
                      <a:pt x="2003" y="1462"/>
                    </a:lnTo>
                    <a:lnTo>
                      <a:pt x="2003" y="1462"/>
                    </a:lnTo>
                    <a:lnTo>
                      <a:pt x="2003" y="1462"/>
                    </a:lnTo>
                    <a:lnTo>
                      <a:pt x="1994" y="1452"/>
                    </a:lnTo>
                    <a:lnTo>
                      <a:pt x="1982" y="1438"/>
                    </a:lnTo>
                    <a:lnTo>
                      <a:pt x="1982" y="1438"/>
                    </a:lnTo>
                    <a:lnTo>
                      <a:pt x="1965" y="1421"/>
                    </a:lnTo>
                    <a:lnTo>
                      <a:pt x="1950" y="1409"/>
                    </a:lnTo>
                    <a:lnTo>
                      <a:pt x="1938" y="1399"/>
                    </a:lnTo>
                    <a:lnTo>
                      <a:pt x="1927" y="1391"/>
                    </a:lnTo>
                    <a:lnTo>
                      <a:pt x="1927" y="1391"/>
                    </a:lnTo>
                    <a:lnTo>
                      <a:pt x="1941" y="1352"/>
                    </a:lnTo>
                    <a:lnTo>
                      <a:pt x="1941" y="1352"/>
                    </a:lnTo>
                    <a:lnTo>
                      <a:pt x="1954" y="1353"/>
                    </a:lnTo>
                    <a:lnTo>
                      <a:pt x="1970" y="1353"/>
                    </a:lnTo>
                    <a:lnTo>
                      <a:pt x="1990" y="1353"/>
                    </a:lnTo>
                    <a:lnTo>
                      <a:pt x="2013" y="1351"/>
                    </a:lnTo>
                    <a:lnTo>
                      <a:pt x="2013" y="1351"/>
                    </a:lnTo>
                    <a:lnTo>
                      <a:pt x="2032" y="1348"/>
                    </a:lnTo>
                    <a:lnTo>
                      <a:pt x="2045" y="1346"/>
                    </a:lnTo>
                    <a:lnTo>
                      <a:pt x="2045" y="1346"/>
                    </a:lnTo>
                    <a:lnTo>
                      <a:pt x="2045" y="1346"/>
                    </a:lnTo>
                    <a:lnTo>
                      <a:pt x="2045" y="1346"/>
                    </a:lnTo>
                    <a:lnTo>
                      <a:pt x="2050" y="1345"/>
                    </a:lnTo>
                    <a:lnTo>
                      <a:pt x="2050" y="1345"/>
                    </a:lnTo>
                    <a:lnTo>
                      <a:pt x="2051" y="1343"/>
                    </a:lnTo>
                    <a:lnTo>
                      <a:pt x="2051" y="1343"/>
                    </a:lnTo>
                    <a:lnTo>
                      <a:pt x="2053" y="1342"/>
                    </a:lnTo>
                    <a:lnTo>
                      <a:pt x="2053" y="1342"/>
                    </a:lnTo>
                    <a:lnTo>
                      <a:pt x="2053" y="1342"/>
                    </a:lnTo>
                    <a:lnTo>
                      <a:pt x="2053" y="1342"/>
                    </a:lnTo>
                    <a:lnTo>
                      <a:pt x="2057" y="1339"/>
                    </a:lnTo>
                    <a:lnTo>
                      <a:pt x="2057" y="1339"/>
                    </a:lnTo>
                    <a:lnTo>
                      <a:pt x="2057" y="1339"/>
                    </a:lnTo>
                    <a:lnTo>
                      <a:pt x="2057" y="1339"/>
                    </a:lnTo>
                    <a:lnTo>
                      <a:pt x="2059" y="1337"/>
                    </a:lnTo>
                    <a:lnTo>
                      <a:pt x="2059" y="1337"/>
                    </a:lnTo>
                    <a:lnTo>
                      <a:pt x="2060" y="1337"/>
                    </a:lnTo>
                    <a:lnTo>
                      <a:pt x="2060" y="1337"/>
                    </a:lnTo>
                    <a:lnTo>
                      <a:pt x="2061" y="1334"/>
                    </a:lnTo>
                    <a:lnTo>
                      <a:pt x="2061" y="1334"/>
                    </a:lnTo>
                    <a:lnTo>
                      <a:pt x="2061" y="1334"/>
                    </a:lnTo>
                    <a:lnTo>
                      <a:pt x="2061" y="1334"/>
                    </a:lnTo>
                    <a:lnTo>
                      <a:pt x="2062" y="1331"/>
                    </a:lnTo>
                    <a:lnTo>
                      <a:pt x="2062" y="1331"/>
                    </a:lnTo>
                    <a:lnTo>
                      <a:pt x="2062" y="1329"/>
                    </a:lnTo>
                    <a:lnTo>
                      <a:pt x="2062" y="1329"/>
                    </a:lnTo>
                    <a:lnTo>
                      <a:pt x="2064" y="1327"/>
                    </a:lnTo>
                    <a:lnTo>
                      <a:pt x="2064" y="1327"/>
                    </a:lnTo>
                    <a:lnTo>
                      <a:pt x="2064" y="1326"/>
                    </a:lnTo>
                    <a:lnTo>
                      <a:pt x="2064" y="1326"/>
                    </a:lnTo>
                    <a:lnTo>
                      <a:pt x="2065" y="1322"/>
                    </a:lnTo>
                    <a:lnTo>
                      <a:pt x="2065" y="1322"/>
                    </a:lnTo>
                    <a:lnTo>
                      <a:pt x="2066" y="1317"/>
                    </a:lnTo>
                    <a:lnTo>
                      <a:pt x="2066" y="1317"/>
                    </a:lnTo>
                    <a:lnTo>
                      <a:pt x="2066" y="1316"/>
                    </a:lnTo>
                    <a:lnTo>
                      <a:pt x="2066" y="1316"/>
                    </a:lnTo>
                    <a:lnTo>
                      <a:pt x="2067" y="1313"/>
                    </a:lnTo>
                    <a:lnTo>
                      <a:pt x="2067" y="1313"/>
                    </a:lnTo>
                    <a:lnTo>
                      <a:pt x="2067" y="1312"/>
                    </a:lnTo>
                    <a:lnTo>
                      <a:pt x="2067" y="1312"/>
                    </a:lnTo>
                    <a:lnTo>
                      <a:pt x="2067" y="1308"/>
                    </a:lnTo>
                    <a:lnTo>
                      <a:pt x="2067" y="1308"/>
                    </a:lnTo>
                    <a:lnTo>
                      <a:pt x="2067" y="1308"/>
                    </a:lnTo>
                    <a:lnTo>
                      <a:pt x="2067" y="1308"/>
                    </a:lnTo>
                    <a:lnTo>
                      <a:pt x="2067" y="1305"/>
                    </a:lnTo>
                    <a:lnTo>
                      <a:pt x="2067" y="1305"/>
                    </a:lnTo>
                    <a:lnTo>
                      <a:pt x="2067" y="1304"/>
                    </a:lnTo>
                    <a:lnTo>
                      <a:pt x="2067" y="1304"/>
                    </a:lnTo>
                    <a:lnTo>
                      <a:pt x="2067" y="1302"/>
                    </a:lnTo>
                    <a:lnTo>
                      <a:pt x="2067" y="1302"/>
                    </a:lnTo>
                    <a:lnTo>
                      <a:pt x="2067" y="1302"/>
                    </a:lnTo>
                    <a:lnTo>
                      <a:pt x="2067" y="1302"/>
                    </a:lnTo>
                    <a:lnTo>
                      <a:pt x="2066" y="1298"/>
                    </a:lnTo>
                    <a:lnTo>
                      <a:pt x="2066" y="1298"/>
                    </a:lnTo>
                    <a:lnTo>
                      <a:pt x="2065" y="1297"/>
                    </a:lnTo>
                    <a:lnTo>
                      <a:pt x="2065" y="1297"/>
                    </a:lnTo>
                    <a:lnTo>
                      <a:pt x="2064" y="1294"/>
                    </a:lnTo>
                    <a:lnTo>
                      <a:pt x="2064" y="1294"/>
                    </a:lnTo>
                    <a:lnTo>
                      <a:pt x="2062" y="1294"/>
                    </a:lnTo>
                    <a:lnTo>
                      <a:pt x="2062" y="1294"/>
                    </a:lnTo>
                    <a:lnTo>
                      <a:pt x="2060" y="1290"/>
                    </a:lnTo>
                    <a:lnTo>
                      <a:pt x="2060" y="1290"/>
                    </a:lnTo>
                    <a:lnTo>
                      <a:pt x="2060" y="1290"/>
                    </a:lnTo>
                    <a:lnTo>
                      <a:pt x="2060" y="1290"/>
                    </a:lnTo>
                    <a:lnTo>
                      <a:pt x="2050" y="1282"/>
                    </a:lnTo>
                    <a:lnTo>
                      <a:pt x="2035" y="1270"/>
                    </a:lnTo>
                    <a:lnTo>
                      <a:pt x="2035" y="1270"/>
                    </a:lnTo>
                    <a:lnTo>
                      <a:pt x="2016" y="1256"/>
                    </a:lnTo>
                    <a:lnTo>
                      <a:pt x="1999" y="1246"/>
                    </a:lnTo>
                    <a:lnTo>
                      <a:pt x="1985" y="1239"/>
                    </a:lnTo>
                    <a:lnTo>
                      <a:pt x="1974" y="1234"/>
                    </a:lnTo>
                    <a:lnTo>
                      <a:pt x="1974" y="1234"/>
                    </a:lnTo>
                    <a:lnTo>
                      <a:pt x="1980" y="1192"/>
                    </a:lnTo>
                    <a:lnTo>
                      <a:pt x="1980" y="1192"/>
                    </a:lnTo>
                    <a:lnTo>
                      <a:pt x="1993" y="1191"/>
                    </a:lnTo>
                    <a:lnTo>
                      <a:pt x="2009" y="1190"/>
                    </a:lnTo>
                    <a:lnTo>
                      <a:pt x="2028" y="1185"/>
                    </a:lnTo>
                    <a:lnTo>
                      <a:pt x="2051" y="1179"/>
                    </a:lnTo>
                    <a:lnTo>
                      <a:pt x="2051" y="1179"/>
                    </a:lnTo>
                    <a:lnTo>
                      <a:pt x="2069" y="1173"/>
                    </a:lnTo>
                    <a:lnTo>
                      <a:pt x="2081" y="1168"/>
                    </a:lnTo>
                    <a:lnTo>
                      <a:pt x="2081" y="1168"/>
                    </a:lnTo>
                    <a:lnTo>
                      <a:pt x="2085" y="1166"/>
                    </a:lnTo>
                    <a:lnTo>
                      <a:pt x="2085" y="1166"/>
                    </a:lnTo>
                    <a:lnTo>
                      <a:pt x="2086" y="1166"/>
                    </a:lnTo>
                    <a:lnTo>
                      <a:pt x="2086" y="1166"/>
                    </a:lnTo>
                    <a:lnTo>
                      <a:pt x="2089" y="1163"/>
                    </a:lnTo>
                    <a:lnTo>
                      <a:pt x="2089" y="1163"/>
                    </a:lnTo>
                    <a:lnTo>
                      <a:pt x="2090" y="1163"/>
                    </a:lnTo>
                    <a:lnTo>
                      <a:pt x="2090" y="1163"/>
                    </a:lnTo>
                    <a:lnTo>
                      <a:pt x="2093" y="1161"/>
                    </a:lnTo>
                    <a:lnTo>
                      <a:pt x="2093" y="1161"/>
                    </a:lnTo>
                    <a:lnTo>
                      <a:pt x="2093" y="1161"/>
                    </a:lnTo>
                    <a:lnTo>
                      <a:pt x="2093" y="1161"/>
                    </a:lnTo>
                    <a:lnTo>
                      <a:pt x="2094" y="1158"/>
                    </a:lnTo>
                    <a:lnTo>
                      <a:pt x="2094" y="1158"/>
                    </a:lnTo>
                    <a:lnTo>
                      <a:pt x="2094" y="1157"/>
                    </a:lnTo>
                    <a:lnTo>
                      <a:pt x="2094" y="1157"/>
                    </a:lnTo>
                    <a:lnTo>
                      <a:pt x="2095" y="1154"/>
                    </a:lnTo>
                    <a:lnTo>
                      <a:pt x="2095" y="1154"/>
                    </a:lnTo>
                    <a:lnTo>
                      <a:pt x="2095" y="1154"/>
                    </a:lnTo>
                    <a:lnTo>
                      <a:pt x="2095" y="1154"/>
                    </a:lnTo>
                    <a:lnTo>
                      <a:pt x="2096" y="1151"/>
                    </a:lnTo>
                    <a:lnTo>
                      <a:pt x="2096" y="1151"/>
                    </a:lnTo>
                    <a:lnTo>
                      <a:pt x="2096" y="1149"/>
                    </a:lnTo>
                    <a:lnTo>
                      <a:pt x="2096" y="1149"/>
                    </a:lnTo>
                    <a:lnTo>
                      <a:pt x="2096" y="1147"/>
                    </a:lnTo>
                    <a:lnTo>
                      <a:pt x="2096" y="1147"/>
                    </a:lnTo>
                    <a:lnTo>
                      <a:pt x="2096" y="1145"/>
                    </a:lnTo>
                    <a:lnTo>
                      <a:pt x="2096" y="1145"/>
                    </a:lnTo>
                    <a:lnTo>
                      <a:pt x="2096" y="1140"/>
                    </a:lnTo>
                    <a:lnTo>
                      <a:pt x="2096" y="1140"/>
                    </a:lnTo>
                    <a:lnTo>
                      <a:pt x="2098" y="1137"/>
                    </a:lnTo>
                    <a:lnTo>
                      <a:pt x="2098" y="1137"/>
                    </a:lnTo>
                    <a:lnTo>
                      <a:pt x="2098" y="1135"/>
                    </a:lnTo>
                    <a:lnTo>
                      <a:pt x="2098" y="1135"/>
                    </a:lnTo>
                    <a:lnTo>
                      <a:pt x="2098" y="1132"/>
                    </a:lnTo>
                    <a:lnTo>
                      <a:pt x="2098" y="1132"/>
                    </a:lnTo>
                    <a:lnTo>
                      <a:pt x="2098" y="1132"/>
                    </a:lnTo>
                    <a:lnTo>
                      <a:pt x="2098" y="1132"/>
                    </a:lnTo>
                    <a:lnTo>
                      <a:pt x="2098" y="1128"/>
                    </a:lnTo>
                    <a:lnTo>
                      <a:pt x="2098" y="1128"/>
                    </a:lnTo>
                    <a:lnTo>
                      <a:pt x="2098" y="1127"/>
                    </a:lnTo>
                    <a:lnTo>
                      <a:pt x="2098" y="1127"/>
                    </a:lnTo>
                    <a:lnTo>
                      <a:pt x="2096" y="1124"/>
                    </a:lnTo>
                    <a:lnTo>
                      <a:pt x="2096" y="1124"/>
                    </a:lnTo>
                    <a:lnTo>
                      <a:pt x="2096" y="1124"/>
                    </a:lnTo>
                    <a:lnTo>
                      <a:pt x="2096" y="1124"/>
                    </a:lnTo>
                    <a:lnTo>
                      <a:pt x="2096" y="1122"/>
                    </a:lnTo>
                    <a:lnTo>
                      <a:pt x="2096" y="1122"/>
                    </a:lnTo>
                    <a:lnTo>
                      <a:pt x="2095" y="1120"/>
                    </a:lnTo>
                    <a:lnTo>
                      <a:pt x="2095" y="1120"/>
                    </a:lnTo>
                    <a:lnTo>
                      <a:pt x="2094" y="1118"/>
                    </a:lnTo>
                    <a:lnTo>
                      <a:pt x="2094" y="1118"/>
                    </a:lnTo>
                    <a:lnTo>
                      <a:pt x="2093" y="1117"/>
                    </a:lnTo>
                    <a:lnTo>
                      <a:pt x="2093" y="1117"/>
                    </a:lnTo>
                    <a:lnTo>
                      <a:pt x="2091" y="1115"/>
                    </a:lnTo>
                    <a:lnTo>
                      <a:pt x="2091" y="1115"/>
                    </a:lnTo>
                    <a:lnTo>
                      <a:pt x="2090" y="1114"/>
                    </a:lnTo>
                    <a:lnTo>
                      <a:pt x="2090" y="1114"/>
                    </a:lnTo>
                    <a:lnTo>
                      <a:pt x="2079" y="1105"/>
                    </a:lnTo>
                    <a:lnTo>
                      <a:pt x="2059" y="1095"/>
                    </a:lnTo>
                    <a:lnTo>
                      <a:pt x="2059" y="1095"/>
                    </a:lnTo>
                    <a:lnTo>
                      <a:pt x="2037" y="1085"/>
                    </a:lnTo>
                    <a:lnTo>
                      <a:pt x="2019" y="1077"/>
                    </a:lnTo>
                    <a:lnTo>
                      <a:pt x="2003" y="1072"/>
                    </a:lnTo>
                    <a:lnTo>
                      <a:pt x="1992" y="1070"/>
                    </a:lnTo>
                    <a:lnTo>
                      <a:pt x="1992" y="1070"/>
                    </a:lnTo>
                    <a:lnTo>
                      <a:pt x="1992" y="1028"/>
                    </a:lnTo>
                    <a:lnTo>
                      <a:pt x="1992" y="1028"/>
                    </a:lnTo>
                    <a:lnTo>
                      <a:pt x="2003" y="1026"/>
                    </a:lnTo>
                    <a:lnTo>
                      <a:pt x="2019" y="1021"/>
                    </a:lnTo>
                    <a:lnTo>
                      <a:pt x="2037" y="1013"/>
                    </a:lnTo>
                    <a:lnTo>
                      <a:pt x="2059" y="1003"/>
                    </a:lnTo>
                    <a:lnTo>
                      <a:pt x="2059" y="1003"/>
                    </a:lnTo>
                    <a:lnTo>
                      <a:pt x="2075" y="994"/>
                    </a:lnTo>
                    <a:lnTo>
                      <a:pt x="2086" y="987"/>
                    </a:lnTo>
                    <a:lnTo>
                      <a:pt x="2086" y="987"/>
                    </a:lnTo>
                    <a:close/>
                    <a:moveTo>
                      <a:pt x="1823" y="1258"/>
                    </a:moveTo>
                    <a:lnTo>
                      <a:pt x="1823" y="1258"/>
                    </a:lnTo>
                    <a:lnTo>
                      <a:pt x="1812" y="1297"/>
                    </a:lnTo>
                    <a:lnTo>
                      <a:pt x="1798" y="1336"/>
                    </a:lnTo>
                    <a:lnTo>
                      <a:pt x="1783" y="1373"/>
                    </a:lnTo>
                    <a:lnTo>
                      <a:pt x="1766" y="1409"/>
                    </a:lnTo>
                    <a:lnTo>
                      <a:pt x="1747" y="1444"/>
                    </a:lnTo>
                    <a:lnTo>
                      <a:pt x="1727" y="1478"/>
                    </a:lnTo>
                    <a:lnTo>
                      <a:pt x="1706" y="1511"/>
                    </a:lnTo>
                    <a:lnTo>
                      <a:pt x="1682" y="1542"/>
                    </a:lnTo>
                    <a:lnTo>
                      <a:pt x="1657" y="1573"/>
                    </a:lnTo>
                    <a:lnTo>
                      <a:pt x="1631" y="1601"/>
                    </a:lnTo>
                    <a:lnTo>
                      <a:pt x="1604" y="1629"/>
                    </a:lnTo>
                    <a:lnTo>
                      <a:pt x="1575" y="1654"/>
                    </a:lnTo>
                    <a:lnTo>
                      <a:pt x="1546" y="1680"/>
                    </a:lnTo>
                    <a:lnTo>
                      <a:pt x="1514" y="1702"/>
                    </a:lnTo>
                    <a:lnTo>
                      <a:pt x="1483" y="1724"/>
                    </a:lnTo>
                    <a:lnTo>
                      <a:pt x="1450" y="1744"/>
                    </a:lnTo>
                    <a:lnTo>
                      <a:pt x="1416" y="1763"/>
                    </a:lnTo>
                    <a:lnTo>
                      <a:pt x="1382" y="1779"/>
                    </a:lnTo>
                    <a:lnTo>
                      <a:pt x="1347" y="1794"/>
                    </a:lnTo>
                    <a:lnTo>
                      <a:pt x="1310" y="1808"/>
                    </a:lnTo>
                    <a:lnTo>
                      <a:pt x="1274" y="1819"/>
                    </a:lnTo>
                    <a:lnTo>
                      <a:pt x="1236" y="1829"/>
                    </a:lnTo>
                    <a:lnTo>
                      <a:pt x="1198" y="1838"/>
                    </a:lnTo>
                    <a:lnTo>
                      <a:pt x="1159" y="1845"/>
                    </a:lnTo>
                    <a:lnTo>
                      <a:pt x="1120" y="1848"/>
                    </a:lnTo>
                    <a:lnTo>
                      <a:pt x="1081" y="1851"/>
                    </a:lnTo>
                    <a:lnTo>
                      <a:pt x="1042" y="1852"/>
                    </a:lnTo>
                    <a:lnTo>
                      <a:pt x="1001" y="1851"/>
                    </a:lnTo>
                    <a:lnTo>
                      <a:pt x="962" y="1847"/>
                    </a:lnTo>
                    <a:lnTo>
                      <a:pt x="922" y="1841"/>
                    </a:lnTo>
                    <a:lnTo>
                      <a:pt x="882" y="1833"/>
                    </a:lnTo>
                    <a:lnTo>
                      <a:pt x="841" y="1824"/>
                    </a:lnTo>
                    <a:lnTo>
                      <a:pt x="841" y="1824"/>
                    </a:lnTo>
                    <a:lnTo>
                      <a:pt x="802" y="1813"/>
                    </a:lnTo>
                    <a:lnTo>
                      <a:pt x="763" y="1799"/>
                    </a:lnTo>
                    <a:lnTo>
                      <a:pt x="726" y="1784"/>
                    </a:lnTo>
                    <a:lnTo>
                      <a:pt x="690" y="1766"/>
                    </a:lnTo>
                    <a:lnTo>
                      <a:pt x="655" y="1748"/>
                    </a:lnTo>
                    <a:lnTo>
                      <a:pt x="621" y="1727"/>
                    </a:lnTo>
                    <a:lnTo>
                      <a:pt x="588" y="1706"/>
                    </a:lnTo>
                    <a:lnTo>
                      <a:pt x="557" y="1682"/>
                    </a:lnTo>
                    <a:lnTo>
                      <a:pt x="526" y="1658"/>
                    </a:lnTo>
                    <a:lnTo>
                      <a:pt x="498" y="1632"/>
                    </a:lnTo>
                    <a:lnTo>
                      <a:pt x="470" y="1604"/>
                    </a:lnTo>
                    <a:lnTo>
                      <a:pt x="445" y="1576"/>
                    </a:lnTo>
                    <a:lnTo>
                      <a:pt x="419" y="1546"/>
                    </a:lnTo>
                    <a:lnTo>
                      <a:pt x="397" y="1516"/>
                    </a:lnTo>
                    <a:lnTo>
                      <a:pt x="375" y="1483"/>
                    </a:lnTo>
                    <a:lnTo>
                      <a:pt x="355" y="1450"/>
                    </a:lnTo>
                    <a:lnTo>
                      <a:pt x="336" y="1418"/>
                    </a:lnTo>
                    <a:lnTo>
                      <a:pt x="320" y="1382"/>
                    </a:lnTo>
                    <a:lnTo>
                      <a:pt x="305" y="1347"/>
                    </a:lnTo>
                    <a:lnTo>
                      <a:pt x="291" y="1311"/>
                    </a:lnTo>
                    <a:lnTo>
                      <a:pt x="280" y="1274"/>
                    </a:lnTo>
                    <a:lnTo>
                      <a:pt x="269" y="1236"/>
                    </a:lnTo>
                    <a:lnTo>
                      <a:pt x="261" y="1198"/>
                    </a:lnTo>
                    <a:lnTo>
                      <a:pt x="254" y="1161"/>
                    </a:lnTo>
                    <a:lnTo>
                      <a:pt x="251" y="1122"/>
                    </a:lnTo>
                    <a:lnTo>
                      <a:pt x="248" y="1083"/>
                    </a:lnTo>
                    <a:lnTo>
                      <a:pt x="247" y="1042"/>
                    </a:lnTo>
                    <a:lnTo>
                      <a:pt x="248" y="1003"/>
                    </a:lnTo>
                    <a:lnTo>
                      <a:pt x="252" y="963"/>
                    </a:lnTo>
                    <a:lnTo>
                      <a:pt x="257" y="923"/>
                    </a:lnTo>
                    <a:lnTo>
                      <a:pt x="264" y="882"/>
                    </a:lnTo>
                    <a:lnTo>
                      <a:pt x="275" y="842"/>
                    </a:lnTo>
                    <a:lnTo>
                      <a:pt x="275" y="842"/>
                    </a:lnTo>
                    <a:lnTo>
                      <a:pt x="286" y="803"/>
                    </a:lnTo>
                    <a:lnTo>
                      <a:pt x="300" y="764"/>
                    </a:lnTo>
                    <a:lnTo>
                      <a:pt x="315" y="727"/>
                    </a:lnTo>
                    <a:lnTo>
                      <a:pt x="332" y="691"/>
                    </a:lnTo>
                    <a:lnTo>
                      <a:pt x="351" y="655"/>
                    </a:lnTo>
                    <a:lnTo>
                      <a:pt x="372" y="621"/>
                    </a:lnTo>
                    <a:lnTo>
                      <a:pt x="393" y="589"/>
                    </a:lnTo>
                    <a:lnTo>
                      <a:pt x="417" y="557"/>
                    </a:lnTo>
                    <a:lnTo>
                      <a:pt x="441" y="527"/>
                    </a:lnTo>
                    <a:lnTo>
                      <a:pt x="467" y="498"/>
                    </a:lnTo>
                    <a:lnTo>
                      <a:pt x="495" y="472"/>
                    </a:lnTo>
                    <a:lnTo>
                      <a:pt x="523" y="445"/>
                    </a:lnTo>
                    <a:lnTo>
                      <a:pt x="553" y="420"/>
                    </a:lnTo>
                    <a:lnTo>
                      <a:pt x="583" y="397"/>
                    </a:lnTo>
                    <a:lnTo>
                      <a:pt x="616" y="376"/>
                    </a:lnTo>
                    <a:lnTo>
                      <a:pt x="649" y="356"/>
                    </a:lnTo>
                    <a:lnTo>
                      <a:pt x="681" y="337"/>
                    </a:lnTo>
                    <a:lnTo>
                      <a:pt x="717" y="320"/>
                    </a:lnTo>
                    <a:lnTo>
                      <a:pt x="752" y="305"/>
                    </a:lnTo>
                    <a:lnTo>
                      <a:pt x="789" y="291"/>
                    </a:lnTo>
                    <a:lnTo>
                      <a:pt x="825" y="280"/>
                    </a:lnTo>
                    <a:lnTo>
                      <a:pt x="863" y="270"/>
                    </a:lnTo>
                    <a:lnTo>
                      <a:pt x="901" y="262"/>
                    </a:lnTo>
                    <a:lnTo>
                      <a:pt x="938" y="256"/>
                    </a:lnTo>
                    <a:lnTo>
                      <a:pt x="978" y="251"/>
                    </a:lnTo>
                    <a:lnTo>
                      <a:pt x="1017" y="249"/>
                    </a:lnTo>
                    <a:lnTo>
                      <a:pt x="1057" y="249"/>
                    </a:lnTo>
                    <a:lnTo>
                      <a:pt x="1096" y="250"/>
                    </a:lnTo>
                    <a:lnTo>
                      <a:pt x="1136" y="254"/>
                    </a:lnTo>
                    <a:lnTo>
                      <a:pt x="1177" y="259"/>
                    </a:lnTo>
                    <a:lnTo>
                      <a:pt x="1217" y="266"/>
                    </a:lnTo>
                    <a:lnTo>
                      <a:pt x="1257" y="276"/>
                    </a:lnTo>
                    <a:lnTo>
                      <a:pt x="1257" y="276"/>
                    </a:lnTo>
                    <a:lnTo>
                      <a:pt x="1296" y="288"/>
                    </a:lnTo>
                    <a:lnTo>
                      <a:pt x="1335" y="302"/>
                    </a:lnTo>
                    <a:lnTo>
                      <a:pt x="1372" y="317"/>
                    </a:lnTo>
                    <a:lnTo>
                      <a:pt x="1408" y="333"/>
                    </a:lnTo>
                    <a:lnTo>
                      <a:pt x="1444" y="352"/>
                    </a:lnTo>
                    <a:lnTo>
                      <a:pt x="1478" y="372"/>
                    </a:lnTo>
                    <a:lnTo>
                      <a:pt x="1510" y="393"/>
                    </a:lnTo>
                    <a:lnTo>
                      <a:pt x="1542" y="417"/>
                    </a:lnTo>
                    <a:lnTo>
                      <a:pt x="1572" y="443"/>
                    </a:lnTo>
                    <a:lnTo>
                      <a:pt x="1601" y="468"/>
                    </a:lnTo>
                    <a:lnTo>
                      <a:pt x="1628" y="496"/>
                    </a:lnTo>
                    <a:lnTo>
                      <a:pt x="1654" y="524"/>
                    </a:lnTo>
                    <a:lnTo>
                      <a:pt x="1679" y="553"/>
                    </a:lnTo>
                    <a:lnTo>
                      <a:pt x="1702" y="585"/>
                    </a:lnTo>
                    <a:lnTo>
                      <a:pt x="1723" y="616"/>
                    </a:lnTo>
                    <a:lnTo>
                      <a:pt x="1744" y="649"/>
                    </a:lnTo>
                    <a:lnTo>
                      <a:pt x="1762" y="683"/>
                    </a:lnTo>
                    <a:lnTo>
                      <a:pt x="1779" y="717"/>
                    </a:lnTo>
                    <a:lnTo>
                      <a:pt x="1794" y="752"/>
                    </a:lnTo>
                    <a:lnTo>
                      <a:pt x="1808" y="789"/>
                    </a:lnTo>
                    <a:lnTo>
                      <a:pt x="1819" y="826"/>
                    </a:lnTo>
                    <a:lnTo>
                      <a:pt x="1829" y="863"/>
                    </a:lnTo>
                    <a:lnTo>
                      <a:pt x="1837" y="901"/>
                    </a:lnTo>
                    <a:lnTo>
                      <a:pt x="1843" y="940"/>
                    </a:lnTo>
                    <a:lnTo>
                      <a:pt x="1848" y="979"/>
                    </a:lnTo>
                    <a:lnTo>
                      <a:pt x="1851" y="1018"/>
                    </a:lnTo>
                    <a:lnTo>
                      <a:pt x="1851" y="1057"/>
                    </a:lnTo>
                    <a:lnTo>
                      <a:pt x="1849" y="1098"/>
                    </a:lnTo>
                    <a:lnTo>
                      <a:pt x="1846" y="1137"/>
                    </a:lnTo>
                    <a:lnTo>
                      <a:pt x="1841" y="1177"/>
                    </a:lnTo>
                    <a:lnTo>
                      <a:pt x="1833" y="1217"/>
                    </a:lnTo>
                    <a:lnTo>
                      <a:pt x="1823" y="1258"/>
                    </a:lnTo>
                    <a:lnTo>
                      <a:pt x="1823" y="1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xmlns="" id="{CCC7E5BC-A6E5-42EA-9AE9-886B97CDE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1518" y="2743083"/>
                <a:ext cx="1294" cy="12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09" name="Freeform 15">
                <a:extLst>
                  <a:ext uri="{FF2B5EF4-FFF2-40B4-BE49-F238E27FC236}">
                    <a16:creationId xmlns:a16="http://schemas.microsoft.com/office/drawing/2014/main" xmlns="" id="{398BA569-889B-47DC-AC93-C7A30B0D8B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5254" y="2626666"/>
                <a:ext cx="486363" cy="486363"/>
              </a:xfrm>
              <a:custGeom>
                <a:avLst/>
                <a:gdLst>
                  <a:gd name="T0" fmla="*/ 371 w 752"/>
                  <a:gd name="T1" fmla="*/ 752 h 752"/>
                  <a:gd name="T2" fmla="*/ 387 w 752"/>
                  <a:gd name="T3" fmla="*/ 751 h 752"/>
                  <a:gd name="T4" fmla="*/ 460 w 752"/>
                  <a:gd name="T5" fmla="*/ 739 h 752"/>
                  <a:gd name="T6" fmla="*/ 475 w 752"/>
                  <a:gd name="T7" fmla="*/ 740 h 752"/>
                  <a:gd name="T8" fmla="*/ 485 w 752"/>
                  <a:gd name="T9" fmla="*/ 732 h 752"/>
                  <a:gd name="T10" fmla="*/ 555 w 752"/>
                  <a:gd name="T11" fmla="*/ 706 h 752"/>
                  <a:gd name="T12" fmla="*/ 569 w 752"/>
                  <a:gd name="T13" fmla="*/ 700 h 752"/>
                  <a:gd name="T14" fmla="*/ 622 w 752"/>
                  <a:gd name="T15" fmla="*/ 647 h 752"/>
                  <a:gd name="T16" fmla="*/ 640 w 752"/>
                  <a:gd name="T17" fmla="*/ 644 h 752"/>
                  <a:gd name="T18" fmla="*/ 647 w 752"/>
                  <a:gd name="T19" fmla="*/ 633 h 752"/>
                  <a:gd name="T20" fmla="*/ 695 w 752"/>
                  <a:gd name="T21" fmla="*/ 572 h 752"/>
                  <a:gd name="T22" fmla="*/ 704 w 752"/>
                  <a:gd name="T23" fmla="*/ 560 h 752"/>
                  <a:gd name="T24" fmla="*/ 665 w 752"/>
                  <a:gd name="T25" fmla="*/ 508 h 752"/>
                  <a:gd name="T26" fmla="*/ 737 w 752"/>
                  <a:gd name="T27" fmla="*/ 480 h 752"/>
                  <a:gd name="T28" fmla="*/ 741 w 752"/>
                  <a:gd name="T29" fmla="*/ 465 h 752"/>
                  <a:gd name="T30" fmla="*/ 747 w 752"/>
                  <a:gd name="T31" fmla="*/ 390 h 752"/>
                  <a:gd name="T32" fmla="*/ 752 w 752"/>
                  <a:gd name="T33" fmla="*/ 378 h 752"/>
                  <a:gd name="T34" fmla="*/ 748 w 752"/>
                  <a:gd name="T35" fmla="*/ 364 h 752"/>
                  <a:gd name="T36" fmla="*/ 741 w 752"/>
                  <a:gd name="T37" fmla="*/ 289 h 752"/>
                  <a:gd name="T38" fmla="*/ 737 w 752"/>
                  <a:gd name="T39" fmla="*/ 274 h 752"/>
                  <a:gd name="T40" fmla="*/ 674 w 752"/>
                  <a:gd name="T41" fmla="*/ 265 h 752"/>
                  <a:gd name="T42" fmla="*/ 704 w 752"/>
                  <a:gd name="T43" fmla="*/ 194 h 752"/>
                  <a:gd name="T44" fmla="*/ 696 w 752"/>
                  <a:gd name="T45" fmla="*/ 182 h 752"/>
                  <a:gd name="T46" fmla="*/ 647 w 752"/>
                  <a:gd name="T47" fmla="*/ 124 h 752"/>
                  <a:gd name="T48" fmla="*/ 644 w 752"/>
                  <a:gd name="T49" fmla="*/ 113 h 752"/>
                  <a:gd name="T50" fmla="*/ 631 w 752"/>
                  <a:gd name="T51" fmla="*/ 105 h 752"/>
                  <a:gd name="T52" fmla="*/ 573 w 752"/>
                  <a:gd name="T53" fmla="*/ 61 h 752"/>
                  <a:gd name="T54" fmla="*/ 562 w 752"/>
                  <a:gd name="T55" fmla="*/ 50 h 752"/>
                  <a:gd name="T56" fmla="*/ 549 w 752"/>
                  <a:gd name="T57" fmla="*/ 50 h 752"/>
                  <a:gd name="T58" fmla="*/ 482 w 752"/>
                  <a:gd name="T59" fmla="*/ 17 h 752"/>
                  <a:gd name="T60" fmla="*/ 463 w 752"/>
                  <a:gd name="T61" fmla="*/ 12 h 752"/>
                  <a:gd name="T62" fmla="*/ 389 w 752"/>
                  <a:gd name="T63" fmla="*/ 7 h 752"/>
                  <a:gd name="T64" fmla="*/ 374 w 752"/>
                  <a:gd name="T65" fmla="*/ 0 h 752"/>
                  <a:gd name="T66" fmla="*/ 355 w 752"/>
                  <a:gd name="T67" fmla="*/ 22 h 752"/>
                  <a:gd name="T68" fmla="*/ 282 w 752"/>
                  <a:gd name="T69" fmla="*/ 13 h 752"/>
                  <a:gd name="T70" fmla="*/ 267 w 752"/>
                  <a:gd name="T71" fmla="*/ 23 h 752"/>
                  <a:gd name="T72" fmla="*/ 195 w 752"/>
                  <a:gd name="T73" fmla="*/ 48 h 752"/>
                  <a:gd name="T74" fmla="*/ 179 w 752"/>
                  <a:gd name="T75" fmla="*/ 61 h 752"/>
                  <a:gd name="T76" fmla="*/ 117 w 752"/>
                  <a:gd name="T77" fmla="*/ 105 h 752"/>
                  <a:gd name="T78" fmla="*/ 104 w 752"/>
                  <a:gd name="T79" fmla="*/ 119 h 752"/>
                  <a:gd name="T80" fmla="*/ 61 w 752"/>
                  <a:gd name="T81" fmla="*/ 179 h 752"/>
                  <a:gd name="T82" fmla="*/ 49 w 752"/>
                  <a:gd name="T83" fmla="*/ 191 h 752"/>
                  <a:gd name="T84" fmla="*/ 87 w 752"/>
                  <a:gd name="T85" fmla="*/ 246 h 752"/>
                  <a:gd name="T86" fmla="*/ 14 w 752"/>
                  <a:gd name="T87" fmla="*/ 275 h 752"/>
                  <a:gd name="T88" fmla="*/ 12 w 752"/>
                  <a:gd name="T89" fmla="*/ 293 h 752"/>
                  <a:gd name="T90" fmla="*/ 1 w 752"/>
                  <a:gd name="T91" fmla="*/ 366 h 752"/>
                  <a:gd name="T92" fmla="*/ 0 w 752"/>
                  <a:gd name="T93" fmla="*/ 382 h 752"/>
                  <a:gd name="T94" fmla="*/ 34 w 752"/>
                  <a:gd name="T95" fmla="*/ 402 h 752"/>
                  <a:gd name="T96" fmla="*/ 11 w 752"/>
                  <a:gd name="T97" fmla="*/ 467 h 752"/>
                  <a:gd name="T98" fmla="*/ 15 w 752"/>
                  <a:gd name="T99" fmla="*/ 482 h 752"/>
                  <a:gd name="T100" fmla="*/ 58 w 752"/>
                  <a:gd name="T101" fmla="*/ 537 h 752"/>
                  <a:gd name="T102" fmla="*/ 48 w 752"/>
                  <a:gd name="T103" fmla="*/ 561 h 752"/>
                  <a:gd name="T104" fmla="*/ 58 w 752"/>
                  <a:gd name="T105" fmla="*/ 574 h 752"/>
                  <a:gd name="T106" fmla="*/ 104 w 752"/>
                  <a:gd name="T107" fmla="*/ 630 h 752"/>
                  <a:gd name="T108" fmla="*/ 109 w 752"/>
                  <a:gd name="T109" fmla="*/ 643 h 752"/>
                  <a:gd name="T110" fmla="*/ 138 w 752"/>
                  <a:gd name="T111" fmla="*/ 643 h 752"/>
                  <a:gd name="T112" fmla="*/ 180 w 752"/>
                  <a:gd name="T113" fmla="*/ 697 h 752"/>
                  <a:gd name="T114" fmla="*/ 193 w 752"/>
                  <a:gd name="T115" fmla="*/ 706 h 752"/>
                  <a:gd name="T116" fmla="*/ 263 w 752"/>
                  <a:gd name="T117" fmla="*/ 701 h 752"/>
                  <a:gd name="T118" fmla="*/ 274 w 752"/>
                  <a:gd name="T119" fmla="*/ 739 h 752"/>
                  <a:gd name="T120" fmla="*/ 290 w 752"/>
                  <a:gd name="T121" fmla="*/ 741 h 752"/>
                  <a:gd name="T122" fmla="*/ 295 w 752"/>
                  <a:gd name="T123" fmla="*/ 140 h 752"/>
                  <a:gd name="T124" fmla="*/ 540 w 752"/>
                  <a:gd name="T125" fmla="*/ 566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2" h="752">
                    <a:moveTo>
                      <a:pt x="345" y="693"/>
                    </a:moveTo>
                    <a:lnTo>
                      <a:pt x="345" y="693"/>
                    </a:lnTo>
                    <a:lnTo>
                      <a:pt x="347" y="707"/>
                    </a:lnTo>
                    <a:lnTo>
                      <a:pt x="350" y="718"/>
                    </a:lnTo>
                    <a:lnTo>
                      <a:pt x="355" y="732"/>
                    </a:lnTo>
                    <a:lnTo>
                      <a:pt x="355" y="732"/>
                    </a:lnTo>
                    <a:lnTo>
                      <a:pt x="359" y="742"/>
                    </a:lnTo>
                    <a:lnTo>
                      <a:pt x="363" y="749"/>
                    </a:lnTo>
                    <a:lnTo>
                      <a:pt x="363" y="749"/>
                    </a:lnTo>
                    <a:lnTo>
                      <a:pt x="364" y="750"/>
                    </a:lnTo>
                    <a:lnTo>
                      <a:pt x="364" y="750"/>
                    </a:lnTo>
                    <a:lnTo>
                      <a:pt x="364" y="750"/>
                    </a:lnTo>
                    <a:lnTo>
                      <a:pt x="364" y="750"/>
                    </a:lnTo>
                    <a:lnTo>
                      <a:pt x="365" y="751"/>
                    </a:lnTo>
                    <a:lnTo>
                      <a:pt x="365" y="751"/>
                    </a:lnTo>
                    <a:lnTo>
                      <a:pt x="365" y="751"/>
                    </a:lnTo>
                    <a:lnTo>
                      <a:pt x="365" y="751"/>
                    </a:lnTo>
                    <a:lnTo>
                      <a:pt x="366" y="751"/>
                    </a:lnTo>
                    <a:lnTo>
                      <a:pt x="366" y="751"/>
                    </a:lnTo>
                    <a:lnTo>
                      <a:pt x="366" y="752"/>
                    </a:lnTo>
                    <a:lnTo>
                      <a:pt x="366" y="752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69" y="752"/>
                    </a:lnTo>
                    <a:lnTo>
                      <a:pt x="369" y="752"/>
                    </a:lnTo>
                    <a:lnTo>
                      <a:pt x="370" y="752"/>
                    </a:lnTo>
                    <a:lnTo>
                      <a:pt x="370" y="752"/>
                    </a:lnTo>
                    <a:lnTo>
                      <a:pt x="371" y="752"/>
                    </a:lnTo>
                    <a:lnTo>
                      <a:pt x="371" y="752"/>
                    </a:lnTo>
                    <a:lnTo>
                      <a:pt x="371" y="752"/>
                    </a:lnTo>
                    <a:lnTo>
                      <a:pt x="371" y="752"/>
                    </a:lnTo>
                    <a:lnTo>
                      <a:pt x="373" y="752"/>
                    </a:lnTo>
                    <a:lnTo>
                      <a:pt x="373" y="752"/>
                    </a:lnTo>
                    <a:lnTo>
                      <a:pt x="374" y="752"/>
                    </a:lnTo>
                    <a:lnTo>
                      <a:pt x="374" y="752"/>
                    </a:lnTo>
                    <a:lnTo>
                      <a:pt x="375" y="752"/>
                    </a:lnTo>
                    <a:lnTo>
                      <a:pt x="375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79" y="752"/>
                    </a:lnTo>
                    <a:lnTo>
                      <a:pt x="379" y="752"/>
                    </a:lnTo>
                    <a:lnTo>
                      <a:pt x="380" y="752"/>
                    </a:lnTo>
                    <a:lnTo>
                      <a:pt x="380" y="752"/>
                    </a:lnTo>
                    <a:lnTo>
                      <a:pt x="381" y="752"/>
                    </a:lnTo>
                    <a:lnTo>
                      <a:pt x="381" y="752"/>
                    </a:lnTo>
                    <a:lnTo>
                      <a:pt x="381" y="752"/>
                    </a:lnTo>
                    <a:lnTo>
                      <a:pt x="381" y="752"/>
                    </a:lnTo>
                    <a:lnTo>
                      <a:pt x="383" y="752"/>
                    </a:lnTo>
                    <a:lnTo>
                      <a:pt x="383" y="752"/>
                    </a:lnTo>
                    <a:lnTo>
                      <a:pt x="384" y="752"/>
                    </a:lnTo>
                    <a:lnTo>
                      <a:pt x="384" y="752"/>
                    </a:lnTo>
                    <a:lnTo>
                      <a:pt x="384" y="752"/>
                    </a:lnTo>
                    <a:lnTo>
                      <a:pt x="384" y="752"/>
                    </a:lnTo>
                    <a:lnTo>
                      <a:pt x="385" y="751"/>
                    </a:lnTo>
                    <a:lnTo>
                      <a:pt x="385" y="751"/>
                    </a:lnTo>
                    <a:lnTo>
                      <a:pt x="387" y="751"/>
                    </a:lnTo>
                    <a:lnTo>
                      <a:pt x="387" y="751"/>
                    </a:lnTo>
                    <a:lnTo>
                      <a:pt x="387" y="751"/>
                    </a:lnTo>
                    <a:lnTo>
                      <a:pt x="387" y="751"/>
                    </a:lnTo>
                    <a:lnTo>
                      <a:pt x="387" y="750"/>
                    </a:lnTo>
                    <a:lnTo>
                      <a:pt x="387" y="750"/>
                    </a:lnTo>
                    <a:lnTo>
                      <a:pt x="388" y="750"/>
                    </a:lnTo>
                    <a:lnTo>
                      <a:pt x="388" y="750"/>
                    </a:lnTo>
                    <a:lnTo>
                      <a:pt x="389" y="749"/>
                    </a:lnTo>
                    <a:lnTo>
                      <a:pt x="389" y="749"/>
                    </a:lnTo>
                    <a:lnTo>
                      <a:pt x="389" y="749"/>
                    </a:lnTo>
                    <a:lnTo>
                      <a:pt x="389" y="749"/>
                    </a:lnTo>
                    <a:lnTo>
                      <a:pt x="392" y="742"/>
                    </a:lnTo>
                    <a:lnTo>
                      <a:pt x="397" y="732"/>
                    </a:lnTo>
                    <a:lnTo>
                      <a:pt x="397" y="732"/>
                    </a:lnTo>
                    <a:lnTo>
                      <a:pt x="402" y="718"/>
                    </a:lnTo>
                    <a:lnTo>
                      <a:pt x="404" y="708"/>
                    </a:lnTo>
                    <a:lnTo>
                      <a:pt x="407" y="693"/>
                    </a:lnTo>
                    <a:lnTo>
                      <a:pt x="407" y="693"/>
                    </a:lnTo>
                    <a:lnTo>
                      <a:pt x="428" y="691"/>
                    </a:lnTo>
                    <a:lnTo>
                      <a:pt x="428" y="691"/>
                    </a:lnTo>
                    <a:lnTo>
                      <a:pt x="434" y="703"/>
                    </a:lnTo>
                    <a:lnTo>
                      <a:pt x="439" y="713"/>
                    </a:lnTo>
                    <a:lnTo>
                      <a:pt x="448" y="726"/>
                    </a:lnTo>
                    <a:lnTo>
                      <a:pt x="448" y="726"/>
                    </a:lnTo>
                    <a:lnTo>
                      <a:pt x="455" y="734"/>
                    </a:lnTo>
                    <a:lnTo>
                      <a:pt x="460" y="739"/>
                    </a:lnTo>
                    <a:lnTo>
                      <a:pt x="460" y="739"/>
                    </a:lnTo>
                    <a:lnTo>
                      <a:pt x="460" y="739"/>
                    </a:lnTo>
                    <a:lnTo>
                      <a:pt x="460" y="739"/>
                    </a:lnTo>
                    <a:lnTo>
                      <a:pt x="460" y="739"/>
                    </a:lnTo>
                    <a:lnTo>
                      <a:pt x="461" y="740"/>
                    </a:lnTo>
                    <a:lnTo>
                      <a:pt x="461" y="740"/>
                    </a:lnTo>
                    <a:lnTo>
                      <a:pt x="461" y="740"/>
                    </a:lnTo>
                    <a:lnTo>
                      <a:pt x="461" y="740"/>
                    </a:lnTo>
                    <a:lnTo>
                      <a:pt x="462" y="741"/>
                    </a:lnTo>
                    <a:lnTo>
                      <a:pt x="462" y="741"/>
                    </a:lnTo>
                    <a:lnTo>
                      <a:pt x="462" y="741"/>
                    </a:lnTo>
                    <a:lnTo>
                      <a:pt x="462" y="741"/>
                    </a:lnTo>
                    <a:lnTo>
                      <a:pt x="463" y="741"/>
                    </a:lnTo>
                    <a:lnTo>
                      <a:pt x="463" y="741"/>
                    </a:lnTo>
                    <a:lnTo>
                      <a:pt x="465" y="741"/>
                    </a:lnTo>
                    <a:lnTo>
                      <a:pt x="465" y="741"/>
                    </a:lnTo>
                    <a:lnTo>
                      <a:pt x="466" y="741"/>
                    </a:lnTo>
                    <a:lnTo>
                      <a:pt x="466" y="741"/>
                    </a:lnTo>
                    <a:lnTo>
                      <a:pt x="466" y="741"/>
                    </a:lnTo>
                    <a:lnTo>
                      <a:pt x="467" y="741"/>
                    </a:lnTo>
                    <a:lnTo>
                      <a:pt x="467" y="741"/>
                    </a:lnTo>
                    <a:lnTo>
                      <a:pt x="467" y="741"/>
                    </a:lnTo>
                    <a:lnTo>
                      <a:pt x="467" y="741"/>
                    </a:lnTo>
                    <a:lnTo>
                      <a:pt x="468" y="741"/>
                    </a:lnTo>
                    <a:lnTo>
                      <a:pt x="468" y="741"/>
                    </a:lnTo>
                    <a:lnTo>
                      <a:pt x="470" y="741"/>
                    </a:lnTo>
                    <a:lnTo>
                      <a:pt x="470" y="741"/>
                    </a:lnTo>
                    <a:lnTo>
                      <a:pt x="471" y="741"/>
                    </a:lnTo>
                    <a:lnTo>
                      <a:pt x="471" y="741"/>
                    </a:lnTo>
                    <a:lnTo>
                      <a:pt x="471" y="741"/>
                    </a:lnTo>
                    <a:lnTo>
                      <a:pt x="471" y="741"/>
                    </a:lnTo>
                    <a:lnTo>
                      <a:pt x="473" y="740"/>
                    </a:lnTo>
                    <a:lnTo>
                      <a:pt x="473" y="740"/>
                    </a:lnTo>
                    <a:lnTo>
                      <a:pt x="475" y="740"/>
                    </a:lnTo>
                    <a:lnTo>
                      <a:pt x="475" y="740"/>
                    </a:lnTo>
                    <a:lnTo>
                      <a:pt x="476" y="740"/>
                    </a:lnTo>
                    <a:lnTo>
                      <a:pt x="476" y="740"/>
                    </a:lnTo>
                    <a:lnTo>
                      <a:pt x="477" y="739"/>
                    </a:lnTo>
                    <a:lnTo>
                      <a:pt x="477" y="739"/>
                    </a:lnTo>
                    <a:lnTo>
                      <a:pt x="477" y="739"/>
                    </a:lnTo>
                    <a:lnTo>
                      <a:pt x="477" y="739"/>
                    </a:lnTo>
                    <a:lnTo>
                      <a:pt x="478" y="739"/>
                    </a:lnTo>
                    <a:lnTo>
                      <a:pt x="478" y="739"/>
                    </a:lnTo>
                    <a:lnTo>
                      <a:pt x="478" y="739"/>
                    </a:lnTo>
                    <a:lnTo>
                      <a:pt x="478" y="739"/>
                    </a:lnTo>
                    <a:lnTo>
                      <a:pt x="480" y="737"/>
                    </a:lnTo>
                    <a:lnTo>
                      <a:pt x="480" y="737"/>
                    </a:lnTo>
                    <a:lnTo>
                      <a:pt x="480" y="737"/>
                    </a:lnTo>
                    <a:lnTo>
                      <a:pt x="481" y="737"/>
                    </a:lnTo>
                    <a:lnTo>
                      <a:pt x="481" y="737"/>
                    </a:lnTo>
                    <a:lnTo>
                      <a:pt x="482" y="736"/>
                    </a:lnTo>
                    <a:lnTo>
                      <a:pt x="482" y="736"/>
                    </a:lnTo>
                    <a:lnTo>
                      <a:pt x="482" y="736"/>
                    </a:lnTo>
                    <a:lnTo>
                      <a:pt x="482" y="736"/>
                    </a:lnTo>
                    <a:lnTo>
                      <a:pt x="482" y="735"/>
                    </a:lnTo>
                    <a:lnTo>
                      <a:pt x="482" y="735"/>
                    </a:lnTo>
                    <a:lnTo>
                      <a:pt x="484" y="735"/>
                    </a:lnTo>
                    <a:lnTo>
                      <a:pt x="484" y="735"/>
                    </a:lnTo>
                    <a:lnTo>
                      <a:pt x="484" y="734"/>
                    </a:lnTo>
                    <a:lnTo>
                      <a:pt x="484" y="734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6" y="726"/>
                    </a:lnTo>
                    <a:lnTo>
                      <a:pt x="487" y="715"/>
                    </a:lnTo>
                    <a:lnTo>
                      <a:pt x="487" y="715"/>
                    </a:lnTo>
                    <a:lnTo>
                      <a:pt x="489" y="701"/>
                    </a:lnTo>
                    <a:lnTo>
                      <a:pt x="489" y="689"/>
                    </a:lnTo>
                    <a:lnTo>
                      <a:pt x="487" y="676"/>
                    </a:lnTo>
                    <a:lnTo>
                      <a:pt x="487" y="676"/>
                    </a:lnTo>
                    <a:lnTo>
                      <a:pt x="507" y="667"/>
                    </a:lnTo>
                    <a:lnTo>
                      <a:pt x="507" y="667"/>
                    </a:lnTo>
                    <a:lnTo>
                      <a:pt x="516" y="678"/>
                    </a:lnTo>
                    <a:lnTo>
                      <a:pt x="525" y="686"/>
                    </a:lnTo>
                    <a:lnTo>
                      <a:pt x="535" y="695"/>
                    </a:lnTo>
                    <a:lnTo>
                      <a:pt x="535" y="695"/>
                    </a:lnTo>
                    <a:lnTo>
                      <a:pt x="544" y="701"/>
                    </a:lnTo>
                    <a:lnTo>
                      <a:pt x="550" y="705"/>
                    </a:lnTo>
                    <a:lnTo>
                      <a:pt x="550" y="705"/>
                    </a:lnTo>
                    <a:lnTo>
                      <a:pt x="550" y="705"/>
                    </a:lnTo>
                    <a:lnTo>
                      <a:pt x="550" y="705"/>
                    </a:lnTo>
                    <a:lnTo>
                      <a:pt x="552" y="706"/>
                    </a:lnTo>
                    <a:lnTo>
                      <a:pt x="552" y="706"/>
                    </a:lnTo>
                    <a:lnTo>
                      <a:pt x="553" y="706"/>
                    </a:lnTo>
                    <a:lnTo>
                      <a:pt x="553" y="706"/>
                    </a:lnTo>
                    <a:lnTo>
                      <a:pt x="553" y="706"/>
                    </a:lnTo>
                    <a:lnTo>
                      <a:pt x="553" y="706"/>
                    </a:lnTo>
                    <a:lnTo>
                      <a:pt x="554" y="706"/>
                    </a:lnTo>
                    <a:lnTo>
                      <a:pt x="554" y="706"/>
                    </a:lnTo>
                    <a:lnTo>
                      <a:pt x="555" y="706"/>
                    </a:lnTo>
                    <a:lnTo>
                      <a:pt x="555" y="706"/>
                    </a:lnTo>
                    <a:lnTo>
                      <a:pt x="555" y="706"/>
                    </a:lnTo>
                    <a:lnTo>
                      <a:pt x="555" y="706"/>
                    </a:lnTo>
                    <a:lnTo>
                      <a:pt x="557" y="706"/>
                    </a:lnTo>
                    <a:lnTo>
                      <a:pt x="557" y="706"/>
                    </a:lnTo>
                    <a:lnTo>
                      <a:pt x="557" y="706"/>
                    </a:lnTo>
                    <a:lnTo>
                      <a:pt x="557" y="706"/>
                    </a:lnTo>
                    <a:lnTo>
                      <a:pt x="558" y="706"/>
                    </a:lnTo>
                    <a:lnTo>
                      <a:pt x="558" y="706"/>
                    </a:lnTo>
                    <a:lnTo>
                      <a:pt x="559" y="706"/>
                    </a:lnTo>
                    <a:lnTo>
                      <a:pt x="559" y="706"/>
                    </a:lnTo>
                    <a:lnTo>
                      <a:pt x="560" y="705"/>
                    </a:lnTo>
                    <a:lnTo>
                      <a:pt x="560" y="705"/>
                    </a:lnTo>
                    <a:lnTo>
                      <a:pt x="560" y="705"/>
                    </a:lnTo>
                    <a:lnTo>
                      <a:pt x="560" y="705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4" y="702"/>
                    </a:lnTo>
                    <a:lnTo>
                      <a:pt x="564" y="702"/>
                    </a:lnTo>
                    <a:lnTo>
                      <a:pt x="565" y="702"/>
                    </a:lnTo>
                    <a:lnTo>
                      <a:pt x="565" y="702"/>
                    </a:lnTo>
                    <a:lnTo>
                      <a:pt x="565" y="701"/>
                    </a:lnTo>
                    <a:lnTo>
                      <a:pt x="565" y="701"/>
                    </a:lnTo>
                    <a:lnTo>
                      <a:pt x="567" y="701"/>
                    </a:lnTo>
                    <a:lnTo>
                      <a:pt x="567" y="701"/>
                    </a:lnTo>
                    <a:lnTo>
                      <a:pt x="568" y="701"/>
                    </a:lnTo>
                    <a:lnTo>
                      <a:pt x="568" y="701"/>
                    </a:lnTo>
                    <a:lnTo>
                      <a:pt x="569" y="700"/>
                    </a:lnTo>
                    <a:lnTo>
                      <a:pt x="569" y="700"/>
                    </a:lnTo>
                    <a:lnTo>
                      <a:pt x="569" y="700"/>
                    </a:lnTo>
                    <a:lnTo>
                      <a:pt x="569" y="700"/>
                    </a:lnTo>
                    <a:lnTo>
                      <a:pt x="570" y="697"/>
                    </a:lnTo>
                    <a:lnTo>
                      <a:pt x="570" y="697"/>
                    </a:lnTo>
                    <a:lnTo>
                      <a:pt x="572" y="697"/>
                    </a:lnTo>
                    <a:lnTo>
                      <a:pt x="572" y="697"/>
                    </a:lnTo>
                    <a:lnTo>
                      <a:pt x="572" y="696"/>
                    </a:lnTo>
                    <a:lnTo>
                      <a:pt x="572" y="696"/>
                    </a:lnTo>
                    <a:lnTo>
                      <a:pt x="572" y="696"/>
                    </a:lnTo>
                    <a:lnTo>
                      <a:pt x="572" y="696"/>
                    </a:lnTo>
                    <a:lnTo>
                      <a:pt x="572" y="695"/>
                    </a:lnTo>
                    <a:lnTo>
                      <a:pt x="572" y="695"/>
                    </a:lnTo>
                    <a:lnTo>
                      <a:pt x="573" y="695"/>
                    </a:lnTo>
                    <a:lnTo>
                      <a:pt x="573" y="695"/>
                    </a:lnTo>
                    <a:lnTo>
                      <a:pt x="573" y="692"/>
                    </a:lnTo>
                    <a:lnTo>
                      <a:pt x="573" y="692"/>
                    </a:lnTo>
                    <a:lnTo>
                      <a:pt x="573" y="692"/>
                    </a:lnTo>
                    <a:lnTo>
                      <a:pt x="573" y="692"/>
                    </a:lnTo>
                    <a:lnTo>
                      <a:pt x="573" y="684"/>
                    </a:lnTo>
                    <a:lnTo>
                      <a:pt x="572" y="674"/>
                    </a:lnTo>
                    <a:lnTo>
                      <a:pt x="572" y="674"/>
                    </a:lnTo>
                    <a:lnTo>
                      <a:pt x="569" y="660"/>
                    </a:lnTo>
                    <a:lnTo>
                      <a:pt x="565" y="649"/>
                    </a:lnTo>
                    <a:lnTo>
                      <a:pt x="560" y="637"/>
                    </a:lnTo>
                    <a:lnTo>
                      <a:pt x="560" y="637"/>
                    </a:lnTo>
                    <a:lnTo>
                      <a:pt x="578" y="623"/>
                    </a:lnTo>
                    <a:lnTo>
                      <a:pt x="578" y="623"/>
                    </a:lnTo>
                    <a:lnTo>
                      <a:pt x="589" y="632"/>
                    </a:lnTo>
                    <a:lnTo>
                      <a:pt x="599" y="637"/>
                    </a:lnTo>
                    <a:lnTo>
                      <a:pt x="612" y="643"/>
                    </a:lnTo>
                    <a:lnTo>
                      <a:pt x="612" y="643"/>
                    </a:lnTo>
                    <a:lnTo>
                      <a:pt x="622" y="647"/>
                    </a:lnTo>
                    <a:lnTo>
                      <a:pt x="628" y="649"/>
                    </a:lnTo>
                    <a:lnTo>
                      <a:pt x="628" y="649"/>
                    </a:lnTo>
                    <a:lnTo>
                      <a:pt x="628" y="649"/>
                    </a:lnTo>
                    <a:lnTo>
                      <a:pt x="628" y="649"/>
                    </a:lnTo>
                    <a:lnTo>
                      <a:pt x="631" y="649"/>
                    </a:lnTo>
                    <a:lnTo>
                      <a:pt x="631" y="649"/>
                    </a:lnTo>
                    <a:lnTo>
                      <a:pt x="631" y="649"/>
                    </a:lnTo>
                    <a:lnTo>
                      <a:pt x="631" y="649"/>
                    </a:lnTo>
                    <a:lnTo>
                      <a:pt x="632" y="649"/>
                    </a:lnTo>
                    <a:lnTo>
                      <a:pt x="632" y="649"/>
                    </a:lnTo>
                    <a:lnTo>
                      <a:pt x="633" y="649"/>
                    </a:lnTo>
                    <a:lnTo>
                      <a:pt x="633" y="649"/>
                    </a:lnTo>
                    <a:lnTo>
                      <a:pt x="635" y="649"/>
                    </a:lnTo>
                    <a:lnTo>
                      <a:pt x="635" y="649"/>
                    </a:lnTo>
                    <a:lnTo>
                      <a:pt x="635" y="648"/>
                    </a:lnTo>
                    <a:lnTo>
                      <a:pt x="635" y="648"/>
                    </a:lnTo>
                    <a:lnTo>
                      <a:pt x="636" y="648"/>
                    </a:lnTo>
                    <a:lnTo>
                      <a:pt x="636" y="648"/>
                    </a:lnTo>
                    <a:lnTo>
                      <a:pt x="636" y="648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8" y="645"/>
                    </a:lnTo>
                    <a:lnTo>
                      <a:pt x="638" y="645"/>
                    </a:lnTo>
                    <a:lnTo>
                      <a:pt x="638" y="645"/>
                    </a:lnTo>
                    <a:lnTo>
                      <a:pt x="638" y="645"/>
                    </a:lnTo>
                    <a:lnTo>
                      <a:pt x="640" y="644"/>
                    </a:lnTo>
                    <a:lnTo>
                      <a:pt x="640" y="644"/>
                    </a:lnTo>
                    <a:lnTo>
                      <a:pt x="640" y="644"/>
                    </a:lnTo>
                    <a:lnTo>
                      <a:pt x="640" y="644"/>
                    </a:lnTo>
                    <a:lnTo>
                      <a:pt x="641" y="643"/>
                    </a:lnTo>
                    <a:lnTo>
                      <a:pt x="641" y="643"/>
                    </a:lnTo>
                    <a:lnTo>
                      <a:pt x="642" y="642"/>
                    </a:lnTo>
                    <a:lnTo>
                      <a:pt x="642" y="642"/>
                    </a:lnTo>
                    <a:lnTo>
                      <a:pt x="644" y="640"/>
                    </a:lnTo>
                    <a:lnTo>
                      <a:pt x="644" y="640"/>
                    </a:lnTo>
                    <a:lnTo>
                      <a:pt x="645" y="640"/>
                    </a:lnTo>
                    <a:lnTo>
                      <a:pt x="645" y="640"/>
                    </a:lnTo>
                    <a:lnTo>
                      <a:pt x="645" y="639"/>
                    </a:lnTo>
                    <a:lnTo>
                      <a:pt x="645" y="639"/>
                    </a:lnTo>
                    <a:lnTo>
                      <a:pt x="646" y="639"/>
                    </a:lnTo>
                    <a:lnTo>
                      <a:pt x="646" y="639"/>
                    </a:lnTo>
                    <a:lnTo>
                      <a:pt x="646" y="638"/>
                    </a:lnTo>
                    <a:lnTo>
                      <a:pt x="646" y="638"/>
                    </a:lnTo>
                    <a:lnTo>
                      <a:pt x="646" y="637"/>
                    </a:lnTo>
                    <a:lnTo>
                      <a:pt x="646" y="637"/>
                    </a:lnTo>
                    <a:lnTo>
                      <a:pt x="647" y="637"/>
                    </a:lnTo>
                    <a:lnTo>
                      <a:pt x="647" y="637"/>
                    </a:lnTo>
                    <a:lnTo>
                      <a:pt x="647" y="635"/>
                    </a:lnTo>
                    <a:lnTo>
                      <a:pt x="647" y="635"/>
                    </a:lnTo>
                    <a:lnTo>
                      <a:pt x="647" y="635"/>
                    </a:lnTo>
                    <a:lnTo>
                      <a:pt x="647" y="635"/>
                    </a:lnTo>
                    <a:lnTo>
                      <a:pt x="647" y="634"/>
                    </a:lnTo>
                    <a:lnTo>
                      <a:pt x="647" y="634"/>
                    </a:lnTo>
                    <a:lnTo>
                      <a:pt x="647" y="634"/>
                    </a:lnTo>
                    <a:lnTo>
                      <a:pt x="647" y="634"/>
                    </a:lnTo>
                    <a:lnTo>
                      <a:pt x="647" y="633"/>
                    </a:lnTo>
                    <a:lnTo>
                      <a:pt x="647" y="633"/>
                    </a:lnTo>
                    <a:lnTo>
                      <a:pt x="647" y="633"/>
                    </a:lnTo>
                    <a:lnTo>
                      <a:pt x="647" y="633"/>
                    </a:lnTo>
                    <a:lnTo>
                      <a:pt x="647" y="630"/>
                    </a:lnTo>
                    <a:lnTo>
                      <a:pt x="647" y="630"/>
                    </a:lnTo>
                    <a:lnTo>
                      <a:pt x="646" y="624"/>
                    </a:lnTo>
                    <a:lnTo>
                      <a:pt x="641" y="614"/>
                    </a:lnTo>
                    <a:lnTo>
                      <a:pt x="641" y="614"/>
                    </a:lnTo>
                    <a:lnTo>
                      <a:pt x="636" y="601"/>
                    </a:lnTo>
                    <a:lnTo>
                      <a:pt x="630" y="591"/>
                    </a:lnTo>
                    <a:lnTo>
                      <a:pt x="622" y="579"/>
                    </a:lnTo>
                    <a:lnTo>
                      <a:pt x="622" y="579"/>
                    </a:lnTo>
                    <a:lnTo>
                      <a:pt x="635" y="562"/>
                    </a:lnTo>
                    <a:lnTo>
                      <a:pt x="635" y="562"/>
                    </a:lnTo>
                    <a:lnTo>
                      <a:pt x="649" y="567"/>
                    </a:lnTo>
                    <a:lnTo>
                      <a:pt x="659" y="570"/>
                    </a:lnTo>
                    <a:lnTo>
                      <a:pt x="674" y="572"/>
                    </a:lnTo>
                    <a:lnTo>
                      <a:pt x="674" y="572"/>
                    </a:lnTo>
                    <a:lnTo>
                      <a:pt x="684" y="574"/>
                    </a:lnTo>
                    <a:lnTo>
                      <a:pt x="690" y="574"/>
                    </a:lnTo>
                    <a:lnTo>
                      <a:pt x="690" y="574"/>
                    </a:lnTo>
                    <a:lnTo>
                      <a:pt x="690" y="574"/>
                    </a:lnTo>
                    <a:lnTo>
                      <a:pt x="690" y="574"/>
                    </a:lnTo>
                    <a:lnTo>
                      <a:pt x="693" y="574"/>
                    </a:lnTo>
                    <a:lnTo>
                      <a:pt x="693" y="574"/>
                    </a:lnTo>
                    <a:lnTo>
                      <a:pt x="693" y="574"/>
                    </a:lnTo>
                    <a:lnTo>
                      <a:pt x="693" y="574"/>
                    </a:lnTo>
                    <a:lnTo>
                      <a:pt x="694" y="574"/>
                    </a:lnTo>
                    <a:lnTo>
                      <a:pt x="694" y="574"/>
                    </a:lnTo>
                    <a:lnTo>
                      <a:pt x="695" y="572"/>
                    </a:lnTo>
                    <a:lnTo>
                      <a:pt x="695" y="572"/>
                    </a:lnTo>
                    <a:lnTo>
                      <a:pt x="695" y="572"/>
                    </a:lnTo>
                    <a:lnTo>
                      <a:pt x="695" y="572"/>
                    </a:lnTo>
                    <a:lnTo>
                      <a:pt x="696" y="572"/>
                    </a:lnTo>
                    <a:lnTo>
                      <a:pt x="696" y="572"/>
                    </a:lnTo>
                    <a:lnTo>
                      <a:pt x="696" y="571"/>
                    </a:lnTo>
                    <a:lnTo>
                      <a:pt x="696" y="571"/>
                    </a:lnTo>
                    <a:lnTo>
                      <a:pt x="698" y="571"/>
                    </a:lnTo>
                    <a:lnTo>
                      <a:pt x="698" y="571"/>
                    </a:lnTo>
                    <a:lnTo>
                      <a:pt x="698" y="570"/>
                    </a:lnTo>
                    <a:lnTo>
                      <a:pt x="698" y="570"/>
                    </a:lnTo>
                    <a:lnTo>
                      <a:pt x="699" y="570"/>
                    </a:lnTo>
                    <a:lnTo>
                      <a:pt x="699" y="570"/>
                    </a:lnTo>
                    <a:lnTo>
                      <a:pt x="699" y="569"/>
                    </a:lnTo>
                    <a:lnTo>
                      <a:pt x="699" y="569"/>
                    </a:lnTo>
                    <a:lnTo>
                      <a:pt x="699" y="569"/>
                    </a:lnTo>
                    <a:lnTo>
                      <a:pt x="699" y="569"/>
                    </a:lnTo>
                    <a:lnTo>
                      <a:pt x="700" y="567"/>
                    </a:lnTo>
                    <a:lnTo>
                      <a:pt x="700" y="567"/>
                    </a:lnTo>
                    <a:lnTo>
                      <a:pt x="700" y="567"/>
                    </a:lnTo>
                    <a:lnTo>
                      <a:pt x="700" y="567"/>
                    </a:lnTo>
                    <a:lnTo>
                      <a:pt x="701" y="565"/>
                    </a:lnTo>
                    <a:lnTo>
                      <a:pt x="701" y="565"/>
                    </a:lnTo>
                    <a:lnTo>
                      <a:pt x="703" y="564"/>
                    </a:lnTo>
                    <a:lnTo>
                      <a:pt x="703" y="564"/>
                    </a:lnTo>
                    <a:lnTo>
                      <a:pt x="703" y="562"/>
                    </a:lnTo>
                    <a:lnTo>
                      <a:pt x="703" y="562"/>
                    </a:lnTo>
                    <a:lnTo>
                      <a:pt x="703" y="561"/>
                    </a:lnTo>
                    <a:lnTo>
                      <a:pt x="703" y="561"/>
                    </a:lnTo>
                    <a:lnTo>
                      <a:pt x="704" y="561"/>
                    </a:lnTo>
                    <a:lnTo>
                      <a:pt x="704" y="561"/>
                    </a:lnTo>
                    <a:lnTo>
                      <a:pt x="704" y="560"/>
                    </a:lnTo>
                    <a:lnTo>
                      <a:pt x="704" y="560"/>
                    </a:lnTo>
                    <a:lnTo>
                      <a:pt x="704" y="560"/>
                    </a:lnTo>
                    <a:lnTo>
                      <a:pt x="704" y="560"/>
                    </a:lnTo>
                    <a:lnTo>
                      <a:pt x="705" y="558"/>
                    </a:lnTo>
                    <a:lnTo>
                      <a:pt x="705" y="558"/>
                    </a:lnTo>
                    <a:lnTo>
                      <a:pt x="705" y="558"/>
                    </a:lnTo>
                    <a:lnTo>
                      <a:pt x="705" y="557"/>
                    </a:lnTo>
                    <a:lnTo>
                      <a:pt x="705" y="557"/>
                    </a:lnTo>
                    <a:lnTo>
                      <a:pt x="705" y="556"/>
                    </a:lnTo>
                    <a:lnTo>
                      <a:pt x="705" y="556"/>
                    </a:lnTo>
                    <a:lnTo>
                      <a:pt x="705" y="555"/>
                    </a:lnTo>
                    <a:lnTo>
                      <a:pt x="705" y="555"/>
                    </a:lnTo>
                    <a:lnTo>
                      <a:pt x="705" y="555"/>
                    </a:lnTo>
                    <a:lnTo>
                      <a:pt x="705" y="555"/>
                    </a:lnTo>
                    <a:lnTo>
                      <a:pt x="704" y="553"/>
                    </a:lnTo>
                    <a:lnTo>
                      <a:pt x="704" y="553"/>
                    </a:lnTo>
                    <a:lnTo>
                      <a:pt x="704" y="553"/>
                    </a:lnTo>
                    <a:lnTo>
                      <a:pt x="704" y="553"/>
                    </a:lnTo>
                    <a:lnTo>
                      <a:pt x="704" y="551"/>
                    </a:lnTo>
                    <a:lnTo>
                      <a:pt x="704" y="551"/>
                    </a:lnTo>
                    <a:lnTo>
                      <a:pt x="704" y="551"/>
                    </a:lnTo>
                    <a:lnTo>
                      <a:pt x="704" y="551"/>
                    </a:lnTo>
                    <a:lnTo>
                      <a:pt x="704" y="551"/>
                    </a:lnTo>
                    <a:lnTo>
                      <a:pt x="700" y="546"/>
                    </a:lnTo>
                    <a:lnTo>
                      <a:pt x="694" y="537"/>
                    </a:lnTo>
                    <a:lnTo>
                      <a:pt x="694" y="537"/>
                    </a:lnTo>
                    <a:lnTo>
                      <a:pt x="685" y="526"/>
                    </a:lnTo>
                    <a:lnTo>
                      <a:pt x="676" y="518"/>
                    </a:lnTo>
                    <a:lnTo>
                      <a:pt x="665" y="508"/>
                    </a:lnTo>
                    <a:lnTo>
                      <a:pt x="665" y="508"/>
                    </a:lnTo>
                    <a:lnTo>
                      <a:pt x="674" y="489"/>
                    </a:lnTo>
                    <a:lnTo>
                      <a:pt x="674" y="489"/>
                    </a:lnTo>
                    <a:lnTo>
                      <a:pt x="688" y="490"/>
                    </a:lnTo>
                    <a:lnTo>
                      <a:pt x="699" y="490"/>
                    </a:lnTo>
                    <a:lnTo>
                      <a:pt x="714" y="489"/>
                    </a:lnTo>
                    <a:lnTo>
                      <a:pt x="714" y="489"/>
                    </a:lnTo>
                    <a:lnTo>
                      <a:pt x="724" y="488"/>
                    </a:lnTo>
                    <a:lnTo>
                      <a:pt x="730" y="485"/>
                    </a:lnTo>
                    <a:lnTo>
                      <a:pt x="730" y="485"/>
                    </a:lnTo>
                    <a:lnTo>
                      <a:pt x="730" y="485"/>
                    </a:lnTo>
                    <a:lnTo>
                      <a:pt x="730" y="485"/>
                    </a:lnTo>
                    <a:lnTo>
                      <a:pt x="733" y="485"/>
                    </a:lnTo>
                    <a:lnTo>
                      <a:pt x="733" y="485"/>
                    </a:lnTo>
                    <a:lnTo>
                      <a:pt x="733" y="485"/>
                    </a:lnTo>
                    <a:lnTo>
                      <a:pt x="733" y="485"/>
                    </a:lnTo>
                    <a:lnTo>
                      <a:pt x="734" y="484"/>
                    </a:lnTo>
                    <a:lnTo>
                      <a:pt x="734" y="484"/>
                    </a:lnTo>
                    <a:lnTo>
                      <a:pt x="734" y="484"/>
                    </a:lnTo>
                    <a:lnTo>
                      <a:pt x="734" y="484"/>
                    </a:lnTo>
                    <a:lnTo>
                      <a:pt x="736" y="483"/>
                    </a:lnTo>
                    <a:lnTo>
                      <a:pt x="736" y="483"/>
                    </a:lnTo>
                    <a:lnTo>
                      <a:pt x="736" y="483"/>
                    </a:lnTo>
                    <a:lnTo>
                      <a:pt x="736" y="483"/>
                    </a:lnTo>
                    <a:lnTo>
                      <a:pt x="737" y="482"/>
                    </a:lnTo>
                    <a:lnTo>
                      <a:pt x="737" y="482"/>
                    </a:lnTo>
                    <a:lnTo>
                      <a:pt x="737" y="482"/>
                    </a:lnTo>
                    <a:lnTo>
                      <a:pt x="737" y="482"/>
                    </a:lnTo>
                    <a:lnTo>
                      <a:pt x="737" y="480"/>
                    </a:lnTo>
                    <a:lnTo>
                      <a:pt x="737" y="480"/>
                    </a:lnTo>
                    <a:lnTo>
                      <a:pt x="737" y="480"/>
                    </a:lnTo>
                    <a:lnTo>
                      <a:pt x="737" y="480"/>
                    </a:lnTo>
                    <a:lnTo>
                      <a:pt x="738" y="479"/>
                    </a:lnTo>
                    <a:lnTo>
                      <a:pt x="738" y="479"/>
                    </a:lnTo>
                    <a:lnTo>
                      <a:pt x="738" y="478"/>
                    </a:lnTo>
                    <a:lnTo>
                      <a:pt x="738" y="478"/>
                    </a:lnTo>
                    <a:lnTo>
                      <a:pt x="738" y="477"/>
                    </a:lnTo>
                    <a:lnTo>
                      <a:pt x="738" y="477"/>
                    </a:lnTo>
                    <a:lnTo>
                      <a:pt x="738" y="477"/>
                    </a:lnTo>
                    <a:lnTo>
                      <a:pt x="738" y="477"/>
                    </a:lnTo>
                    <a:lnTo>
                      <a:pt x="739" y="474"/>
                    </a:lnTo>
                    <a:lnTo>
                      <a:pt x="739" y="474"/>
                    </a:lnTo>
                    <a:lnTo>
                      <a:pt x="739" y="473"/>
                    </a:lnTo>
                    <a:lnTo>
                      <a:pt x="739" y="473"/>
                    </a:lnTo>
                    <a:lnTo>
                      <a:pt x="739" y="472"/>
                    </a:lnTo>
                    <a:lnTo>
                      <a:pt x="739" y="472"/>
                    </a:lnTo>
                    <a:lnTo>
                      <a:pt x="741" y="470"/>
                    </a:lnTo>
                    <a:lnTo>
                      <a:pt x="741" y="470"/>
                    </a:lnTo>
                    <a:lnTo>
                      <a:pt x="741" y="470"/>
                    </a:lnTo>
                    <a:lnTo>
                      <a:pt x="741" y="470"/>
                    </a:lnTo>
                    <a:lnTo>
                      <a:pt x="741" y="469"/>
                    </a:lnTo>
                    <a:lnTo>
                      <a:pt x="741" y="469"/>
                    </a:lnTo>
                    <a:lnTo>
                      <a:pt x="741" y="468"/>
                    </a:lnTo>
                    <a:lnTo>
                      <a:pt x="741" y="468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5"/>
                    </a:lnTo>
                    <a:lnTo>
                      <a:pt x="741" y="465"/>
                    </a:lnTo>
                    <a:lnTo>
                      <a:pt x="741" y="465"/>
                    </a:lnTo>
                    <a:lnTo>
                      <a:pt x="741" y="465"/>
                    </a:lnTo>
                    <a:lnTo>
                      <a:pt x="739" y="464"/>
                    </a:lnTo>
                    <a:lnTo>
                      <a:pt x="739" y="464"/>
                    </a:lnTo>
                    <a:lnTo>
                      <a:pt x="739" y="464"/>
                    </a:lnTo>
                    <a:lnTo>
                      <a:pt x="739" y="464"/>
                    </a:lnTo>
                    <a:lnTo>
                      <a:pt x="739" y="461"/>
                    </a:lnTo>
                    <a:lnTo>
                      <a:pt x="739" y="461"/>
                    </a:lnTo>
                    <a:lnTo>
                      <a:pt x="739" y="461"/>
                    </a:lnTo>
                    <a:lnTo>
                      <a:pt x="739" y="461"/>
                    </a:lnTo>
                    <a:lnTo>
                      <a:pt x="738" y="460"/>
                    </a:lnTo>
                    <a:lnTo>
                      <a:pt x="738" y="460"/>
                    </a:lnTo>
                    <a:lnTo>
                      <a:pt x="738" y="460"/>
                    </a:lnTo>
                    <a:lnTo>
                      <a:pt x="738" y="460"/>
                    </a:lnTo>
                    <a:lnTo>
                      <a:pt x="733" y="455"/>
                    </a:lnTo>
                    <a:lnTo>
                      <a:pt x="724" y="449"/>
                    </a:lnTo>
                    <a:lnTo>
                      <a:pt x="724" y="449"/>
                    </a:lnTo>
                    <a:lnTo>
                      <a:pt x="713" y="441"/>
                    </a:lnTo>
                    <a:lnTo>
                      <a:pt x="703" y="435"/>
                    </a:lnTo>
                    <a:lnTo>
                      <a:pt x="690" y="429"/>
                    </a:lnTo>
                    <a:lnTo>
                      <a:pt x="690" y="429"/>
                    </a:lnTo>
                    <a:lnTo>
                      <a:pt x="693" y="407"/>
                    </a:lnTo>
                    <a:lnTo>
                      <a:pt x="693" y="407"/>
                    </a:lnTo>
                    <a:lnTo>
                      <a:pt x="707" y="405"/>
                    </a:lnTo>
                    <a:lnTo>
                      <a:pt x="718" y="402"/>
                    </a:lnTo>
                    <a:lnTo>
                      <a:pt x="732" y="397"/>
                    </a:lnTo>
                    <a:lnTo>
                      <a:pt x="732" y="397"/>
                    </a:lnTo>
                    <a:lnTo>
                      <a:pt x="741" y="393"/>
                    </a:lnTo>
                    <a:lnTo>
                      <a:pt x="747" y="390"/>
                    </a:lnTo>
                    <a:lnTo>
                      <a:pt x="747" y="390"/>
                    </a:lnTo>
                    <a:lnTo>
                      <a:pt x="747" y="390"/>
                    </a:lnTo>
                    <a:lnTo>
                      <a:pt x="747" y="390"/>
                    </a:lnTo>
                    <a:lnTo>
                      <a:pt x="747" y="390"/>
                    </a:lnTo>
                    <a:lnTo>
                      <a:pt x="748" y="388"/>
                    </a:lnTo>
                    <a:lnTo>
                      <a:pt x="748" y="388"/>
                    </a:lnTo>
                    <a:lnTo>
                      <a:pt x="748" y="388"/>
                    </a:lnTo>
                    <a:lnTo>
                      <a:pt x="748" y="388"/>
                    </a:lnTo>
                    <a:lnTo>
                      <a:pt x="749" y="387"/>
                    </a:lnTo>
                    <a:lnTo>
                      <a:pt x="749" y="387"/>
                    </a:lnTo>
                    <a:lnTo>
                      <a:pt x="749" y="387"/>
                    </a:lnTo>
                    <a:lnTo>
                      <a:pt x="749" y="387"/>
                    </a:lnTo>
                    <a:lnTo>
                      <a:pt x="751" y="386"/>
                    </a:lnTo>
                    <a:lnTo>
                      <a:pt x="751" y="386"/>
                    </a:lnTo>
                    <a:lnTo>
                      <a:pt x="751" y="386"/>
                    </a:lnTo>
                    <a:lnTo>
                      <a:pt x="751" y="386"/>
                    </a:lnTo>
                    <a:lnTo>
                      <a:pt x="751" y="385"/>
                    </a:lnTo>
                    <a:lnTo>
                      <a:pt x="751" y="385"/>
                    </a:lnTo>
                    <a:lnTo>
                      <a:pt x="752" y="385"/>
                    </a:lnTo>
                    <a:lnTo>
                      <a:pt x="752" y="385"/>
                    </a:lnTo>
                    <a:lnTo>
                      <a:pt x="752" y="383"/>
                    </a:lnTo>
                    <a:lnTo>
                      <a:pt x="752" y="383"/>
                    </a:lnTo>
                    <a:lnTo>
                      <a:pt x="752" y="383"/>
                    </a:lnTo>
                    <a:lnTo>
                      <a:pt x="752" y="383"/>
                    </a:lnTo>
                    <a:lnTo>
                      <a:pt x="752" y="381"/>
                    </a:lnTo>
                    <a:lnTo>
                      <a:pt x="752" y="381"/>
                    </a:lnTo>
                    <a:lnTo>
                      <a:pt x="752" y="381"/>
                    </a:lnTo>
                    <a:lnTo>
                      <a:pt x="752" y="381"/>
                    </a:lnTo>
                    <a:lnTo>
                      <a:pt x="752" y="380"/>
                    </a:lnTo>
                    <a:lnTo>
                      <a:pt x="752" y="380"/>
                    </a:lnTo>
                    <a:lnTo>
                      <a:pt x="752" y="378"/>
                    </a:lnTo>
                    <a:lnTo>
                      <a:pt x="752" y="378"/>
                    </a:lnTo>
                    <a:lnTo>
                      <a:pt x="752" y="377"/>
                    </a:lnTo>
                    <a:lnTo>
                      <a:pt x="752" y="377"/>
                    </a:lnTo>
                    <a:lnTo>
                      <a:pt x="752" y="375"/>
                    </a:lnTo>
                    <a:lnTo>
                      <a:pt x="752" y="375"/>
                    </a:lnTo>
                    <a:lnTo>
                      <a:pt x="752" y="375"/>
                    </a:lnTo>
                    <a:lnTo>
                      <a:pt x="752" y="375"/>
                    </a:lnTo>
                    <a:lnTo>
                      <a:pt x="752" y="373"/>
                    </a:lnTo>
                    <a:lnTo>
                      <a:pt x="752" y="373"/>
                    </a:lnTo>
                    <a:lnTo>
                      <a:pt x="752" y="372"/>
                    </a:lnTo>
                    <a:lnTo>
                      <a:pt x="752" y="372"/>
                    </a:lnTo>
                    <a:lnTo>
                      <a:pt x="752" y="371"/>
                    </a:lnTo>
                    <a:lnTo>
                      <a:pt x="752" y="371"/>
                    </a:lnTo>
                    <a:lnTo>
                      <a:pt x="752" y="371"/>
                    </a:lnTo>
                    <a:lnTo>
                      <a:pt x="752" y="371"/>
                    </a:lnTo>
                    <a:lnTo>
                      <a:pt x="752" y="370"/>
                    </a:lnTo>
                    <a:lnTo>
                      <a:pt x="752" y="370"/>
                    </a:lnTo>
                    <a:lnTo>
                      <a:pt x="751" y="370"/>
                    </a:lnTo>
                    <a:lnTo>
                      <a:pt x="751" y="370"/>
                    </a:lnTo>
                    <a:lnTo>
                      <a:pt x="751" y="368"/>
                    </a:lnTo>
                    <a:lnTo>
                      <a:pt x="751" y="368"/>
                    </a:lnTo>
                    <a:lnTo>
                      <a:pt x="751" y="367"/>
                    </a:lnTo>
                    <a:lnTo>
                      <a:pt x="751" y="367"/>
                    </a:lnTo>
                    <a:lnTo>
                      <a:pt x="749" y="367"/>
                    </a:lnTo>
                    <a:lnTo>
                      <a:pt x="749" y="367"/>
                    </a:lnTo>
                    <a:lnTo>
                      <a:pt x="749" y="366"/>
                    </a:lnTo>
                    <a:lnTo>
                      <a:pt x="749" y="366"/>
                    </a:lnTo>
                    <a:lnTo>
                      <a:pt x="748" y="366"/>
                    </a:lnTo>
                    <a:lnTo>
                      <a:pt x="748" y="366"/>
                    </a:lnTo>
                    <a:lnTo>
                      <a:pt x="748" y="364"/>
                    </a:lnTo>
                    <a:lnTo>
                      <a:pt x="748" y="364"/>
                    </a:lnTo>
                    <a:lnTo>
                      <a:pt x="747" y="363"/>
                    </a:lnTo>
                    <a:lnTo>
                      <a:pt x="747" y="363"/>
                    </a:lnTo>
                    <a:lnTo>
                      <a:pt x="747" y="363"/>
                    </a:lnTo>
                    <a:lnTo>
                      <a:pt x="747" y="363"/>
                    </a:lnTo>
                    <a:lnTo>
                      <a:pt x="747" y="363"/>
                    </a:lnTo>
                    <a:lnTo>
                      <a:pt x="747" y="363"/>
                    </a:lnTo>
                    <a:lnTo>
                      <a:pt x="741" y="361"/>
                    </a:lnTo>
                    <a:lnTo>
                      <a:pt x="732" y="357"/>
                    </a:lnTo>
                    <a:lnTo>
                      <a:pt x="732" y="357"/>
                    </a:lnTo>
                    <a:lnTo>
                      <a:pt x="718" y="352"/>
                    </a:lnTo>
                    <a:lnTo>
                      <a:pt x="707" y="348"/>
                    </a:lnTo>
                    <a:lnTo>
                      <a:pt x="693" y="346"/>
                    </a:lnTo>
                    <a:lnTo>
                      <a:pt x="693" y="346"/>
                    </a:lnTo>
                    <a:lnTo>
                      <a:pt x="689" y="324"/>
                    </a:lnTo>
                    <a:lnTo>
                      <a:pt x="689" y="324"/>
                    </a:lnTo>
                    <a:lnTo>
                      <a:pt x="703" y="319"/>
                    </a:lnTo>
                    <a:lnTo>
                      <a:pt x="713" y="313"/>
                    </a:lnTo>
                    <a:lnTo>
                      <a:pt x="724" y="305"/>
                    </a:lnTo>
                    <a:lnTo>
                      <a:pt x="724" y="305"/>
                    </a:lnTo>
                    <a:lnTo>
                      <a:pt x="733" y="299"/>
                    </a:lnTo>
                    <a:lnTo>
                      <a:pt x="738" y="294"/>
                    </a:lnTo>
                    <a:lnTo>
                      <a:pt x="738" y="294"/>
                    </a:lnTo>
                    <a:lnTo>
                      <a:pt x="738" y="294"/>
                    </a:lnTo>
                    <a:lnTo>
                      <a:pt x="738" y="294"/>
                    </a:lnTo>
                    <a:lnTo>
                      <a:pt x="739" y="290"/>
                    </a:lnTo>
                    <a:lnTo>
                      <a:pt x="739" y="290"/>
                    </a:lnTo>
                    <a:lnTo>
                      <a:pt x="739" y="290"/>
                    </a:lnTo>
                    <a:lnTo>
                      <a:pt x="739" y="290"/>
                    </a:lnTo>
                    <a:lnTo>
                      <a:pt x="741" y="289"/>
                    </a:lnTo>
                    <a:lnTo>
                      <a:pt x="741" y="289"/>
                    </a:lnTo>
                    <a:lnTo>
                      <a:pt x="741" y="289"/>
                    </a:lnTo>
                    <a:lnTo>
                      <a:pt x="741" y="289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5"/>
                    </a:lnTo>
                    <a:lnTo>
                      <a:pt x="741" y="285"/>
                    </a:lnTo>
                    <a:lnTo>
                      <a:pt x="741" y="285"/>
                    </a:lnTo>
                    <a:lnTo>
                      <a:pt x="741" y="285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39" y="281"/>
                    </a:lnTo>
                    <a:lnTo>
                      <a:pt x="739" y="281"/>
                    </a:lnTo>
                    <a:lnTo>
                      <a:pt x="739" y="281"/>
                    </a:lnTo>
                    <a:lnTo>
                      <a:pt x="739" y="281"/>
                    </a:lnTo>
                    <a:lnTo>
                      <a:pt x="739" y="280"/>
                    </a:lnTo>
                    <a:lnTo>
                      <a:pt x="739" y="280"/>
                    </a:lnTo>
                    <a:lnTo>
                      <a:pt x="738" y="278"/>
                    </a:lnTo>
                    <a:lnTo>
                      <a:pt x="738" y="278"/>
                    </a:lnTo>
                    <a:lnTo>
                      <a:pt x="738" y="278"/>
                    </a:lnTo>
                    <a:lnTo>
                      <a:pt x="738" y="278"/>
                    </a:lnTo>
                    <a:lnTo>
                      <a:pt x="738" y="276"/>
                    </a:lnTo>
                    <a:lnTo>
                      <a:pt x="738" y="276"/>
                    </a:lnTo>
                    <a:lnTo>
                      <a:pt x="738" y="275"/>
                    </a:lnTo>
                    <a:lnTo>
                      <a:pt x="738" y="275"/>
                    </a:lnTo>
                    <a:lnTo>
                      <a:pt x="737" y="274"/>
                    </a:lnTo>
                    <a:lnTo>
                      <a:pt x="737" y="274"/>
                    </a:lnTo>
                    <a:lnTo>
                      <a:pt x="737" y="274"/>
                    </a:lnTo>
                    <a:lnTo>
                      <a:pt x="737" y="274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34" y="270"/>
                    </a:lnTo>
                    <a:lnTo>
                      <a:pt x="734" y="270"/>
                    </a:lnTo>
                    <a:lnTo>
                      <a:pt x="734" y="270"/>
                    </a:lnTo>
                    <a:lnTo>
                      <a:pt x="734" y="270"/>
                    </a:lnTo>
                    <a:lnTo>
                      <a:pt x="733" y="269"/>
                    </a:lnTo>
                    <a:lnTo>
                      <a:pt x="733" y="269"/>
                    </a:lnTo>
                    <a:lnTo>
                      <a:pt x="733" y="269"/>
                    </a:lnTo>
                    <a:lnTo>
                      <a:pt x="733" y="269"/>
                    </a:lnTo>
                    <a:lnTo>
                      <a:pt x="730" y="267"/>
                    </a:lnTo>
                    <a:lnTo>
                      <a:pt x="730" y="267"/>
                    </a:lnTo>
                    <a:lnTo>
                      <a:pt x="730" y="267"/>
                    </a:lnTo>
                    <a:lnTo>
                      <a:pt x="730" y="267"/>
                    </a:lnTo>
                    <a:lnTo>
                      <a:pt x="730" y="267"/>
                    </a:lnTo>
                    <a:lnTo>
                      <a:pt x="730" y="267"/>
                    </a:lnTo>
                    <a:lnTo>
                      <a:pt x="724" y="266"/>
                    </a:lnTo>
                    <a:lnTo>
                      <a:pt x="714" y="265"/>
                    </a:lnTo>
                    <a:lnTo>
                      <a:pt x="714" y="265"/>
                    </a:lnTo>
                    <a:lnTo>
                      <a:pt x="699" y="264"/>
                    </a:lnTo>
                    <a:lnTo>
                      <a:pt x="688" y="264"/>
                    </a:lnTo>
                    <a:lnTo>
                      <a:pt x="674" y="265"/>
                    </a:lnTo>
                    <a:lnTo>
                      <a:pt x="674" y="265"/>
                    </a:lnTo>
                    <a:lnTo>
                      <a:pt x="665" y="245"/>
                    </a:lnTo>
                    <a:lnTo>
                      <a:pt x="665" y="245"/>
                    </a:lnTo>
                    <a:lnTo>
                      <a:pt x="676" y="236"/>
                    </a:lnTo>
                    <a:lnTo>
                      <a:pt x="684" y="228"/>
                    </a:lnTo>
                    <a:lnTo>
                      <a:pt x="694" y="217"/>
                    </a:lnTo>
                    <a:lnTo>
                      <a:pt x="694" y="217"/>
                    </a:lnTo>
                    <a:lnTo>
                      <a:pt x="704" y="203"/>
                    </a:lnTo>
                    <a:lnTo>
                      <a:pt x="704" y="203"/>
                    </a:lnTo>
                    <a:lnTo>
                      <a:pt x="704" y="203"/>
                    </a:lnTo>
                    <a:lnTo>
                      <a:pt x="704" y="203"/>
                    </a:lnTo>
                    <a:lnTo>
                      <a:pt x="704" y="203"/>
                    </a:lnTo>
                    <a:lnTo>
                      <a:pt x="704" y="203"/>
                    </a:lnTo>
                    <a:lnTo>
                      <a:pt x="704" y="201"/>
                    </a:lnTo>
                    <a:lnTo>
                      <a:pt x="704" y="201"/>
                    </a:lnTo>
                    <a:lnTo>
                      <a:pt x="704" y="201"/>
                    </a:lnTo>
                    <a:lnTo>
                      <a:pt x="704" y="201"/>
                    </a:lnTo>
                    <a:lnTo>
                      <a:pt x="705" y="199"/>
                    </a:lnTo>
                    <a:lnTo>
                      <a:pt x="705" y="199"/>
                    </a:lnTo>
                    <a:lnTo>
                      <a:pt x="705" y="199"/>
                    </a:lnTo>
                    <a:lnTo>
                      <a:pt x="705" y="199"/>
                    </a:lnTo>
                    <a:lnTo>
                      <a:pt x="705" y="198"/>
                    </a:lnTo>
                    <a:lnTo>
                      <a:pt x="705" y="198"/>
                    </a:lnTo>
                    <a:lnTo>
                      <a:pt x="705" y="197"/>
                    </a:lnTo>
                    <a:lnTo>
                      <a:pt x="705" y="197"/>
                    </a:lnTo>
                    <a:lnTo>
                      <a:pt x="705" y="196"/>
                    </a:lnTo>
                    <a:lnTo>
                      <a:pt x="705" y="196"/>
                    </a:lnTo>
                    <a:lnTo>
                      <a:pt x="705" y="196"/>
                    </a:lnTo>
                    <a:lnTo>
                      <a:pt x="705" y="196"/>
                    </a:lnTo>
                    <a:lnTo>
                      <a:pt x="704" y="194"/>
                    </a:lnTo>
                    <a:lnTo>
                      <a:pt x="704" y="194"/>
                    </a:lnTo>
                    <a:lnTo>
                      <a:pt x="704" y="194"/>
                    </a:lnTo>
                    <a:lnTo>
                      <a:pt x="704" y="194"/>
                    </a:lnTo>
                    <a:lnTo>
                      <a:pt x="704" y="193"/>
                    </a:lnTo>
                    <a:lnTo>
                      <a:pt x="704" y="193"/>
                    </a:lnTo>
                    <a:lnTo>
                      <a:pt x="704" y="192"/>
                    </a:lnTo>
                    <a:lnTo>
                      <a:pt x="704" y="192"/>
                    </a:lnTo>
                    <a:lnTo>
                      <a:pt x="703" y="191"/>
                    </a:lnTo>
                    <a:lnTo>
                      <a:pt x="703" y="191"/>
                    </a:lnTo>
                    <a:lnTo>
                      <a:pt x="703" y="191"/>
                    </a:lnTo>
                    <a:lnTo>
                      <a:pt x="703" y="191"/>
                    </a:lnTo>
                    <a:lnTo>
                      <a:pt x="701" y="189"/>
                    </a:lnTo>
                    <a:lnTo>
                      <a:pt x="701" y="189"/>
                    </a:lnTo>
                    <a:lnTo>
                      <a:pt x="700" y="187"/>
                    </a:lnTo>
                    <a:lnTo>
                      <a:pt x="700" y="187"/>
                    </a:lnTo>
                    <a:lnTo>
                      <a:pt x="700" y="187"/>
                    </a:lnTo>
                    <a:lnTo>
                      <a:pt x="700" y="187"/>
                    </a:lnTo>
                    <a:lnTo>
                      <a:pt x="699" y="186"/>
                    </a:lnTo>
                    <a:lnTo>
                      <a:pt x="699" y="186"/>
                    </a:lnTo>
                    <a:lnTo>
                      <a:pt x="699" y="184"/>
                    </a:lnTo>
                    <a:lnTo>
                      <a:pt x="699" y="184"/>
                    </a:lnTo>
                    <a:lnTo>
                      <a:pt x="698" y="183"/>
                    </a:lnTo>
                    <a:lnTo>
                      <a:pt x="698" y="183"/>
                    </a:lnTo>
                    <a:lnTo>
                      <a:pt x="698" y="183"/>
                    </a:lnTo>
                    <a:lnTo>
                      <a:pt x="698" y="183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95" y="182"/>
                    </a:lnTo>
                    <a:lnTo>
                      <a:pt x="695" y="182"/>
                    </a:lnTo>
                    <a:lnTo>
                      <a:pt x="694" y="181"/>
                    </a:lnTo>
                    <a:lnTo>
                      <a:pt x="694" y="181"/>
                    </a:lnTo>
                    <a:lnTo>
                      <a:pt x="694" y="181"/>
                    </a:lnTo>
                    <a:lnTo>
                      <a:pt x="694" y="181"/>
                    </a:lnTo>
                    <a:lnTo>
                      <a:pt x="693" y="181"/>
                    </a:lnTo>
                    <a:lnTo>
                      <a:pt x="693" y="181"/>
                    </a:lnTo>
                    <a:lnTo>
                      <a:pt x="693" y="181"/>
                    </a:lnTo>
                    <a:lnTo>
                      <a:pt x="693" y="181"/>
                    </a:lnTo>
                    <a:lnTo>
                      <a:pt x="690" y="179"/>
                    </a:lnTo>
                    <a:lnTo>
                      <a:pt x="690" y="179"/>
                    </a:lnTo>
                    <a:lnTo>
                      <a:pt x="690" y="179"/>
                    </a:lnTo>
                    <a:lnTo>
                      <a:pt x="690" y="179"/>
                    </a:lnTo>
                    <a:lnTo>
                      <a:pt x="684" y="181"/>
                    </a:lnTo>
                    <a:lnTo>
                      <a:pt x="674" y="182"/>
                    </a:lnTo>
                    <a:lnTo>
                      <a:pt x="674" y="182"/>
                    </a:lnTo>
                    <a:lnTo>
                      <a:pt x="659" y="184"/>
                    </a:lnTo>
                    <a:lnTo>
                      <a:pt x="647" y="187"/>
                    </a:lnTo>
                    <a:lnTo>
                      <a:pt x="635" y="192"/>
                    </a:lnTo>
                    <a:lnTo>
                      <a:pt x="635" y="192"/>
                    </a:lnTo>
                    <a:lnTo>
                      <a:pt x="621" y="176"/>
                    </a:lnTo>
                    <a:lnTo>
                      <a:pt x="621" y="176"/>
                    </a:lnTo>
                    <a:lnTo>
                      <a:pt x="630" y="164"/>
                    </a:lnTo>
                    <a:lnTo>
                      <a:pt x="635" y="154"/>
                    </a:lnTo>
                    <a:lnTo>
                      <a:pt x="641" y="140"/>
                    </a:lnTo>
                    <a:lnTo>
                      <a:pt x="641" y="140"/>
                    </a:lnTo>
                    <a:lnTo>
                      <a:pt x="645" y="130"/>
                    </a:lnTo>
                    <a:lnTo>
                      <a:pt x="647" y="124"/>
                    </a:lnTo>
                    <a:lnTo>
                      <a:pt x="647" y="124"/>
                    </a:lnTo>
                    <a:lnTo>
                      <a:pt x="647" y="124"/>
                    </a:lnTo>
                    <a:lnTo>
                      <a:pt x="647" y="124"/>
                    </a:lnTo>
                    <a:lnTo>
                      <a:pt x="647" y="124"/>
                    </a:lnTo>
                    <a:lnTo>
                      <a:pt x="647" y="124"/>
                    </a:lnTo>
                    <a:lnTo>
                      <a:pt x="647" y="123"/>
                    </a:lnTo>
                    <a:lnTo>
                      <a:pt x="647" y="123"/>
                    </a:lnTo>
                    <a:lnTo>
                      <a:pt x="647" y="121"/>
                    </a:lnTo>
                    <a:lnTo>
                      <a:pt x="647" y="121"/>
                    </a:lnTo>
                    <a:lnTo>
                      <a:pt x="647" y="120"/>
                    </a:lnTo>
                    <a:lnTo>
                      <a:pt x="647" y="120"/>
                    </a:lnTo>
                    <a:lnTo>
                      <a:pt x="647" y="120"/>
                    </a:lnTo>
                    <a:lnTo>
                      <a:pt x="647" y="120"/>
                    </a:lnTo>
                    <a:lnTo>
                      <a:pt x="647" y="119"/>
                    </a:lnTo>
                    <a:lnTo>
                      <a:pt x="647" y="119"/>
                    </a:lnTo>
                    <a:lnTo>
                      <a:pt x="647" y="119"/>
                    </a:lnTo>
                    <a:lnTo>
                      <a:pt x="647" y="119"/>
                    </a:lnTo>
                    <a:lnTo>
                      <a:pt x="647" y="118"/>
                    </a:lnTo>
                    <a:lnTo>
                      <a:pt x="647" y="118"/>
                    </a:lnTo>
                    <a:lnTo>
                      <a:pt x="647" y="116"/>
                    </a:lnTo>
                    <a:lnTo>
                      <a:pt x="647" y="116"/>
                    </a:lnTo>
                    <a:lnTo>
                      <a:pt x="646" y="115"/>
                    </a:lnTo>
                    <a:lnTo>
                      <a:pt x="646" y="115"/>
                    </a:lnTo>
                    <a:lnTo>
                      <a:pt x="646" y="115"/>
                    </a:lnTo>
                    <a:lnTo>
                      <a:pt x="646" y="115"/>
                    </a:lnTo>
                    <a:lnTo>
                      <a:pt x="645" y="114"/>
                    </a:lnTo>
                    <a:lnTo>
                      <a:pt x="645" y="114"/>
                    </a:lnTo>
                    <a:lnTo>
                      <a:pt x="645" y="114"/>
                    </a:lnTo>
                    <a:lnTo>
                      <a:pt x="645" y="114"/>
                    </a:lnTo>
                    <a:lnTo>
                      <a:pt x="644" y="113"/>
                    </a:lnTo>
                    <a:lnTo>
                      <a:pt x="644" y="113"/>
                    </a:lnTo>
                    <a:lnTo>
                      <a:pt x="644" y="113"/>
                    </a:lnTo>
                    <a:lnTo>
                      <a:pt x="644" y="113"/>
                    </a:lnTo>
                    <a:lnTo>
                      <a:pt x="641" y="111"/>
                    </a:lnTo>
                    <a:lnTo>
                      <a:pt x="641" y="111"/>
                    </a:lnTo>
                    <a:lnTo>
                      <a:pt x="640" y="110"/>
                    </a:lnTo>
                    <a:lnTo>
                      <a:pt x="640" y="110"/>
                    </a:lnTo>
                    <a:lnTo>
                      <a:pt x="640" y="109"/>
                    </a:lnTo>
                    <a:lnTo>
                      <a:pt x="640" y="109"/>
                    </a:lnTo>
                    <a:lnTo>
                      <a:pt x="638" y="109"/>
                    </a:lnTo>
                    <a:lnTo>
                      <a:pt x="638" y="109"/>
                    </a:lnTo>
                    <a:lnTo>
                      <a:pt x="638" y="108"/>
                    </a:lnTo>
                    <a:lnTo>
                      <a:pt x="638" y="108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6" y="106"/>
                    </a:lnTo>
                    <a:lnTo>
                      <a:pt x="636" y="106"/>
                    </a:lnTo>
                    <a:lnTo>
                      <a:pt x="636" y="106"/>
                    </a:lnTo>
                    <a:lnTo>
                      <a:pt x="636" y="106"/>
                    </a:lnTo>
                    <a:lnTo>
                      <a:pt x="635" y="105"/>
                    </a:lnTo>
                    <a:lnTo>
                      <a:pt x="635" y="105"/>
                    </a:lnTo>
                    <a:lnTo>
                      <a:pt x="633" y="105"/>
                    </a:lnTo>
                    <a:lnTo>
                      <a:pt x="633" y="105"/>
                    </a:lnTo>
                    <a:lnTo>
                      <a:pt x="632" y="105"/>
                    </a:lnTo>
                    <a:lnTo>
                      <a:pt x="632" y="105"/>
                    </a:lnTo>
                    <a:lnTo>
                      <a:pt x="632" y="105"/>
                    </a:lnTo>
                    <a:lnTo>
                      <a:pt x="632" y="105"/>
                    </a:lnTo>
                    <a:lnTo>
                      <a:pt x="631" y="105"/>
                    </a:lnTo>
                    <a:lnTo>
                      <a:pt x="631" y="105"/>
                    </a:lnTo>
                    <a:lnTo>
                      <a:pt x="630" y="105"/>
                    </a:lnTo>
                    <a:lnTo>
                      <a:pt x="630" y="105"/>
                    </a:lnTo>
                    <a:lnTo>
                      <a:pt x="628" y="105"/>
                    </a:lnTo>
                    <a:lnTo>
                      <a:pt x="628" y="105"/>
                    </a:lnTo>
                    <a:lnTo>
                      <a:pt x="628" y="105"/>
                    </a:lnTo>
                    <a:lnTo>
                      <a:pt x="628" y="105"/>
                    </a:lnTo>
                    <a:lnTo>
                      <a:pt x="628" y="105"/>
                    </a:lnTo>
                    <a:lnTo>
                      <a:pt x="628" y="105"/>
                    </a:lnTo>
                    <a:lnTo>
                      <a:pt x="622" y="108"/>
                    </a:lnTo>
                    <a:lnTo>
                      <a:pt x="612" y="111"/>
                    </a:lnTo>
                    <a:lnTo>
                      <a:pt x="612" y="111"/>
                    </a:lnTo>
                    <a:lnTo>
                      <a:pt x="599" y="118"/>
                    </a:lnTo>
                    <a:lnTo>
                      <a:pt x="589" y="124"/>
                    </a:lnTo>
                    <a:lnTo>
                      <a:pt x="578" y="131"/>
                    </a:lnTo>
                    <a:lnTo>
                      <a:pt x="578" y="131"/>
                    </a:lnTo>
                    <a:lnTo>
                      <a:pt x="560" y="119"/>
                    </a:lnTo>
                    <a:lnTo>
                      <a:pt x="560" y="119"/>
                    </a:lnTo>
                    <a:lnTo>
                      <a:pt x="565" y="105"/>
                    </a:lnTo>
                    <a:lnTo>
                      <a:pt x="568" y="94"/>
                    </a:lnTo>
                    <a:lnTo>
                      <a:pt x="572" y="80"/>
                    </a:lnTo>
                    <a:lnTo>
                      <a:pt x="572" y="80"/>
                    </a:lnTo>
                    <a:lnTo>
                      <a:pt x="573" y="70"/>
                    </a:lnTo>
                    <a:lnTo>
                      <a:pt x="573" y="62"/>
                    </a:lnTo>
                    <a:lnTo>
                      <a:pt x="573" y="62"/>
                    </a:lnTo>
                    <a:lnTo>
                      <a:pt x="573" y="62"/>
                    </a:lnTo>
                    <a:lnTo>
                      <a:pt x="573" y="62"/>
                    </a:lnTo>
                    <a:lnTo>
                      <a:pt x="573" y="62"/>
                    </a:lnTo>
                    <a:lnTo>
                      <a:pt x="573" y="62"/>
                    </a:lnTo>
                    <a:lnTo>
                      <a:pt x="573" y="61"/>
                    </a:lnTo>
                    <a:lnTo>
                      <a:pt x="573" y="61"/>
                    </a:lnTo>
                    <a:lnTo>
                      <a:pt x="573" y="61"/>
                    </a:lnTo>
                    <a:lnTo>
                      <a:pt x="573" y="61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7"/>
                    </a:lnTo>
                    <a:lnTo>
                      <a:pt x="572" y="57"/>
                    </a:lnTo>
                    <a:lnTo>
                      <a:pt x="572" y="57"/>
                    </a:lnTo>
                    <a:lnTo>
                      <a:pt x="572" y="57"/>
                    </a:lnTo>
                    <a:lnTo>
                      <a:pt x="570" y="56"/>
                    </a:lnTo>
                    <a:lnTo>
                      <a:pt x="570" y="56"/>
                    </a:lnTo>
                    <a:lnTo>
                      <a:pt x="570" y="56"/>
                    </a:lnTo>
                    <a:lnTo>
                      <a:pt x="570" y="56"/>
                    </a:lnTo>
                    <a:lnTo>
                      <a:pt x="569" y="55"/>
                    </a:lnTo>
                    <a:lnTo>
                      <a:pt x="569" y="55"/>
                    </a:lnTo>
                    <a:lnTo>
                      <a:pt x="569" y="55"/>
                    </a:lnTo>
                    <a:lnTo>
                      <a:pt x="569" y="55"/>
                    </a:lnTo>
                    <a:lnTo>
                      <a:pt x="568" y="53"/>
                    </a:lnTo>
                    <a:lnTo>
                      <a:pt x="568" y="53"/>
                    </a:lnTo>
                    <a:lnTo>
                      <a:pt x="567" y="53"/>
                    </a:lnTo>
                    <a:lnTo>
                      <a:pt x="567" y="53"/>
                    </a:lnTo>
                    <a:lnTo>
                      <a:pt x="565" y="52"/>
                    </a:lnTo>
                    <a:lnTo>
                      <a:pt x="565" y="52"/>
                    </a:lnTo>
                    <a:lnTo>
                      <a:pt x="565" y="52"/>
                    </a:lnTo>
                    <a:lnTo>
                      <a:pt x="565" y="52"/>
                    </a:lnTo>
                    <a:lnTo>
                      <a:pt x="564" y="51"/>
                    </a:lnTo>
                    <a:lnTo>
                      <a:pt x="564" y="51"/>
                    </a:lnTo>
                    <a:lnTo>
                      <a:pt x="562" y="50"/>
                    </a:lnTo>
                    <a:lnTo>
                      <a:pt x="562" y="50"/>
                    </a:lnTo>
                    <a:lnTo>
                      <a:pt x="562" y="50"/>
                    </a:lnTo>
                    <a:lnTo>
                      <a:pt x="562" y="50"/>
                    </a:lnTo>
                    <a:lnTo>
                      <a:pt x="560" y="50"/>
                    </a:lnTo>
                    <a:lnTo>
                      <a:pt x="560" y="50"/>
                    </a:lnTo>
                    <a:lnTo>
                      <a:pt x="559" y="50"/>
                    </a:lnTo>
                    <a:lnTo>
                      <a:pt x="559" y="50"/>
                    </a:lnTo>
                    <a:lnTo>
                      <a:pt x="558" y="48"/>
                    </a:lnTo>
                    <a:lnTo>
                      <a:pt x="558" y="48"/>
                    </a:lnTo>
                    <a:lnTo>
                      <a:pt x="558" y="48"/>
                    </a:lnTo>
                    <a:lnTo>
                      <a:pt x="558" y="48"/>
                    </a:lnTo>
                    <a:lnTo>
                      <a:pt x="557" y="48"/>
                    </a:lnTo>
                    <a:lnTo>
                      <a:pt x="557" y="48"/>
                    </a:lnTo>
                    <a:lnTo>
                      <a:pt x="557" y="48"/>
                    </a:lnTo>
                    <a:lnTo>
                      <a:pt x="557" y="48"/>
                    </a:lnTo>
                    <a:lnTo>
                      <a:pt x="555" y="47"/>
                    </a:lnTo>
                    <a:lnTo>
                      <a:pt x="555" y="47"/>
                    </a:lnTo>
                    <a:lnTo>
                      <a:pt x="555" y="47"/>
                    </a:lnTo>
                    <a:lnTo>
                      <a:pt x="555" y="47"/>
                    </a:lnTo>
                    <a:lnTo>
                      <a:pt x="554" y="47"/>
                    </a:lnTo>
                    <a:lnTo>
                      <a:pt x="554" y="47"/>
                    </a:lnTo>
                    <a:lnTo>
                      <a:pt x="553" y="48"/>
                    </a:lnTo>
                    <a:lnTo>
                      <a:pt x="553" y="48"/>
                    </a:lnTo>
                    <a:lnTo>
                      <a:pt x="552" y="48"/>
                    </a:lnTo>
                    <a:lnTo>
                      <a:pt x="552" y="48"/>
                    </a:lnTo>
                    <a:lnTo>
                      <a:pt x="552" y="48"/>
                    </a:lnTo>
                    <a:lnTo>
                      <a:pt x="552" y="48"/>
                    </a:lnTo>
                    <a:lnTo>
                      <a:pt x="549" y="50"/>
                    </a:lnTo>
                    <a:lnTo>
                      <a:pt x="549" y="50"/>
                    </a:lnTo>
                    <a:lnTo>
                      <a:pt x="549" y="50"/>
                    </a:lnTo>
                    <a:lnTo>
                      <a:pt x="549" y="50"/>
                    </a:lnTo>
                    <a:lnTo>
                      <a:pt x="549" y="50"/>
                    </a:lnTo>
                    <a:lnTo>
                      <a:pt x="549" y="50"/>
                    </a:lnTo>
                    <a:lnTo>
                      <a:pt x="535" y="58"/>
                    </a:lnTo>
                    <a:lnTo>
                      <a:pt x="535" y="58"/>
                    </a:lnTo>
                    <a:lnTo>
                      <a:pt x="524" y="68"/>
                    </a:lnTo>
                    <a:lnTo>
                      <a:pt x="516" y="77"/>
                    </a:lnTo>
                    <a:lnTo>
                      <a:pt x="507" y="87"/>
                    </a:lnTo>
                    <a:lnTo>
                      <a:pt x="507" y="87"/>
                    </a:lnTo>
                    <a:lnTo>
                      <a:pt x="487" y="80"/>
                    </a:lnTo>
                    <a:lnTo>
                      <a:pt x="487" y="80"/>
                    </a:lnTo>
                    <a:lnTo>
                      <a:pt x="489" y="66"/>
                    </a:lnTo>
                    <a:lnTo>
                      <a:pt x="489" y="53"/>
                    </a:lnTo>
                    <a:lnTo>
                      <a:pt x="487" y="39"/>
                    </a:lnTo>
                    <a:lnTo>
                      <a:pt x="487" y="39"/>
                    </a:lnTo>
                    <a:lnTo>
                      <a:pt x="485" y="23"/>
                    </a:lnTo>
                    <a:lnTo>
                      <a:pt x="485" y="23"/>
                    </a:lnTo>
                    <a:lnTo>
                      <a:pt x="485" y="23"/>
                    </a:lnTo>
                    <a:lnTo>
                      <a:pt x="485" y="23"/>
                    </a:lnTo>
                    <a:lnTo>
                      <a:pt x="485" y="22"/>
                    </a:lnTo>
                    <a:lnTo>
                      <a:pt x="485" y="22"/>
                    </a:lnTo>
                    <a:lnTo>
                      <a:pt x="484" y="21"/>
                    </a:lnTo>
                    <a:lnTo>
                      <a:pt x="484" y="21"/>
                    </a:lnTo>
                    <a:lnTo>
                      <a:pt x="484" y="21"/>
                    </a:lnTo>
                    <a:lnTo>
                      <a:pt x="484" y="21"/>
                    </a:lnTo>
                    <a:lnTo>
                      <a:pt x="484" y="18"/>
                    </a:lnTo>
                    <a:lnTo>
                      <a:pt x="484" y="18"/>
                    </a:lnTo>
                    <a:lnTo>
                      <a:pt x="484" y="18"/>
                    </a:lnTo>
                    <a:lnTo>
                      <a:pt x="484" y="18"/>
                    </a:lnTo>
                    <a:lnTo>
                      <a:pt x="482" y="17"/>
                    </a:lnTo>
                    <a:lnTo>
                      <a:pt x="482" y="17"/>
                    </a:lnTo>
                    <a:lnTo>
                      <a:pt x="482" y="17"/>
                    </a:lnTo>
                    <a:lnTo>
                      <a:pt x="482" y="17"/>
                    </a:lnTo>
                    <a:lnTo>
                      <a:pt x="481" y="17"/>
                    </a:lnTo>
                    <a:lnTo>
                      <a:pt x="481" y="17"/>
                    </a:lnTo>
                    <a:lnTo>
                      <a:pt x="481" y="17"/>
                    </a:lnTo>
                    <a:lnTo>
                      <a:pt x="481" y="17"/>
                    </a:lnTo>
                    <a:lnTo>
                      <a:pt x="477" y="14"/>
                    </a:lnTo>
                    <a:lnTo>
                      <a:pt x="477" y="14"/>
                    </a:lnTo>
                    <a:lnTo>
                      <a:pt x="477" y="14"/>
                    </a:lnTo>
                    <a:lnTo>
                      <a:pt x="477" y="14"/>
                    </a:lnTo>
                    <a:lnTo>
                      <a:pt x="476" y="14"/>
                    </a:lnTo>
                    <a:lnTo>
                      <a:pt x="476" y="14"/>
                    </a:lnTo>
                    <a:lnTo>
                      <a:pt x="475" y="14"/>
                    </a:lnTo>
                    <a:lnTo>
                      <a:pt x="475" y="14"/>
                    </a:lnTo>
                    <a:lnTo>
                      <a:pt x="473" y="13"/>
                    </a:lnTo>
                    <a:lnTo>
                      <a:pt x="473" y="13"/>
                    </a:lnTo>
                    <a:lnTo>
                      <a:pt x="471" y="13"/>
                    </a:lnTo>
                    <a:lnTo>
                      <a:pt x="471" y="13"/>
                    </a:lnTo>
                    <a:lnTo>
                      <a:pt x="471" y="13"/>
                    </a:lnTo>
                    <a:lnTo>
                      <a:pt x="471" y="13"/>
                    </a:lnTo>
                    <a:lnTo>
                      <a:pt x="468" y="13"/>
                    </a:lnTo>
                    <a:lnTo>
                      <a:pt x="468" y="13"/>
                    </a:lnTo>
                    <a:lnTo>
                      <a:pt x="468" y="13"/>
                    </a:lnTo>
                    <a:lnTo>
                      <a:pt x="468" y="13"/>
                    </a:lnTo>
                    <a:lnTo>
                      <a:pt x="466" y="12"/>
                    </a:lnTo>
                    <a:lnTo>
                      <a:pt x="466" y="12"/>
                    </a:lnTo>
                    <a:lnTo>
                      <a:pt x="465" y="12"/>
                    </a:lnTo>
                    <a:lnTo>
                      <a:pt x="465" y="12"/>
                    </a:lnTo>
                    <a:lnTo>
                      <a:pt x="463" y="12"/>
                    </a:lnTo>
                    <a:lnTo>
                      <a:pt x="463" y="12"/>
                    </a:lnTo>
                    <a:lnTo>
                      <a:pt x="463" y="13"/>
                    </a:lnTo>
                    <a:lnTo>
                      <a:pt x="463" y="13"/>
                    </a:lnTo>
                    <a:lnTo>
                      <a:pt x="462" y="13"/>
                    </a:lnTo>
                    <a:lnTo>
                      <a:pt x="462" y="13"/>
                    </a:lnTo>
                    <a:lnTo>
                      <a:pt x="462" y="13"/>
                    </a:lnTo>
                    <a:lnTo>
                      <a:pt x="462" y="13"/>
                    </a:lnTo>
                    <a:lnTo>
                      <a:pt x="461" y="14"/>
                    </a:lnTo>
                    <a:lnTo>
                      <a:pt x="461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58" y="16"/>
                    </a:lnTo>
                    <a:lnTo>
                      <a:pt x="448" y="28"/>
                    </a:lnTo>
                    <a:lnTo>
                      <a:pt x="448" y="28"/>
                    </a:lnTo>
                    <a:lnTo>
                      <a:pt x="439" y="41"/>
                    </a:lnTo>
                    <a:lnTo>
                      <a:pt x="433" y="51"/>
                    </a:lnTo>
                    <a:lnTo>
                      <a:pt x="428" y="63"/>
                    </a:lnTo>
                    <a:lnTo>
                      <a:pt x="428" y="63"/>
                    </a:lnTo>
                    <a:lnTo>
                      <a:pt x="407" y="61"/>
                    </a:lnTo>
                    <a:lnTo>
                      <a:pt x="407" y="61"/>
                    </a:lnTo>
                    <a:lnTo>
                      <a:pt x="404" y="47"/>
                    </a:lnTo>
                    <a:lnTo>
                      <a:pt x="402" y="36"/>
                    </a:lnTo>
                    <a:lnTo>
                      <a:pt x="397" y="22"/>
                    </a:lnTo>
                    <a:lnTo>
                      <a:pt x="397" y="22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89" y="7"/>
                    </a:lnTo>
                    <a:lnTo>
                      <a:pt x="388" y="4"/>
                    </a:lnTo>
                    <a:lnTo>
                      <a:pt x="388" y="4"/>
                    </a:lnTo>
                    <a:lnTo>
                      <a:pt x="388" y="4"/>
                    </a:lnTo>
                    <a:lnTo>
                      <a:pt x="388" y="4"/>
                    </a:lnTo>
                    <a:lnTo>
                      <a:pt x="387" y="3"/>
                    </a:lnTo>
                    <a:lnTo>
                      <a:pt x="387" y="3"/>
                    </a:lnTo>
                    <a:lnTo>
                      <a:pt x="387" y="3"/>
                    </a:lnTo>
                    <a:lnTo>
                      <a:pt x="387" y="3"/>
                    </a:lnTo>
                    <a:lnTo>
                      <a:pt x="385" y="2"/>
                    </a:lnTo>
                    <a:lnTo>
                      <a:pt x="385" y="2"/>
                    </a:lnTo>
                    <a:lnTo>
                      <a:pt x="385" y="2"/>
                    </a:lnTo>
                    <a:lnTo>
                      <a:pt x="385" y="2"/>
                    </a:lnTo>
                    <a:lnTo>
                      <a:pt x="384" y="2"/>
                    </a:lnTo>
                    <a:lnTo>
                      <a:pt x="384" y="2"/>
                    </a:lnTo>
                    <a:lnTo>
                      <a:pt x="384" y="2"/>
                    </a:lnTo>
                    <a:lnTo>
                      <a:pt x="384" y="2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80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4" y="0"/>
                    </a:lnTo>
                    <a:lnTo>
                      <a:pt x="374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lnTo>
                      <a:pt x="368" y="2"/>
                    </a:lnTo>
                    <a:lnTo>
                      <a:pt x="368" y="2"/>
                    </a:lnTo>
                    <a:lnTo>
                      <a:pt x="368" y="2"/>
                    </a:lnTo>
                    <a:lnTo>
                      <a:pt x="368" y="2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5" y="3"/>
                    </a:lnTo>
                    <a:lnTo>
                      <a:pt x="365" y="3"/>
                    </a:lnTo>
                    <a:lnTo>
                      <a:pt x="365" y="3"/>
                    </a:lnTo>
                    <a:lnTo>
                      <a:pt x="365" y="3"/>
                    </a:lnTo>
                    <a:lnTo>
                      <a:pt x="364" y="4"/>
                    </a:lnTo>
                    <a:lnTo>
                      <a:pt x="364" y="4"/>
                    </a:lnTo>
                    <a:lnTo>
                      <a:pt x="363" y="4"/>
                    </a:lnTo>
                    <a:lnTo>
                      <a:pt x="363" y="4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59" y="12"/>
                    </a:lnTo>
                    <a:lnTo>
                      <a:pt x="355" y="22"/>
                    </a:lnTo>
                    <a:lnTo>
                      <a:pt x="355" y="22"/>
                    </a:lnTo>
                    <a:lnTo>
                      <a:pt x="350" y="36"/>
                    </a:lnTo>
                    <a:lnTo>
                      <a:pt x="347" y="47"/>
                    </a:lnTo>
                    <a:lnTo>
                      <a:pt x="345" y="61"/>
                    </a:lnTo>
                    <a:lnTo>
                      <a:pt x="345" y="61"/>
                    </a:lnTo>
                    <a:lnTo>
                      <a:pt x="324" y="63"/>
                    </a:lnTo>
                    <a:lnTo>
                      <a:pt x="324" y="63"/>
                    </a:lnTo>
                    <a:lnTo>
                      <a:pt x="318" y="51"/>
                    </a:lnTo>
                    <a:lnTo>
                      <a:pt x="312" y="41"/>
                    </a:lnTo>
                    <a:lnTo>
                      <a:pt x="303" y="28"/>
                    </a:lnTo>
                    <a:lnTo>
                      <a:pt x="303" y="28"/>
                    </a:lnTo>
                    <a:lnTo>
                      <a:pt x="293" y="16"/>
                    </a:lnTo>
                    <a:lnTo>
                      <a:pt x="293" y="16"/>
                    </a:lnTo>
                    <a:lnTo>
                      <a:pt x="293" y="16"/>
                    </a:lnTo>
                    <a:lnTo>
                      <a:pt x="293" y="16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88" y="13"/>
                    </a:lnTo>
                    <a:lnTo>
                      <a:pt x="288" y="13"/>
                    </a:lnTo>
                    <a:lnTo>
                      <a:pt x="287" y="12"/>
                    </a:lnTo>
                    <a:lnTo>
                      <a:pt x="287" y="12"/>
                    </a:lnTo>
                    <a:lnTo>
                      <a:pt x="287" y="12"/>
                    </a:lnTo>
                    <a:lnTo>
                      <a:pt x="287" y="12"/>
                    </a:lnTo>
                    <a:lnTo>
                      <a:pt x="286" y="12"/>
                    </a:lnTo>
                    <a:lnTo>
                      <a:pt x="286" y="12"/>
                    </a:lnTo>
                    <a:lnTo>
                      <a:pt x="283" y="13"/>
                    </a:lnTo>
                    <a:lnTo>
                      <a:pt x="283" y="13"/>
                    </a:lnTo>
                    <a:lnTo>
                      <a:pt x="282" y="13"/>
                    </a:lnTo>
                    <a:lnTo>
                      <a:pt x="282" y="13"/>
                    </a:lnTo>
                    <a:lnTo>
                      <a:pt x="281" y="13"/>
                    </a:lnTo>
                    <a:lnTo>
                      <a:pt x="281" y="13"/>
                    </a:lnTo>
                    <a:lnTo>
                      <a:pt x="281" y="13"/>
                    </a:lnTo>
                    <a:lnTo>
                      <a:pt x="281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7" y="14"/>
                    </a:lnTo>
                    <a:lnTo>
                      <a:pt x="277" y="14"/>
                    </a:lnTo>
                    <a:lnTo>
                      <a:pt x="276" y="14"/>
                    </a:lnTo>
                    <a:lnTo>
                      <a:pt x="276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1" y="17"/>
                    </a:lnTo>
                    <a:lnTo>
                      <a:pt x="271" y="17"/>
                    </a:lnTo>
                    <a:lnTo>
                      <a:pt x="271" y="17"/>
                    </a:lnTo>
                    <a:lnTo>
                      <a:pt x="271" y="17"/>
                    </a:lnTo>
                    <a:lnTo>
                      <a:pt x="269" y="17"/>
                    </a:lnTo>
                    <a:lnTo>
                      <a:pt x="269" y="17"/>
                    </a:lnTo>
                    <a:lnTo>
                      <a:pt x="269" y="18"/>
                    </a:lnTo>
                    <a:lnTo>
                      <a:pt x="269" y="18"/>
                    </a:lnTo>
                    <a:lnTo>
                      <a:pt x="267" y="21"/>
                    </a:lnTo>
                    <a:lnTo>
                      <a:pt x="267" y="21"/>
                    </a:lnTo>
                    <a:lnTo>
                      <a:pt x="267" y="21"/>
                    </a:lnTo>
                    <a:lnTo>
                      <a:pt x="267" y="21"/>
                    </a:lnTo>
                    <a:lnTo>
                      <a:pt x="267" y="22"/>
                    </a:lnTo>
                    <a:lnTo>
                      <a:pt x="267" y="22"/>
                    </a:lnTo>
                    <a:lnTo>
                      <a:pt x="267" y="23"/>
                    </a:lnTo>
                    <a:lnTo>
                      <a:pt x="267" y="23"/>
                    </a:lnTo>
                    <a:lnTo>
                      <a:pt x="267" y="23"/>
                    </a:lnTo>
                    <a:lnTo>
                      <a:pt x="267" y="23"/>
                    </a:lnTo>
                    <a:lnTo>
                      <a:pt x="264" y="39"/>
                    </a:lnTo>
                    <a:lnTo>
                      <a:pt x="264" y="39"/>
                    </a:lnTo>
                    <a:lnTo>
                      <a:pt x="263" y="55"/>
                    </a:lnTo>
                    <a:lnTo>
                      <a:pt x="263" y="66"/>
                    </a:lnTo>
                    <a:lnTo>
                      <a:pt x="264" y="80"/>
                    </a:lnTo>
                    <a:lnTo>
                      <a:pt x="264" y="80"/>
                    </a:lnTo>
                    <a:lnTo>
                      <a:pt x="244" y="87"/>
                    </a:lnTo>
                    <a:lnTo>
                      <a:pt x="244" y="87"/>
                    </a:lnTo>
                    <a:lnTo>
                      <a:pt x="235" y="77"/>
                    </a:lnTo>
                    <a:lnTo>
                      <a:pt x="228" y="68"/>
                    </a:lnTo>
                    <a:lnTo>
                      <a:pt x="215" y="58"/>
                    </a:lnTo>
                    <a:lnTo>
                      <a:pt x="215" y="58"/>
                    </a:lnTo>
                    <a:lnTo>
                      <a:pt x="203" y="50"/>
                    </a:lnTo>
                    <a:lnTo>
                      <a:pt x="203" y="50"/>
                    </a:lnTo>
                    <a:lnTo>
                      <a:pt x="203" y="50"/>
                    </a:lnTo>
                    <a:lnTo>
                      <a:pt x="203" y="50"/>
                    </a:lnTo>
                    <a:lnTo>
                      <a:pt x="203" y="50"/>
                    </a:lnTo>
                    <a:lnTo>
                      <a:pt x="203" y="50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200" y="48"/>
                    </a:lnTo>
                    <a:lnTo>
                      <a:pt x="196" y="47"/>
                    </a:lnTo>
                    <a:lnTo>
                      <a:pt x="196" y="47"/>
                    </a:lnTo>
                    <a:lnTo>
                      <a:pt x="196" y="47"/>
                    </a:lnTo>
                    <a:lnTo>
                      <a:pt x="196" y="47"/>
                    </a:lnTo>
                    <a:lnTo>
                      <a:pt x="195" y="48"/>
                    </a:lnTo>
                    <a:lnTo>
                      <a:pt x="195" y="48"/>
                    </a:lnTo>
                    <a:lnTo>
                      <a:pt x="195" y="48"/>
                    </a:lnTo>
                    <a:lnTo>
                      <a:pt x="195" y="48"/>
                    </a:lnTo>
                    <a:lnTo>
                      <a:pt x="191" y="50"/>
                    </a:lnTo>
                    <a:lnTo>
                      <a:pt x="191" y="50"/>
                    </a:lnTo>
                    <a:lnTo>
                      <a:pt x="191" y="50"/>
                    </a:lnTo>
                    <a:lnTo>
                      <a:pt x="191" y="50"/>
                    </a:lnTo>
                    <a:lnTo>
                      <a:pt x="190" y="50"/>
                    </a:lnTo>
                    <a:lnTo>
                      <a:pt x="190" y="50"/>
                    </a:lnTo>
                    <a:lnTo>
                      <a:pt x="189" y="51"/>
                    </a:lnTo>
                    <a:lnTo>
                      <a:pt x="189" y="51"/>
                    </a:lnTo>
                    <a:lnTo>
                      <a:pt x="187" y="51"/>
                    </a:lnTo>
                    <a:lnTo>
                      <a:pt x="187" y="51"/>
                    </a:lnTo>
                    <a:lnTo>
                      <a:pt x="186" y="52"/>
                    </a:lnTo>
                    <a:lnTo>
                      <a:pt x="186" y="52"/>
                    </a:lnTo>
                    <a:lnTo>
                      <a:pt x="185" y="52"/>
                    </a:lnTo>
                    <a:lnTo>
                      <a:pt x="185" y="52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80" y="57"/>
                    </a:lnTo>
                    <a:lnTo>
                      <a:pt x="180" y="57"/>
                    </a:lnTo>
                    <a:lnTo>
                      <a:pt x="180" y="57"/>
                    </a:lnTo>
                    <a:lnTo>
                      <a:pt x="180" y="57"/>
                    </a:lnTo>
                    <a:lnTo>
                      <a:pt x="179" y="61"/>
                    </a:lnTo>
                    <a:lnTo>
                      <a:pt x="179" y="61"/>
                    </a:lnTo>
                    <a:lnTo>
                      <a:pt x="179" y="61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79" y="63"/>
                    </a:lnTo>
                    <a:lnTo>
                      <a:pt x="179" y="63"/>
                    </a:lnTo>
                    <a:lnTo>
                      <a:pt x="179" y="63"/>
                    </a:lnTo>
                    <a:lnTo>
                      <a:pt x="180" y="80"/>
                    </a:lnTo>
                    <a:lnTo>
                      <a:pt x="180" y="80"/>
                    </a:lnTo>
                    <a:lnTo>
                      <a:pt x="182" y="94"/>
                    </a:lnTo>
                    <a:lnTo>
                      <a:pt x="186" y="106"/>
                    </a:lnTo>
                    <a:lnTo>
                      <a:pt x="191" y="119"/>
                    </a:lnTo>
                    <a:lnTo>
                      <a:pt x="191" y="119"/>
                    </a:lnTo>
                    <a:lnTo>
                      <a:pt x="174" y="131"/>
                    </a:lnTo>
                    <a:lnTo>
                      <a:pt x="174" y="131"/>
                    </a:lnTo>
                    <a:lnTo>
                      <a:pt x="162" y="124"/>
                    </a:lnTo>
                    <a:lnTo>
                      <a:pt x="152" y="118"/>
                    </a:lnTo>
                    <a:lnTo>
                      <a:pt x="138" y="111"/>
                    </a:lnTo>
                    <a:lnTo>
                      <a:pt x="138" y="111"/>
                    </a:lnTo>
                    <a:lnTo>
                      <a:pt x="123" y="105"/>
                    </a:lnTo>
                    <a:lnTo>
                      <a:pt x="123" y="105"/>
                    </a:lnTo>
                    <a:lnTo>
                      <a:pt x="123" y="105"/>
                    </a:lnTo>
                    <a:lnTo>
                      <a:pt x="123" y="105"/>
                    </a:lnTo>
                    <a:lnTo>
                      <a:pt x="123" y="105"/>
                    </a:lnTo>
                    <a:lnTo>
                      <a:pt x="123" y="105"/>
                    </a:lnTo>
                    <a:lnTo>
                      <a:pt x="122" y="105"/>
                    </a:lnTo>
                    <a:lnTo>
                      <a:pt x="122" y="105"/>
                    </a:lnTo>
                    <a:lnTo>
                      <a:pt x="121" y="105"/>
                    </a:lnTo>
                    <a:lnTo>
                      <a:pt x="121" y="105"/>
                    </a:lnTo>
                    <a:lnTo>
                      <a:pt x="117" y="105"/>
                    </a:lnTo>
                    <a:lnTo>
                      <a:pt x="117" y="105"/>
                    </a:lnTo>
                    <a:lnTo>
                      <a:pt x="117" y="105"/>
                    </a:lnTo>
                    <a:lnTo>
                      <a:pt x="117" y="105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2" y="109"/>
                    </a:lnTo>
                    <a:lnTo>
                      <a:pt x="112" y="109"/>
                    </a:lnTo>
                    <a:lnTo>
                      <a:pt x="111" y="110"/>
                    </a:lnTo>
                    <a:lnTo>
                      <a:pt x="111" y="110"/>
                    </a:lnTo>
                    <a:lnTo>
                      <a:pt x="109" y="111"/>
                    </a:lnTo>
                    <a:lnTo>
                      <a:pt x="109" y="111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08" y="113"/>
                    </a:lnTo>
                    <a:lnTo>
                      <a:pt x="107" y="114"/>
                    </a:lnTo>
                    <a:lnTo>
                      <a:pt x="107" y="114"/>
                    </a:lnTo>
                    <a:lnTo>
                      <a:pt x="107" y="114"/>
                    </a:lnTo>
                    <a:lnTo>
                      <a:pt x="107" y="114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18"/>
                    </a:lnTo>
                    <a:lnTo>
                      <a:pt x="104" y="118"/>
                    </a:lnTo>
                    <a:lnTo>
                      <a:pt x="104" y="119"/>
                    </a:lnTo>
                    <a:lnTo>
                      <a:pt x="104" y="119"/>
                    </a:lnTo>
                    <a:lnTo>
                      <a:pt x="104" y="119"/>
                    </a:lnTo>
                    <a:lnTo>
                      <a:pt x="104" y="119"/>
                    </a:lnTo>
                    <a:lnTo>
                      <a:pt x="103" y="123"/>
                    </a:lnTo>
                    <a:lnTo>
                      <a:pt x="103" y="123"/>
                    </a:lnTo>
                    <a:lnTo>
                      <a:pt x="103" y="123"/>
                    </a:lnTo>
                    <a:lnTo>
                      <a:pt x="103" y="123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104" y="125"/>
                    </a:lnTo>
                    <a:lnTo>
                      <a:pt x="109" y="140"/>
                    </a:lnTo>
                    <a:lnTo>
                      <a:pt x="109" y="140"/>
                    </a:lnTo>
                    <a:lnTo>
                      <a:pt x="116" y="154"/>
                    </a:lnTo>
                    <a:lnTo>
                      <a:pt x="122" y="164"/>
                    </a:lnTo>
                    <a:lnTo>
                      <a:pt x="131" y="176"/>
                    </a:lnTo>
                    <a:lnTo>
                      <a:pt x="131" y="176"/>
                    </a:lnTo>
                    <a:lnTo>
                      <a:pt x="117" y="192"/>
                    </a:lnTo>
                    <a:lnTo>
                      <a:pt x="117" y="192"/>
                    </a:lnTo>
                    <a:lnTo>
                      <a:pt x="104" y="187"/>
                    </a:lnTo>
                    <a:lnTo>
                      <a:pt x="93" y="184"/>
                    </a:lnTo>
                    <a:lnTo>
                      <a:pt x="78" y="182"/>
                    </a:lnTo>
                    <a:lnTo>
                      <a:pt x="78" y="182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60" y="181"/>
                    </a:lnTo>
                    <a:lnTo>
                      <a:pt x="60" y="181"/>
                    </a:lnTo>
                    <a:lnTo>
                      <a:pt x="59" y="181"/>
                    </a:lnTo>
                    <a:lnTo>
                      <a:pt x="59" y="181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8" y="181"/>
                    </a:lnTo>
                    <a:lnTo>
                      <a:pt x="56" y="181"/>
                    </a:lnTo>
                    <a:lnTo>
                      <a:pt x="56" y="181"/>
                    </a:lnTo>
                    <a:lnTo>
                      <a:pt x="55" y="182"/>
                    </a:lnTo>
                    <a:lnTo>
                      <a:pt x="55" y="182"/>
                    </a:lnTo>
                    <a:lnTo>
                      <a:pt x="55" y="182"/>
                    </a:lnTo>
                    <a:lnTo>
                      <a:pt x="55" y="182"/>
                    </a:lnTo>
                    <a:lnTo>
                      <a:pt x="54" y="182"/>
                    </a:lnTo>
                    <a:lnTo>
                      <a:pt x="54" y="182"/>
                    </a:lnTo>
                    <a:lnTo>
                      <a:pt x="53" y="184"/>
                    </a:lnTo>
                    <a:lnTo>
                      <a:pt x="53" y="184"/>
                    </a:lnTo>
                    <a:lnTo>
                      <a:pt x="51" y="186"/>
                    </a:lnTo>
                    <a:lnTo>
                      <a:pt x="51" y="186"/>
                    </a:lnTo>
                    <a:lnTo>
                      <a:pt x="51" y="187"/>
                    </a:lnTo>
                    <a:lnTo>
                      <a:pt x="51" y="187"/>
                    </a:lnTo>
                    <a:lnTo>
                      <a:pt x="51" y="187"/>
                    </a:lnTo>
                    <a:lnTo>
                      <a:pt x="51" y="187"/>
                    </a:lnTo>
                    <a:lnTo>
                      <a:pt x="50" y="189"/>
                    </a:lnTo>
                    <a:lnTo>
                      <a:pt x="50" y="189"/>
                    </a:lnTo>
                    <a:lnTo>
                      <a:pt x="49" y="191"/>
                    </a:lnTo>
                    <a:lnTo>
                      <a:pt x="49" y="191"/>
                    </a:lnTo>
                    <a:lnTo>
                      <a:pt x="49" y="191"/>
                    </a:lnTo>
                    <a:lnTo>
                      <a:pt x="49" y="191"/>
                    </a:lnTo>
                    <a:lnTo>
                      <a:pt x="48" y="192"/>
                    </a:lnTo>
                    <a:lnTo>
                      <a:pt x="48" y="192"/>
                    </a:lnTo>
                    <a:lnTo>
                      <a:pt x="48" y="193"/>
                    </a:lnTo>
                    <a:lnTo>
                      <a:pt x="48" y="193"/>
                    </a:lnTo>
                    <a:lnTo>
                      <a:pt x="46" y="196"/>
                    </a:lnTo>
                    <a:lnTo>
                      <a:pt x="46" y="196"/>
                    </a:lnTo>
                    <a:lnTo>
                      <a:pt x="46" y="196"/>
                    </a:lnTo>
                    <a:lnTo>
                      <a:pt x="46" y="196"/>
                    </a:lnTo>
                    <a:lnTo>
                      <a:pt x="46" y="197"/>
                    </a:lnTo>
                    <a:lnTo>
                      <a:pt x="46" y="197"/>
                    </a:lnTo>
                    <a:lnTo>
                      <a:pt x="46" y="198"/>
                    </a:lnTo>
                    <a:lnTo>
                      <a:pt x="46" y="198"/>
                    </a:lnTo>
                    <a:lnTo>
                      <a:pt x="46" y="199"/>
                    </a:lnTo>
                    <a:lnTo>
                      <a:pt x="46" y="199"/>
                    </a:lnTo>
                    <a:lnTo>
                      <a:pt x="46" y="199"/>
                    </a:lnTo>
                    <a:lnTo>
                      <a:pt x="46" y="199"/>
                    </a:lnTo>
                    <a:lnTo>
                      <a:pt x="46" y="201"/>
                    </a:lnTo>
                    <a:lnTo>
                      <a:pt x="46" y="201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48" y="203"/>
                    </a:lnTo>
                    <a:lnTo>
                      <a:pt x="48" y="203"/>
                    </a:lnTo>
                    <a:lnTo>
                      <a:pt x="48" y="203"/>
                    </a:lnTo>
                    <a:lnTo>
                      <a:pt x="48" y="203"/>
                    </a:lnTo>
                    <a:lnTo>
                      <a:pt x="58" y="217"/>
                    </a:lnTo>
                    <a:lnTo>
                      <a:pt x="58" y="217"/>
                    </a:lnTo>
                    <a:lnTo>
                      <a:pt x="68" y="228"/>
                    </a:lnTo>
                    <a:lnTo>
                      <a:pt x="75" y="237"/>
                    </a:lnTo>
                    <a:lnTo>
                      <a:pt x="87" y="246"/>
                    </a:lnTo>
                    <a:lnTo>
                      <a:pt x="87" y="246"/>
                    </a:lnTo>
                    <a:lnTo>
                      <a:pt x="78" y="265"/>
                    </a:lnTo>
                    <a:lnTo>
                      <a:pt x="78" y="265"/>
                    </a:lnTo>
                    <a:lnTo>
                      <a:pt x="64" y="264"/>
                    </a:lnTo>
                    <a:lnTo>
                      <a:pt x="53" y="264"/>
                    </a:lnTo>
                    <a:lnTo>
                      <a:pt x="38" y="265"/>
                    </a:lnTo>
                    <a:lnTo>
                      <a:pt x="38" y="265"/>
                    </a:lnTo>
                    <a:lnTo>
                      <a:pt x="21" y="267"/>
                    </a:lnTo>
                    <a:lnTo>
                      <a:pt x="21" y="267"/>
                    </a:lnTo>
                    <a:lnTo>
                      <a:pt x="21" y="267"/>
                    </a:lnTo>
                    <a:lnTo>
                      <a:pt x="21" y="267"/>
                    </a:lnTo>
                    <a:lnTo>
                      <a:pt x="21" y="267"/>
                    </a:lnTo>
                    <a:lnTo>
                      <a:pt x="21" y="267"/>
                    </a:lnTo>
                    <a:lnTo>
                      <a:pt x="20" y="269"/>
                    </a:lnTo>
                    <a:lnTo>
                      <a:pt x="20" y="269"/>
                    </a:lnTo>
                    <a:lnTo>
                      <a:pt x="19" y="269"/>
                    </a:lnTo>
                    <a:lnTo>
                      <a:pt x="19" y="269"/>
                    </a:lnTo>
                    <a:lnTo>
                      <a:pt x="16" y="271"/>
                    </a:lnTo>
                    <a:lnTo>
                      <a:pt x="16" y="271"/>
                    </a:lnTo>
                    <a:lnTo>
                      <a:pt x="16" y="271"/>
                    </a:lnTo>
                    <a:lnTo>
                      <a:pt x="16" y="271"/>
                    </a:lnTo>
                    <a:lnTo>
                      <a:pt x="15" y="271"/>
                    </a:lnTo>
                    <a:lnTo>
                      <a:pt x="15" y="271"/>
                    </a:lnTo>
                    <a:lnTo>
                      <a:pt x="15" y="273"/>
                    </a:lnTo>
                    <a:lnTo>
                      <a:pt x="15" y="273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2" y="280"/>
                    </a:lnTo>
                    <a:lnTo>
                      <a:pt x="12" y="280"/>
                    </a:lnTo>
                    <a:lnTo>
                      <a:pt x="12" y="281"/>
                    </a:lnTo>
                    <a:lnTo>
                      <a:pt x="12" y="281"/>
                    </a:lnTo>
                    <a:lnTo>
                      <a:pt x="11" y="283"/>
                    </a:lnTo>
                    <a:lnTo>
                      <a:pt x="11" y="283"/>
                    </a:lnTo>
                    <a:lnTo>
                      <a:pt x="11" y="284"/>
                    </a:lnTo>
                    <a:lnTo>
                      <a:pt x="11" y="284"/>
                    </a:lnTo>
                    <a:lnTo>
                      <a:pt x="11" y="284"/>
                    </a:lnTo>
                    <a:lnTo>
                      <a:pt x="11" y="284"/>
                    </a:lnTo>
                    <a:lnTo>
                      <a:pt x="11" y="288"/>
                    </a:lnTo>
                    <a:lnTo>
                      <a:pt x="11" y="288"/>
                    </a:lnTo>
                    <a:lnTo>
                      <a:pt x="11" y="288"/>
                    </a:lnTo>
                    <a:lnTo>
                      <a:pt x="11" y="288"/>
                    </a:lnTo>
                    <a:lnTo>
                      <a:pt x="11" y="289"/>
                    </a:lnTo>
                    <a:lnTo>
                      <a:pt x="11" y="289"/>
                    </a:lnTo>
                    <a:lnTo>
                      <a:pt x="11" y="289"/>
                    </a:lnTo>
                    <a:lnTo>
                      <a:pt x="11" y="289"/>
                    </a:lnTo>
                    <a:lnTo>
                      <a:pt x="11" y="290"/>
                    </a:lnTo>
                    <a:lnTo>
                      <a:pt x="11" y="290"/>
                    </a:lnTo>
                    <a:lnTo>
                      <a:pt x="11" y="290"/>
                    </a:lnTo>
                    <a:lnTo>
                      <a:pt x="11" y="290"/>
                    </a:lnTo>
                    <a:lnTo>
                      <a:pt x="12" y="293"/>
                    </a:lnTo>
                    <a:lnTo>
                      <a:pt x="12" y="293"/>
                    </a:lnTo>
                    <a:lnTo>
                      <a:pt x="12" y="293"/>
                    </a:lnTo>
                    <a:lnTo>
                      <a:pt x="12" y="293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5" y="294"/>
                    </a:lnTo>
                    <a:lnTo>
                      <a:pt x="15" y="294"/>
                    </a:lnTo>
                    <a:lnTo>
                      <a:pt x="27" y="305"/>
                    </a:lnTo>
                    <a:lnTo>
                      <a:pt x="27" y="305"/>
                    </a:lnTo>
                    <a:lnTo>
                      <a:pt x="39" y="313"/>
                    </a:lnTo>
                    <a:lnTo>
                      <a:pt x="49" y="319"/>
                    </a:lnTo>
                    <a:lnTo>
                      <a:pt x="63" y="325"/>
                    </a:lnTo>
                    <a:lnTo>
                      <a:pt x="63" y="325"/>
                    </a:lnTo>
                    <a:lnTo>
                      <a:pt x="59" y="346"/>
                    </a:lnTo>
                    <a:lnTo>
                      <a:pt x="59" y="346"/>
                    </a:lnTo>
                    <a:lnTo>
                      <a:pt x="45" y="348"/>
                    </a:lnTo>
                    <a:lnTo>
                      <a:pt x="34" y="352"/>
                    </a:lnTo>
                    <a:lnTo>
                      <a:pt x="20" y="357"/>
                    </a:lnTo>
                    <a:lnTo>
                      <a:pt x="20" y="357"/>
                    </a:lnTo>
                    <a:lnTo>
                      <a:pt x="5" y="363"/>
                    </a:lnTo>
                    <a:lnTo>
                      <a:pt x="5" y="363"/>
                    </a:lnTo>
                    <a:lnTo>
                      <a:pt x="5" y="363"/>
                    </a:lnTo>
                    <a:lnTo>
                      <a:pt x="5" y="363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2" y="366"/>
                    </a:lnTo>
                    <a:lnTo>
                      <a:pt x="2" y="366"/>
                    </a:lnTo>
                    <a:lnTo>
                      <a:pt x="1" y="366"/>
                    </a:lnTo>
                    <a:lnTo>
                      <a:pt x="1" y="366"/>
                    </a:lnTo>
                    <a:lnTo>
                      <a:pt x="1" y="367"/>
                    </a:lnTo>
                    <a:lnTo>
                      <a:pt x="1" y="367"/>
                    </a:lnTo>
                    <a:lnTo>
                      <a:pt x="1" y="368"/>
                    </a:lnTo>
                    <a:lnTo>
                      <a:pt x="1" y="368"/>
                    </a:lnTo>
                    <a:lnTo>
                      <a:pt x="0" y="368"/>
                    </a:lnTo>
                    <a:lnTo>
                      <a:pt x="0" y="368"/>
                    </a:lnTo>
                    <a:lnTo>
                      <a:pt x="0" y="370"/>
                    </a:lnTo>
                    <a:lnTo>
                      <a:pt x="0" y="370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73"/>
                    </a:lnTo>
                    <a:lnTo>
                      <a:pt x="0" y="373"/>
                    </a:lnTo>
                    <a:lnTo>
                      <a:pt x="0" y="375"/>
                    </a:lnTo>
                    <a:lnTo>
                      <a:pt x="0" y="375"/>
                    </a:lnTo>
                    <a:lnTo>
                      <a:pt x="0" y="375"/>
                    </a:lnTo>
                    <a:lnTo>
                      <a:pt x="0" y="375"/>
                    </a:lnTo>
                    <a:lnTo>
                      <a:pt x="0" y="377"/>
                    </a:lnTo>
                    <a:lnTo>
                      <a:pt x="0" y="377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80"/>
                    </a:lnTo>
                    <a:lnTo>
                      <a:pt x="0" y="380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0" y="382"/>
                    </a:lnTo>
                    <a:lnTo>
                      <a:pt x="0" y="382"/>
                    </a:lnTo>
                    <a:lnTo>
                      <a:pt x="0" y="383"/>
                    </a:lnTo>
                    <a:lnTo>
                      <a:pt x="0" y="383"/>
                    </a:lnTo>
                    <a:lnTo>
                      <a:pt x="0" y="383"/>
                    </a:lnTo>
                    <a:lnTo>
                      <a:pt x="0" y="383"/>
                    </a:lnTo>
                    <a:lnTo>
                      <a:pt x="0" y="385"/>
                    </a:lnTo>
                    <a:lnTo>
                      <a:pt x="0" y="385"/>
                    </a:lnTo>
                    <a:lnTo>
                      <a:pt x="0" y="385"/>
                    </a:lnTo>
                    <a:lnTo>
                      <a:pt x="0" y="385"/>
                    </a:lnTo>
                    <a:lnTo>
                      <a:pt x="1" y="386"/>
                    </a:lnTo>
                    <a:lnTo>
                      <a:pt x="1" y="386"/>
                    </a:lnTo>
                    <a:lnTo>
                      <a:pt x="1" y="386"/>
                    </a:lnTo>
                    <a:lnTo>
                      <a:pt x="1" y="386"/>
                    </a:lnTo>
                    <a:lnTo>
                      <a:pt x="1" y="387"/>
                    </a:lnTo>
                    <a:lnTo>
                      <a:pt x="1" y="387"/>
                    </a:lnTo>
                    <a:lnTo>
                      <a:pt x="2" y="387"/>
                    </a:lnTo>
                    <a:lnTo>
                      <a:pt x="2" y="387"/>
                    </a:lnTo>
                    <a:lnTo>
                      <a:pt x="4" y="388"/>
                    </a:lnTo>
                    <a:lnTo>
                      <a:pt x="4" y="388"/>
                    </a:lnTo>
                    <a:lnTo>
                      <a:pt x="4" y="390"/>
                    </a:lnTo>
                    <a:lnTo>
                      <a:pt x="4" y="390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5" y="391"/>
                    </a:lnTo>
                    <a:lnTo>
                      <a:pt x="20" y="397"/>
                    </a:lnTo>
                    <a:lnTo>
                      <a:pt x="20" y="397"/>
                    </a:lnTo>
                    <a:lnTo>
                      <a:pt x="34" y="402"/>
                    </a:lnTo>
                    <a:lnTo>
                      <a:pt x="45" y="406"/>
                    </a:lnTo>
                    <a:lnTo>
                      <a:pt x="59" y="407"/>
                    </a:lnTo>
                    <a:lnTo>
                      <a:pt x="59" y="407"/>
                    </a:lnTo>
                    <a:lnTo>
                      <a:pt x="63" y="429"/>
                    </a:lnTo>
                    <a:lnTo>
                      <a:pt x="63" y="429"/>
                    </a:lnTo>
                    <a:lnTo>
                      <a:pt x="49" y="435"/>
                    </a:lnTo>
                    <a:lnTo>
                      <a:pt x="39" y="440"/>
                    </a:lnTo>
                    <a:lnTo>
                      <a:pt x="27" y="449"/>
                    </a:lnTo>
                    <a:lnTo>
                      <a:pt x="27" y="449"/>
                    </a:lnTo>
                    <a:lnTo>
                      <a:pt x="19" y="455"/>
                    </a:lnTo>
                    <a:lnTo>
                      <a:pt x="14" y="460"/>
                    </a:lnTo>
                    <a:lnTo>
                      <a:pt x="14" y="460"/>
                    </a:lnTo>
                    <a:lnTo>
                      <a:pt x="14" y="460"/>
                    </a:lnTo>
                    <a:lnTo>
                      <a:pt x="14" y="460"/>
                    </a:lnTo>
                    <a:lnTo>
                      <a:pt x="14" y="460"/>
                    </a:lnTo>
                    <a:lnTo>
                      <a:pt x="12" y="461"/>
                    </a:lnTo>
                    <a:lnTo>
                      <a:pt x="12" y="461"/>
                    </a:lnTo>
                    <a:lnTo>
                      <a:pt x="12" y="461"/>
                    </a:lnTo>
                    <a:lnTo>
                      <a:pt x="12" y="461"/>
                    </a:lnTo>
                    <a:lnTo>
                      <a:pt x="11" y="463"/>
                    </a:lnTo>
                    <a:lnTo>
                      <a:pt x="11" y="463"/>
                    </a:lnTo>
                    <a:lnTo>
                      <a:pt x="11" y="464"/>
                    </a:lnTo>
                    <a:lnTo>
                      <a:pt x="11" y="464"/>
                    </a:lnTo>
                    <a:lnTo>
                      <a:pt x="11" y="465"/>
                    </a:lnTo>
                    <a:lnTo>
                      <a:pt x="11" y="465"/>
                    </a:lnTo>
                    <a:lnTo>
                      <a:pt x="11" y="465"/>
                    </a:lnTo>
                    <a:lnTo>
                      <a:pt x="11" y="465"/>
                    </a:lnTo>
                    <a:lnTo>
                      <a:pt x="11" y="467"/>
                    </a:lnTo>
                    <a:lnTo>
                      <a:pt x="11" y="467"/>
                    </a:lnTo>
                    <a:lnTo>
                      <a:pt x="11" y="467"/>
                    </a:lnTo>
                    <a:lnTo>
                      <a:pt x="11" y="467"/>
                    </a:lnTo>
                    <a:lnTo>
                      <a:pt x="11" y="468"/>
                    </a:lnTo>
                    <a:lnTo>
                      <a:pt x="11" y="468"/>
                    </a:lnTo>
                    <a:lnTo>
                      <a:pt x="11" y="468"/>
                    </a:lnTo>
                    <a:lnTo>
                      <a:pt x="11" y="468"/>
                    </a:lnTo>
                    <a:lnTo>
                      <a:pt x="11" y="470"/>
                    </a:lnTo>
                    <a:lnTo>
                      <a:pt x="11" y="470"/>
                    </a:lnTo>
                    <a:lnTo>
                      <a:pt x="11" y="470"/>
                    </a:lnTo>
                    <a:lnTo>
                      <a:pt x="11" y="470"/>
                    </a:lnTo>
                    <a:lnTo>
                      <a:pt x="11" y="472"/>
                    </a:lnTo>
                    <a:lnTo>
                      <a:pt x="11" y="472"/>
                    </a:lnTo>
                    <a:lnTo>
                      <a:pt x="12" y="473"/>
                    </a:lnTo>
                    <a:lnTo>
                      <a:pt x="12" y="473"/>
                    </a:lnTo>
                    <a:lnTo>
                      <a:pt x="12" y="474"/>
                    </a:lnTo>
                    <a:lnTo>
                      <a:pt x="12" y="474"/>
                    </a:lnTo>
                    <a:lnTo>
                      <a:pt x="12" y="477"/>
                    </a:lnTo>
                    <a:lnTo>
                      <a:pt x="12" y="477"/>
                    </a:lnTo>
                    <a:lnTo>
                      <a:pt x="14" y="477"/>
                    </a:lnTo>
                    <a:lnTo>
                      <a:pt x="14" y="477"/>
                    </a:lnTo>
                    <a:lnTo>
                      <a:pt x="14" y="478"/>
                    </a:lnTo>
                    <a:lnTo>
                      <a:pt x="14" y="478"/>
                    </a:lnTo>
                    <a:lnTo>
                      <a:pt x="14" y="479"/>
                    </a:lnTo>
                    <a:lnTo>
                      <a:pt x="14" y="479"/>
                    </a:lnTo>
                    <a:lnTo>
                      <a:pt x="14" y="480"/>
                    </a:lnTo>
                    <a:lnTo>
                      <a:pt x="14" y="480"/>
                    </a:lnTo>
                    <a:lnTo>
                      <a:pt x="14" y="480"/>
                    </a:lnTo>
                    <a:lnTo>
                      <a:pt x="14" y="480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6" y="483"/>
                    </a:lnTo>
                    <a:lnTo>
                      <a:pt x="16" y="483"/>
                    </a:lnTo>
                    <a:lnTo>
                      <a:pt x="16" y="483"/>
                    </a:lnTo>
                    <a:lnTo>
                      <a:pt x="16" y="483"/>
                    </a:lnTo>
                    <a:lnTo>
                      <a:pt x="17" y="484"/>
                    </a:lnTo>
                    <a:lnTo>
                      <a:pt x="17" y="484"/>
                    </a:lnTo>
                    <a:lnTo>
                      <a:pt x="17" y="484"/>
                    </a:lnTo>
                    <a:lnTo>
                      <a:pt x="17" y="484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21" y="485"/>
                    </a:lnTo>
                    <a:lnTo>
                      <a:pt x="21" y="485"/>
                    </a:lnTo>
                    <a:lnTo>
                      <a:pt x="21" y="485"/>
                    </a:lnTo>
                    <a:lnTo>
                      <a:pt x="21" y="485"/>
                    </a:lnTo>
                    <a:lnTo>
                      <a:pt x="27" y="488"/>
                    </a:lnTo>
                    <a:lnTo>
                      <a:pt x="38" y="489"/>
                    </a:lnTo>
                    <a:lnTo>
                      <a:pt x="38" y="489"/>
                    </a:lnTo>
                    <a:lnTo>
                      <a:pt x="53" y="490"/>
                    </a:lnTo>
                    <a:lnTo>
                      <a:pt x="64" y="490"/>
                    </a:lnTo>
                    <a:lnTo>
                      <a:pt x="78" y="488"/>
                    </a:lnTo>
                    <a:lnTo>
                      <a:pt x="78" y="488"/>
                    </a:lnTo>
                    <a:lnTo>
                      <a:pt x="87" y="508"/>
                    </a:lnTo>
                    <a:lnTo>
                      <a:pt x="87" y="508"/>
                    </a:lnTo>
                    <a:lnTo>
                      <a:pt x="75" y="517"/>
                    </a:lnTo>
                    <a:lnTo>
                      <a:pt x="67" y="526"/>
                    </a:lnTo>
                    <a:lnTo>
                      <a:pt x="58" y="537"/>
                    </a:lnTo>
                    <a:lnTo>
                      <a:pt x="58" y="537"/>
                    </a:lnTo>
                    <a:lnTo>
                      <a:pt x="51" y="545"/>
                    </a:lnTo>
                    <a:lnTo>
                      <a:pt x="48" y="551"/>
                    </a:lnTo>
                    <a:lnTo>
                      <a:pt x="48" y="551"/>
                    </a:lnTo>
                    <a:lnTo>
                      <a:pt x="48" y="551"/>
                    </a:lnTo>
                    <a:lnTo>
                      <a:pt x="48" y="551"/>
                    </a:lnTo>
                    <a:lnTo>
                      <a:pt x="48" y="551"/>
                    </a:lnTo>
                    <a:lnTo>
                      <a:pt x="48" y="551"/>
                    </a:lnTo>
                    <a:lnTo>
                      <a:pt x="46" y="552"/>
                    </a:lnTo>
                    <a:lnTo>
                      <a:pt x="46" y="552"/>
                    </a:lnTo>
                    <a:lnTo>
                      <a:pt x="46" y="552"/>
                    </a:lnTo>
                    <a:lnTo>
                      <a:pt x="46" y="552"/>
                    </a:lnTo>
                    <a:lnTo>
                      <a:pt x="46" y="555"/>
                    </a:lnTo>
                    <a:lnTo>
                      <a:pt x="46" y="555"/>
                    </a:lnTo>
                    <a:lnTo>
                      <a:pt x="46" y="555"/>
                    </a:lnTo>
                    <a:lnTo>
                      <a:pt x="46" y="555"/>
                    </a:lnTo>
                    <a:lnTo>
                      <a:pt x="46" y="556"/>
                    </a:lnTo>
                    <a:lnTo>
                      <a:pt x="46" y="556"/>
                    </a:lnTo>
                    <a:lnTo>
                      <a:pt x="46" y="556"/>
                    </a:lnTo>
                    <a:lnTo>
                      <a:pt x="46" y="556"/>
                    </a:lnTo>
                    <a:lnTo>
                      <a:pt x="46" y="557"/>
                    </a:lnTo>
                    <a:lnTo>
                      <a:pt x="46" y="557"/>
                    </a:lnTo>
                    <a:lnTo>
                      <a:pt x="46" y="558"/>
                    </a:lnTo>
                    <a:lnTo>
                      <a:pt x="46" y="558"/>
                    </a:lnTo>
                    <a:lnTo>
                      <a:pt x="46" y="560"/>
                    </a:lnTo>
                    <a:lnTo>
                      <a:pt x="46" y="560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48" y="561"/>
                    </a:lnTo>
                    <a:lnTo>
                      <a:pt x="48" y="561"/>
                    </a:lnTo>
                    <a:lnTo>
                      <a:pt x="48" y="561"/>
                    </a:lnTo>
                    <a:lnTo>
                      <a:pt x="48" y="561"/>
                    </a:lnTo>
                    <a:lnTo>
                      <a:pt x="49" y="562"/>
                    </a:lnTo>
                    <a:lnTo>
                      <a:pt x="49" y="562"/>
                    </a:lnTo>
                    <a:lnTo>
                      <a:pt x="49" y="564"/>
                    </a:lnTo>
                    <a:lnTo>
                      <a:pt x="49" y="564"/>
                    </a:lnTo>
                    <a:lnTo>
                      <a:pt x="50" y="565"/>
                    </a:lnTo>
                    <a:lnTo>
                      <a:pt x="50" y="565"/>
                    </a:lnTo>
                    <a:lnTo>
                      <a:pt x="51" y="567"/>
                    </a:lnTo>
                    <a:lnTo>
                      <a:pt x="51" y="567"/>
                    </a:lnTo>
                    <a:lnTo>
                      <a:pt x="51" y="567"/>
                    </a:lnTo>
                    <a:lnTo>
                      <a:pt x="51" y="567"/>
                    </a:lnTo>
                    <a:lnTo>
                      <a:pt x="51" y="569"/>
                    </a:lnTo>
                    <a:lnTo>
                      <a:pt x="51" y="569"/>
                    </a:lnTo>
                    <a:lnTo>
                      <a:pt x="53" y="569"/>
                    </a:lnTo>
                    <a:lnTo>
                      <a:pt x="53" y="569"/>
                    </a:lnTo>
                    <a:lnTo>
                      <a:pt x="53" y="570"/>
                    </a:lnTo>
                    <a:lnTo>
                      <a:pt x="53" y="570"/>
                    </a:lnTo>
                    <a:lnTo>
                      <a:pt x="53" y="570"/>
                    </a:lnTo>
                    <a:lnTo>
                      <a:pt x="53" y="570"/>
                    </a:lnTo>
                    <a:lnTo>
                      <a:pt x="54" y="571"/>
                    </a:lnTo>
                    <a:lnTo>
                      <a:pt x="54" y="571"/>
                    </a:lnTo>
                    <a:lnTo>
                      <a:pt x="54" y="571"/>
                    </a:lnTo>
                    <a:lnTo>
                      <a:pt x="54" y="571"/>
                    </a:lnTo>
                    <a:lnTo>
                      <a:pt x="55" y="572"/>
                    </a:lnTo>
                    <a:lnTo>
                      <a:pt x="55" y="572"/>
                    </a:lnTo>
                    <a:lnTo>
                      <a:pt x="55" y="572"/>
                    </a:lnTo>
                    <a:lnTo>
                      <a:pt x="55" y="572"/>
                    </a:lnTo>
                    <a:lnTo>
                      <a:pt x="56" y="574"/>
                    </a:lnTo>
                    <a:lnTo>
                      <a:pt x="56" y="574"/>
                    </a:lnTo>
                    <a:lnTo>
                      <a:pt x="58" y="574"/>
                    </a:lnTo>
                    <a:lnTo>
                      <a:pt x="58" y="574"/>
                    </a:lnTo>
                    <a:lnTo>
                      <a:pt x="59" y="574"/>
                    </a:lnTo>
                    <a:lnTo>
                      <a:pt x="59" y="574"/>
                    </a:lnTo>
                    <a:lnTo>
                      <a:pt x="59" y="574"/>
                    </a:lnTo>
                    <a:lnTo>
                      <a:pt x="59" y="574"/>
                    </a:lnTo>
                    <a:lnTo>
                      <a:pt x="61" y="574"/>
                    </a:lnTo>
                    <a:lnTo>
                      <a:pt x="61" y="574"/>
                    </a:lnTo>
                    <a:lnTo>
                      <a:pt x="61" y="574"/>
                    </a:lnTo>
                    <a:lnTo>
                      <a:pt x="61" y="574"/>
                    </a:lnTo>
                    <a:lnTo>
                      <a:pt x="61" y="574"/>
                    </a:lnTo>
                    <a:lnTo>
                      <a:pt x="61" y="574"/>
                    </a:lnTo>
                    <a:lnTo>
                      <a:pt x="68" y="574"/>
                    </a:lnTo>
                    <a:lnTo>
                      <a:pt x="78" y="572"/>
                    </a:lnTo>
                    <a:lnTo>
                      <a:pt x="78" y="572"/>
                    </a:lnTo>
                    <a:lnTo>
                      <a:pt x="93" y="570"/>
                    </a:lnTo>
                    <a:lnTo>
                      <a:pt x="104" y="567"/>
                    </a:lnTo>
                    <a:lnTo>
                      <a:pt x="117" y="562"/>
                    </a:lnTo>
                    <a:lnTo>
                      <a:pt x="117" y="562"/>
                    </a:lnTo>
                    <a:lnTo>
                      <a:pt x="130" y="579"/>
                    </a:lnTo>
                    <a:lnTo>
                      <a:pt x="130" y="579"/>
                    </a:lnTo>
                    <a:lnTo>
                      <a:pt x="122" y="590"/>
                    </a:lnTo>
                    <a:lnTo>
                      <a:pt x="116" y="600"/>
                    </a:lnTo>
                    <a:lnTo>
                      <a:pt x="109" y="614"/>
                    </a:lnTo>
                    <a:lnTo>
                      <a:pt x="109" y="614"/>
                    </a:lnTo>
                    <a:lnTo>
                      <a:pt x="106" y="623"/>
                    </a:lnTo>
                    <a:lnTo>
                      <a:pt x="104" y="630"/>
                    </a:lnTo>
                    <a:lnTo>
                      <a:pt x="104" y="630"/>
                    </a:lnTo>
                    <a:lnTo>
                      <a:pt x="104" y="630"/>
                    </a:lnTo>
                    <a:lnTo>
                      <a:pt x="104" y="630"/>
                    </a:lnTo>
                    <a:lnTo>
                      <a:pt x="104" y="630"/>
                    </a:lnTo>
                    <a:lnTo>
                      <a:pt x="104" y="630"/>
                    </a:lnTo>
                    <a:lnTo>
                      <a:pt x="103" y="632"/>
                    </a:lnTo>
                    <a:lnTo>
                      <a:pt x="103" y="632"/>
                    </a:lnTo>
                    <a:lnTo>
                      <a:pt x="103" y="632"/>
                    </a:lnTo>
                    <a:lnTo>
                      <a:pt x="103" y="634"/>
                    </a:lnTo>
                    <a:lnTo>
                      <a:pt x="103" y="634"/>
                    </a:lnTo>
                    <a:lnTo>
                      <a:pt x="103" y="634"/>
                    </a:lnTo>
                    <a:lnTo>
                      <a:pt x="103" y="634"/>
                    </a:lnTo>
                    <a:lnTo>
                      <a:pt x="104" y="635"/>
                    </a:lnTo>
                    <a:lnTo>
                      <a:pt x="104" y="635"/>
                    </a:lnTo>
                    <a:lnTo>
                      <a:pt x="104" y="635"/>
                    </a:lnTo>
                    <a:lnTo>
                      <a:pt x="104" y="635"/>
                    </a:lnTo>
                    <a:lnTo>
                      <a:pt x="104" y="637"/>
                    </a:lnTo>
                    <a:lnTo>
                      <a:pt x="104" y="637"/>
                    </a:lnTo>
                    <a:lnTo>
                      <a:pt x="104" y="637"/>
                    </a:lnTo>
                    <a:lnTo>
                      <a:pt x="104" y="637"/>
                    </a:lnTo>
                    <a:lnTo>
                      <a:pt x="106" y="638"/>
                    </a:lnTo>
                    <a:lnTo>
                      <a:pt x="106" y="638"/>
                    </a:lnTo>
                    <a:lnTo>
                      <a:pt x="106" y="639"/>
                    </a:lnTo>
                    <a:lnTo>
                      <a:pt x="106" y="639"/>
                    </a:lnTo>
                    <a:lnTo>
                      <a:pt x="107" y="639"/>
                    </a:lnTo>
                    <a:lnTo>
                      <a:pt x="107" y="639"/>
                    </a:lnTo>
                    <a:lnTo>
                      <a:pt x="107" y="640"/>
                    </a:lnTo>
                    <a:lnTo>
                      <a:pt x="107" y="640"/>
                    </a:lnTo>
                    <a:lnTo>
                      <a:pt x="108" y="642"/>
                    </a:lnTo>
                    <a:lnTo>
                      <a:pt x="108" y="642"/>
                    </a:lnTo>
                    <a:lnTo>
                      <a:pt x="108" y="642"/>
                    </a:lnTo>
                    <a:lnTo>
                      <a:pt x="108" y="642"/>
                    </a:lnTo>
                    <a:lnTo>
                      <a:pt x="109" y="643"/>
                    </a:lnTo>
                    <a:lnTo>
                      <a:pt x="109" y="643"/>
                    </a:lnTo>
                    <a:lnTo>
                      <a:pt x="111" y="644"/>
                    </a:lnTo>
                    <a:lnTo>
                      <a:pt x="111" y="644"/>
                    </a:lnTo>
                    <a:lnTo>
                      <a:pt x="112" y="644"/>
                    </a:lnTo>
                    <a:lnTo>
                      <a:pt x="112" y="644"/>
                    </a:lnTo>
                    <a:lnTo>
                      <a:pt x="113" y="645"/>
                    </a:lnTo>
                    <a:lnTo>
                      <a:pt x="113" y="645"/>
                    </a:lnTo>
                    <a:lnTo>
                      <a:pt x="113" y="645"/>
                    </a:lnTo>
                    <a:lnTo>
                      <a:pt x="113" y="645"/>
                    </a:lnTo>
                    <a:lnTo>
                      <a:pt x="114" y="647"/>
                    </a:lnTo>
                    <a:lnTo>
                      <a:pt x="114" y="647"/>
                    </a:lnTo>
                    <a:lnTo>
                      <a:pt x="114" y="647"/>
                    </a:lnTo>
                    <a:lnTo>
                      <a:pt x="114" y="647"/>
                    </a:lnTo>
                    <a:lnTo>
                      <a:pt x="116" y="648"/>
                    </a:lnTo>
                    <a:lnTo>
                      <a:pt x="116" y="648"/>
                    </a:lnTo>
                    <a:lnTo>
                      <a:pt x="116" y="648"/>
                    </a:lnTo>
                    <a:lnTo>
                      <a:pt x="116" y="648"/>
                    </a:lnTo>
                    <a:lnTo>
                      <a:pt x="117" y="649"/>
                    </a:lnTo>
                    <a:lnTo>
                      <a:pt x="117" y="649"/>
                    </a:lnTo>
                    <a:lnTo>
                      <a:pt x="117" y="649"/>
                    </a:lnTo>
                    <a:lnTo>
                      <a:pt x="117" y="649"/>
                    </a:lnTo>
                    <a:lnTo>
                      <a:pt x="118" y="649"/>
                    </a:lnTo>
                    <a:lnTo>
                      <a:pt x="118" y="649"/>
                    </a:lnTo>
                    <a:lnTo>
                      <a:pt x="118" y="649"/>
                    </a:lnTo>
                    <a:lnTo>
                      <a:pt x="118" y="649"/>
                    </a:lnTo>
                    <a:lnTo>
                      <a:pt x="123" y="649"/>
                    </a:lnTo>
                    <a:lnTo>
                      <a:pt x="123" y="649"/>
                    </a:lnTo>
                    <a:lnTo>
                      <a:pt x="123" y="649"/>
                    </a:lnTo>
                    <a:lnTo>
                      <a:pt x="123" y="649"/>
                    </a:lnTo>
                    <a:lnTo>
                      <a:pt x="130" y="647"/>
                    </a:lnTo>
                    <a:lnTo>
                      <a:pt x="138" y="643"/>
                    </a:lnTo>
                    <a:lnTo>
                      <a:pt x="138" y="643"/>
                    </a:lnTo>
                    <a:lnTo>
                      <a:pt x="152" y="637"/>
                    </a:lnTo>
                    <a:lnTo>
                      <a:pt x="162" y="630"/>
                    </a:lnTo>
                    <a:lnTo>
                      <a:pt x="174" y="623"/>
                    </a:lnTo>
                    <a:lnTo>
                      <a:pt x="174" y="623"/>
                    </a:lnTo>
                    <a:lnTo>
                      <a:pt x="190" y="635"/>
                    </a:lnTo>
                    <a:lnTo>
                      <a:pt x="190" y="635"/>
                    </a:lnTo>
                    <a:lnTo>
                      <a:pt x="186" y="649"/>
                    </a:lnTo>
                    <a:lnTo>
                      <a:pt x="182" y="660"/>
                    </a:lnTo>
                    <a:lnTo>
                      <a:pt x="180" y="674"/>
                    </a:lnTo>
                    <a:lnTo>
                      <a:pt x="180" y="674"/>
                    </a:lnTo>
                    <a:lnTo>
                      <a:pt x="179" y="684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3"/>
                    </a:lnTo>
                    <a:lnTo>
                      <a:pt x="179" y="693"/>
                    </a:lnTo>
                    <a:lnTo>
                      <a:pt x="179" y="695"/>
                    </a:lnTo>
                    <a:lnTo>
                      <a:pt x="179" y="695"/>
                    </a:lnTo>
                    <a:lnTo>
                      <a:pt x="180" y="696"/>
                    </a:lnTo>
                    <a:lnTo>
                      <a:pt x="180" y="696"/>
                    </a:lnTo>
                    <a:lnTo>
                      <a:pt x="180" y="696"/>
                    </a:lnTo>
                    <a:lnTo>
                      <a:pt x="180" y="696"/>
                    </a:lnTo>
                    <a:lnTo>
                      <a:pt x="180" y="697"/>
                    </a:lnTo>
                    <a:lnTo>
                      <a:pt x="180" y="697"/>
                    </a:lnTo>
                    <a:lnTo>
                      <a:pt x="180" y="697"/>
                    </a:lnTo>
                    <a:lnTo>
                      <a:pt x="180" y="697"/>
                    </a:lnTo>
                    <a:lnTo>
                      <a:pt x="181" y="698"/>
                    </a:lnTo>
                    <a:lnTo>
                      <a:pt x="181" y="698"/>
                    </a:lnTo>
                    <a:lnTo>
                      <a:pt x="181" y="698"/>
                    </a:lnTo>
                    <a:lnTo>
                      <a:pt x="181" y="698"/>
                    </a:lnTo>
                    <a:lnTo>
                      <a:pt x="182" y="700"/>
                    </a:lnTo>
                    <a:lnTo>
                      <a:pt x="182" y="700"/>
                    </a:lnTo>
                    <a:lnTo>
                      <a:pt x="182" y="700"/>
                    </a:lnTo>
                    <a:lnTo>
                      <a:pt x="182" y="700"/>
                    </a:lnTo>
                    <a:lnTo>
                      <a:pt x="184" y="701"/>
                    </a:lnTo>
                    <a:lnTo>
                      <a:pt x="184" y="701"/>
                    </a:lnTo>
                    <a:lnTo>
                      <a:pt x="184" y="701"/>
                    </a:lnTo>
                    <a:lnTo>
                      <a:pt x="184" y="701"/>
                    </a:lnTo>
                    <a:lnTo>
                      <a:pt x="185" y="701"/>
                    </a:lnTo>
                    <a:lnTo>
                      <a:pt x="185" y="701"/>
                    </a:lnTo>
                    <a:lnTo>
                      <a:pt x="186" y="702"/>
                    </a:lnTo>
                    <a:lnTo>
                      <a:pt x="186" y="702"/>
                    </a:lnTo>
                    <a:lnTo>
                      <a:pt x="187" y="702"/>
                    </a:lnTo>
                    <a:lnTo>
                      <a:pt x="187" y="702"/>
                    </a:lnTo>
                    <a:lnTo>
                      <a:pt x="190" y="703"/>
                    </a:lnTo>
                    <a:lnTo>
                      <a:pt x="190" y="703"/>
                    </a:lnTo>
                    <a:lnTo>
                      <a:pt x="190" y="703"/>
                    </a:lnTo>
                    <a:lnTo>
                      <a:pt x="190" y="703"/>
                    </a:lnTo>
                    <a:lnTo>
                      <a:pt x="191" y="705"/>
                    </a:lnTo>
                    <a:lnTo>
                      <a:pt x="191" y="705"/>
                    </a:lnTo>
                    <a:lnTo>
                      <a:pt x="191" y="705"/>
                    </a:lnTo>
                    <a:lnTo>
                      <a:pt x="191" y="705"/>
                    </a:lnTo>
                    <a:lnTo>
                      <a:pt x="193" y="706"/>
                    </a:lnTo>
                    <a:lnTo>
                      <a:pt x="193" y="706"/>
                    </a:lnTo>
                    <a:lnTo>
                      <a:pt x="193" y="706"/>
                    </a:lnTo>
                    <a:lnTo>
                      <a:pt x="193" y="706"/>
                    </a:lnTo>
                    <a:lnTo>
                      <a:pt x="195" y="706"/>
                    </a:lnTo>
                    <a:lnTo>
                      <a:pt x="195" y="706"/>
                    </a:lnTo>
                    <a:lnTo>
                      <a:pt x="195" y="706"/>
                    </a:lnTo>
                    <a:lnTo>
                      <a:pt x="195" y="706"/>
                    </a:lnTo>
                    <a:lnTo>
                      <a:pt x="196" y="706"/>
                    </a:lnTo>
                    <a:lnTo>
                      <a:pt x="196" y="706"/>
                    </a:lnTo>
                    <a:lnTo>
                      <a:pt x="196" y="706"/>
                    </a:lnTo>
                    <a:lnTo>
                      <a:pt x="196" y="706"/>
                    </a:lnTo>
                    <a:lnTo>
                      <a:pt x="198" y="706"/>
                    </a:lnTo>
                    <a:lnTo>
                      <a:pt x="198" y="706"/>
                    </a:lnTo>
                    <a:lnTo>
                      <a:pt x="198" y="706"/>
                    </a:lnTo>
                    <a:lnTo>
                      <a:pt x="198" y="706"/>
                    </a:lnTo>
                    <a:lnTo>
                      <a:pt x="200" y="706"/>
                    </a:lnTo>
                    <a:lnTo>
                      <a:pt x="200" y="706"/>
                    </a:lnTo>
                    <a:lnTo>
                      <a:pt x="200" y="706"/>
                    </a:lnTo>
                    <a:lnTo>
                      <a:pt x="201" y="705"/>
                    </a:lnTo>
                    <a:lnTo>
                      <a:pt x="201" y="705"/>
                    </a:lnTo>
                    <a:lnTo>
                      <a:pt x="201" y="705"/>
                    </a:lnTo>
                    <a:lnTo>
                      <a:pt x="201" y="705"/>
                    </a:lnTo>
                    <a:lnTo>
                      <a:pt x="208" y="701"/>
                    </a:lnTo>
                    <a:lnTo>
                      <a:pt x="215" y="695"/>
                    </a:lnTo>
                    <a:lnTo>
                      <a:pt x="215" y="695"/>
                    </a:lnTo>
                    <a:lnTo>
                      <a:pt x="227" y="686"/>
                    </a:lnTo>
                    <a:lnTo>
                      <a:pt x="235" y="678"/>
                    </a:lnTo>
                    <a:lnTo>
                      <a:pt x="244" y="667"/>
                    </a:lnTo>
                    <a:lnTo>
                      <a:pt x="244" y="667"/>
                    </a:lnTo>
                    <a:lnTo>
                      <a:pt x="264" y="674"/>
                    </a:lnTo>
                    <a:lnTo>
                      <a:pt x="264" y="674"/>
                    </a:lnTo>
                    <a:lnTo>
                      <a:pt x="263" y="689"/>
                    </a:lnTo>
                    <a:lnTo>
                      <a:pt x="263" y="701"/>
                    </a:lnTo>
                    <a:lnTo>
                      <a:pt x="264" y="715"/>
                    </a:lnTo>
                    <a:lnTo>
                      <a:pt x="264" y="715"/>
                    </a:lnTo>
                    <a:lnTo>
                      <a:pt x="266" y="725"/>
                    </a:lnTo>
                    <a:lnTo>
                      <a:pt x="267" y="732"/>
                    </a:lnTo>
                    <a:lnTo>
                      <a:pt x="267" y="732"/>
                    </a:lnTo>
                    <a:lnTo>
                      <a:pt x="267" y="732"/>
                    </a:lnTo>
                    <a:lnTo>
                      <a:pt x="267" y="732"/>
                    </a:lnTo>
                    <a:lnTo>
                      <a:pt x="268" y="734"/>
                    </a:lnTo>
                    <a:lnTo>
                      <a:pt x="268" y="734"/>
                    </a:lnTo>
                    <a:lnTo>
                      <a:pt x="268" y="734"/>
                    </a:lnTo>
                    <a:lnTo>
                      <a:pt x="268" y="734"/>
                    </a:lnTo>
                    <a:lnTo>
                      <a:pt x="268" y="735"/>
                    </a:lnTo>
                    <a:lnTo>
                      <a:pt x="268" y="735"/>
                    </a:lnTo>
                    <a:lnTo>
                      <a:pt x="268" y="736"/>
                    </a:lnTo>
                    <a:lnTo>
                      <a:pt x="268" y="736"/>
                    </a:lnTo>
                    <a:lnTo>
                      <a:pt x="269" y="736"/>
                    </a:lnTo>
                    <a:lnTo>
                      <a:pt x="269" y="736"/>
                    </a:lnTo>
                    <a:lnTo>
                      <a:pt x="269" y="737"/>
                    </a:lnTo>
                    <a:lnTo>
                      <a:pt x="269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2" y="739"/>
                    </a:lnTo>
                    <a:lnTo>
                      <a:pt x="272" y="739"/>
                    </a:lnTo>
                    <a:lnTo>
                      <a:pt x="273" y="739"/>
                    </a:lnTo>
                    <a:lnTo>
                      <a:pt x="273" y="739"/>
                    </a:lnTo>
                    <a:lnTo>
                      <a:pt x="274" y="739"/>
                    </a:lnTo>
                    <a:lnTo>
                      <a:pt x="274" y="739"/>
                    </a:lnTo>
                    <a:lnTo>
                      <a:pt x="274" y="739"/>
                    </a:lnTo>
                    <a:lnTo>
                      <a:pt x="274" y="739"/>
                    </a:lnTo>
                    <a:lnTo>
                      <a:pt x="276" y="740"/>
                    </a:lnTo>
                    <a:lnTo>
                      <a:pt x="276" y="740"/>
                    </a:lnTo>
                    <a:lnTo>
                      <a:pt x="277" y="740"/>
                    </a:lnTo>
                    <a:lnTo>
                      <a:pt x="277" y="740"/>
                    </a:lnTo>
                    <a:lnTo>
                      <a:pt x="278" y="740"/>
                    </a:lnTo>
                    <a:lnTo>
                      <a:pt x="278" y="740"/>
                    </a:lnTo>
                    <a:lnTo>
                      <a:pt x="281" y="741"/>
                    </a:lnTo>
                    <a:lnTo>
                      <a:pt x="281" y="741"/>
                    </a:lnTo>
                    <a:lnTo>
                      <a:pt x="281" y="741"/>
                    </a:lnTo>
                    <a:lnTo>
                      <a:pt x="281" y="741"/>
                    </a:lnTo>
                    <a:lnTo>
                      <a:pt x="282" y="741"/>
                    </a:lnTo>
                    <a:lnTo>
                      <a:pt x="282" y="741"/>
                    </a:lnTo>
                    <a:lnTo>
                      <a:pt x="283" y="741"/>
                    </a:lnTo>
                    <a:lnTo>
                      <a:pt x="283" y="741"/>
                    </a:lnTo>
                    <a:lnTo>
                      <a:pt x="284" y="741"/>
                    </a:lnTo>
                    <a:lnTo>
                      <a:pt x="284" y="741"/>
                    </a:lnTo>
                    <a:lnTo>
                      <a:pt x="284" y="741"/>
                    </a:lnTo>
                    <a:lnTo>
                      <a:pt x="284" y="741"/>
                    </a:lnTo>
                    <a:lnTo>
                      <a:pt x="286" y="741"/>
                    </a:lnTo>
                    <a:lnTo>
                      <a:pt x="286" y="741"/>
                    </a:lnTo>
                    <a:lnTo>
                      <a:pt x="286" y="741"/>
                    </a:lnTo>
                    <a:lnTo>
                      <a:pt x="286" y="741"/>
                    </a:lnTo>
                    <a:lnTo>
                      <a:pt x="287" y="741"/>
                    </a:lnTo>
                    <a:lnTo>
                      <a:pt x="287" y="741"/>
                    </a:lnTo>
                    <a:lnTo>
                      <a:pt x="288" y="741"/>
                    </a:lnTo>
                    <a:lnTo>
                      <a:pt x="288" y="741"/>
                    </a:lnTo>
                    <a:lnTo>
                      <a:pt x="288" y="741"/>
                    </a:lnTo>
                    <a:lnTo>
                      <a:pt x="288" y="741"/>
                    </a:lnTo>
                    <a:lnTo>
                      <a:pt x="290" y="741"/>
                    </a:lnTo>
                    <a:lnTo>
                      <a:pt x="290" y="741"/>
                    </a:lnTo>
                    <a:lnTo>
                      <a:pt x="291" y="740"/>
                    </a:lnTo>
                    <a:lnTo>
                      <a:pt x="291" y="740"/>
                    </a:lnTo>
                    <a:lnTo>
                      <a:pt x="291" y="740"/>
                    </a:lnTo>
                    <a:lnTo>
                      <a:pt x="291" y="740"/>
                    </a:lnTo>
                    <a:lnTo>
                      <a:pt x="292" y="739"/>
                    </a:lnTo>
                    <a:lnTo>
                      <a:pt x="292" y="739"/>
                    </a:lnTo>
                    <a:lnTo>
                      <a:pt x="292" y="739"/>
                    </a:lnTo>
                    <a:lnTo>
                      <a:pt x="292" y="739"/>
                    </a:lnTo>
                    <a:lnTo>
                      <a:pt x="297" y="734"/>
                    </a:lnTo>
                    <a:lnTo>
                      <a:pt x="303" y="726"/>
                    </a:lnTo>
                    <a:lnTo>
                      <a:pt x="303" y="726"/>
                    </a:lnTo>
                    <a:lnTo>
                      <a:pt x="312" y="713"/>
                    </a:lnTo>
                    <a:lnTo>
                      <a:pt x="317" y="703"/>
                    </a:lnTo>
                    <a:lnTo>
                      <a:pt x="324" y="691"/>
                    </a:lnTo>
                    <a:lnTo>
                      <a:pt x="324" y="691"/>
                    </a:lnTo>
                    <a:lnTo>
                      <a:pt x="345" y="693"/>
                    </a:lnTo>
                    <a:lnTo>
                      <a:pt x="345" y="693"/>
                    </a:lnTo>
                    <a:close/>
                    <a:moveTo>
                      <a:pt x="133" y="313"/>
                    </a:moveTo>
                    <a:lnTo>
                      <a:pt x="133" y="313"/>
                    </a:lnTo>
                    <a:lnTo>
                      <a:pt x="141" y="288"/>
                    </a:lnTo>
                    <a:lnTo>
                      <a:pt x="152" y="265"/>
                    </a:lnTo>
                    <a:lnTo>
                      <a:pt x="164" y="244"/>
                    </a:lnTo>
                    <a:lnTo>
                      <a:pt x="177" y="223"/>
                    </a:lnTo>
                    <a:lnTo>
                      <a:pt x="194" y="205"/>
                    </a:lnTo>
                    <a:lnTo>
                      <a:pt x="211" y="188"/>
                    </a:lnTo>
                    <a:lnTo>
                      <a:pt x="230" y="173"/>
                    </a:lnTo>
                    <a:lnTo>
                      <a:pt x="250" y="160"/>
                    </a:lnTo>
                    <a:lnTo>
                      <a:pt x="272" y="149"/>
                    </a:lnTo>
                    <a:lnTo>
                      <a:pt x="295" y="140"/>
                    </a:lnTo>
                    <a:lnTo>
                      <a:pt x="317" y="134"/>
                    </a:lnTo>
                    <a:lnTo>
                      <a:pt x="341" y="129"/>
                    </a:lnTo>
                    <a:lnTo>
                      <a:pt x="366" y="126"/>
                    </a:lnTo>
                    <a:lnTo>
                      <a:pt x="390" y="126"/>
                    </a:lnTo>
                    <a:lnTo>
                      <a:pt x="415" y="130"/>
                    </a:lnTo>
                    <a:lnTo>
                      <a:pt x="441" y="135"/>
                    </a:lnTo>
                    <a:lnTo>
                      <a:pt x="441" y="135"/>
                    </a:lnTo>
                    <a:lnTo>
                      <a:pt x="465" y="143"/>
                    </a:lnTo>
                    <a:lnTo>
                      <a:pt x="489" y="153"/>
                    </a:lnTo>
                    <a:lnTo>
                      <a:pt x="510" y="165"/>
                    </a:lnTo>
                    <a:lnTo>
                      <a:pt x="530" y="179"/>
                    </a:lnTo>
                    <a:lnTo>
                      <a:pt x="549" y="196"/>
                    </a:lnTo>
                    <a:lnTo>
                      <a:pt x="565" y="213"/>
                    </a:lnTo>
                    <a:lnTo>
                      <a:pt x="581" y="232"/>
                    </a:lnTo>
                    <a:lnTo>
                      <a:pt x="593" y="252"/>
                    </a:lnTo>
                    <a:lnTo>
                      <a:pt x="604" y="274"/>
                    </a:lnTo>
                    <a:lnTo>
                      <a:pt x="613" y="295"/>
                    </a:lnTo>
                    <a:lnTo>
                      <a:pt x="620" y="319"/>
                    </a:lnTo>
                    <a:lnTo>
                      <a:pt x="625" y="343"/>
                    </a:lnTo>
                    <a:lnTo>
                      <a:pt x="627" y="367"/>
                    </a:lnTo>
                    <a:lnTo>
                      <a:pt x="626" y="392"/>
                    </a:lnTo>
                    <a:lnTo>
                      <a:pt x="623" y="417"/>
                    </a:lnTo>
                    <a:lnTo>
                      <a:pt x="618" y="443"/>
                    </a:lnTo>
                    <a:lnTo>
                      <a:pt x="618" y="443"/>
                    </a:lnTo>
                    <a:lnTo>
                      <a:pt x="611" y="467"/>
                    </a:lnTo>
                    <a:lnTo>
                      <a:pt x="601" y="489"/>
                    </a:lnTo>
                    <a:lnTo>
                      <a:pt x="588" y="512"/>
                    </a:lnTo>
                    <a:lnTo>
                      <a:pt x="574" y="532"/>
                    </a:lnTo>
                    <a:lnTo>
                      <a:pt x="558" y="550"/>
                    </a:lnTo>
                    <a:lnTo>
                      <a:pt x="540" y="566"/>
                    </a:lnTo>
                    <a:lnTo>
                      <a:pt x="521" y="581"/>
                    </a:lnTo>
                    <a:lnTo>
                      <a:pt x="501" y="595"/>
                    </a:lnTo>
                    <a:lnTo>
                      <a:pt x="480" y="605"/>
                    </a:lnTo>
                    <a:lnTo>
                      <a:pt x="457" y="614"/>
                    </a:lnTo>
                    <a:lnTo>
                      <a:pt x="434" y="621"/>
                    </a:lnTo>
                    <a:lnTo>
                      <a:pt x="410" y="625"/>
                    </a:lnTo>
                    <a:lnTo>
                      <a:pt x="387" y="628"/>
                    </a:lnTo>
                    <a:lnTo>
                      <a:pt x="361" y="628"/>
                    </a:lnTo>
                    <a:lnTo>
                      <a:pt x="336" y="625"/>
                    </a:lnTo>
                    <a:lnTo>
                      <a:pt x="311" y="620"/>
                    </a:lnTo>
                    <a:lnTo>
                      <a:pt x="311" y="620"/>
                    </a:lnTo>
                    <a:lnTo>
                      <a:pt x="287" y="611"/>
                    </a:lnTo>
                    <a:lnTo>
                      <a:pt x="263" y="601"/>
                    </a:lnTo>
                    <a:lnTo>
                      <a:pt x="242" y="590"/>
                    </a:lnTo>
                    <a:lnTo>
                      <a:pt x="221" y="575"/>
                    </a:lnTo>
                    <a:lnTo>
                      <a:pt x="204" y="560"/>
                    </a:lnTo>
                    <a:lnTo>
                      <a:pt x="186" y="542"/>
                    </a:lnTo>
                    <a:lnTo>
                      <a:pt x="171" y="523"/>
                    </a:lnTo>
                    <a:lnTo>
                      <a:pt x="158" y="503"/>
                    </a:lnTo>
                    <a:lnTo>
                      <a:pt x="147" y="482"/>
                    </a:lnTo>
                    <a:lnTo>
                      <a:pt x="138" y="459"/>
                    </a:lnTo>
                    <a:lnTo>
                      <a:pt x="132" y="436"/>
                    </a:lnTo>
                    <a:lnTo>
                      <a:pt x="127" y="412"/>
                    </a:lnTo>
                    <a:lnTo>
                      <a:pt x="126" y="387"/>
                    </a:lnTo>
                    <a:lnTo>
                      <a:pt x="126" y="362"/>
                    </a:lnTo>
                    <a:lnTo>
                      <a:pt x="128" y="338"/>
                    </a:lnTo>
                    <a:lnTo>
                      <a:pt x="133" y="313"/>
                    </a:lnTo>
                    <a:lnTo>
                      <a:pt x="133" y="3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0" name="Freeform 16">
                <a:extLst>
                  <a:ext uri="{FF2B5EF4-FFF2-40B4-BE49-F238E27FC236}">
                    <a16:creationId xmlns:a16="http://schemas.microsoft.com/office/drawing/2014/main" xmlns="" id="{A15F5CAF-C115-4075-B023-EA15916CF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4467" y="377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1" name="Freeform 17">
                <a:extLst>
                  <a:ext uri="{FF2B5EF4-FFF2-40B4-BE49-F238E27FC236}">
                    <a16:creationId xmlns:a16="http://schemas.microsoft.com/office/drawing/2014/main" xmlns="" id="{F33E1C88-5BB2-4D63-9984-334D3FE0C1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8203" y="3656307"/>
                <a:ext cx="486363" cy="486363"/>
              </a:xfrm>
              <a:custGeom>
                <a:avLst/>
                <a:gdLst>
                  <a:gd name="T0" fmla="*/ 697 w 753"/>
                  <a:gd name="T1" fmla="*/ 570 h 752"/>
                  <a:gd name="T2" fmla="*/ 706 w 753"/>
                  <a:gd name="T3" fmla="*/ 556 h 752"/>
                  <a:gd name="T4" fmla="*/ 725 w 753"/>
                  <a:gd name="T5" fmla="*/ 486 h 752"/>
                  <a:gd name="T6" fmla="*/ 739 w 753"/>
                  <a:gd name="T7" fmla="*/ 475 h 752"/>
                  <a:gd name="T8" fmla="*/ 740 w 753"/>
                  <a:gd name="T9" fmla="*/ 461 h 752"/>
                  <a:gd name="T10" fmla="*/ 750 w 753"/>
                  <a:gd name="T11" fmla="*/ 386 h 752"/>
                  <a:gd name="T12" fmla="*/ 753 w 753"/>
                  <a:gd name="T13" fmla="*/ 370 h 752"/>
                  <a:gd name="T14" fmla="*/ 693 w 753"/>
                  <a:gd name="T15" fmla="*/ 345 h 752"/>
                  <a:gd name="T16" fmla="*/ 741 w 753"/>
                  <a:gd name="T17" fmla="*/ 283 h 752"/>
                  <a:gd name="T18" fmla="*/ 735 w 753"/>
                  <a:gd name="T19" fmla="*/ 269 h 752"/>
                  <a:gd name="T20" fmla="*/ 705 w 753"/>
                  <a:gd name="T21" fmla="*/ 200 h 752"/>
                  <a:gd name="T22" fmla="*/ 701 w 753"/>
                  <a:gd name="T23" fmla="*/ 186 h 752"/>
                  <a:gd name="T24" fmla="*/ 684 w 753"/>
                  <a:gd name="T25" fmla="*/ 179 h 752"/>
                  <a:gd name="T26" fmla="*/ 648 w 753"/>
                  <a:gd name="T27" fmla="*/ 117 h 752"/>
                  <a:gd name="T28" fmla="*/ 637 w 753"/>
                  <a:gd name="T29" fmla="*/ 104 h 752"/>
                  <a:gd name="T30" fmla="*/ 566 w 753"/>
                  <a:gd name="T31" fmla="*/ 104 h 752"/>
                  <a:gd name="T32" fmla="*/ 569 w 753"/>
                  <a:gd name="T33" fmla="*/ 53 h 752"/>
                  <a:gd name="T34" fmla="*/ 555 w 753"/>
                  <a:gd name="T35" fmla="*/ 46 h 752"/>
                  <a:gd name="T36" fmla="*/ 484 w 753"/>
                  <a:gd name="T37" fmla="*/ 20 h 752"/>
                  <a:gd name="T38" fmla="*/ 469 w 753"/>
                  <a:gd name="T39" fmla="*/ 11 h 752"/>
                  <a:gd name="T40" fmla="*/ 407 w 753"/>
                  <a:gd name="T41" fmla="*/ 60 h 752"/>
                  <a:gd name="T42" fmla="*/ 381 w 753"/>
                  <a:gd name="T43" fmla="*/ 0 h 752"/>
                  <a:gd name="T44" fmla="*/ 363 w 753"/>
                  <a:gd name="T45" fmla="*/ 5 h 752"/>
                  <a:gd name="T46" fmla="*/ 286 w 753"/>
                  <a:gd name="T47" fmla="*/ 11 h 752"/>
                  <a:gd name="T48" fmla="*/ 267 w 753"/>
                  <a:gd name="T49" fmla="*/ 20 h 752"/>
                  <a:gd name="T50" fmla="*/ 197 w 753"/>
                  <a:gd name="T51" fmla="*/ 46 h 752"/>
                  <a:gd name="T52" fmla="*/ 181 w 753"/>
                  <a:gd name="T53" fmla="*/ 56 h 752"/>
                  <a:gd name="T54" fmla="*/ 121 w 753"/>
                  <a:gd name="T55" fmla="*/ 104 h 752"/>
                  <a:gd name="T56" fmla="*/ 105 w 753"/>
                  <a:gd name="T57" fmla="*/ 117 h 752"/>
                  <a:gd name="T58" fmla="*/ 60 w 753"/>
                  <a:gd name="T59" fmla="*/ 179 h 752"/>
                  <a:gd name="T60" fmla="*/ 48 w 753"/>
                  <a:gd name="T61" fmla="*/ 191 h 752"/>
                  <a:gd name="T62" fmla="*/ 65 w 753"/>
                  <a:gd name="T63" fmla="*/ 263 h 752"/>
                  <a:gd name="T64" fmla="*/ 14 w 753"/>
                  <a:gd name="T65" fmla="*/ 276 h 752"/>
                  <a:gd name="T66" fmla="*/ 14 w 753"/>
                  <a:gd name="T67" fmla="*/ 293 h 752"/>
                  <a:gd name="T68" fmla="*/ 0 w 753"/>
                  <a:gd name="T69" fmla="*/ 367 h 752"/>
                  <a:gd name="T70" fmla="*/ 0 w 753"/>
                  <a:gd name="T71" fmla="*/ 384 h 752"/>
                  <a:gd name="T72" fmla="*/ 28 w 753"/>
                  <a:gd name="T73" fmla="*/ 448 h 752"/>
                  <a:gd name="T74" fmla="*/ 12 w 753"/>
                  <a:gd name="T75" fmla="*/ 469 h 752"/>
                  <a:gd name="T76" fmla="*/ 19 w 753"/>
                  <a:gd name="T77" fmla="*/ 483 h 752"/>
                  <a:gd name="T78" fmla="*/ 47 w 753"/>
                  <a:gd name="T79" fmla="*/ 551 h 752"/>
                  <a:gd name="T80" fmla="*/ 52 w 753"/>
                  <a:gd name="T81" fmla="*/ 568 h 752"/>
                  <a:gd name="T82" fmla="*/ 78 w 753"/>
                  <a:gd name="T83" fmla="*/ 572 h 752"/>
                  <a:gd name="T84" fmla="*/ 105 w 753"/>
                  <a:gd name="T85" fmla="*/ 636 h 752"/>
                  <a:gd name="T86" fmla="*/ 116 w 753"/>
                  <a:gd name="T87" fmla="*/ 647 h 752"/>
                  <a:gd name="T88" fmla="*/ 179 w 753"/>
                  <a:gd name="T89" fmla="*/ 691 h 752"/>
                  <a:gd name="T90" fmla="*/ 188 w 753"/>
                  <a:gd name="T91" fmla="*/ 701 h 752"/>
                  <a:gd name="T92" fmla="*/ 202 w 753"/>
                  <a:gd name="T93" fmla="*/ 704 h 752"/>
                  <a:gd name="T94" fmla="*/ 270 w 753"/>
                  <a:gd name="T95" fmla="*/ 735 h 752"/>
                  <a:gd name="T96" fmla="*/ 286 w 753"/>
                  <a:gd name="T97" fmla="*/ 740 h 752"/>
                  <a:gd name="T98" fmla="*/ 356 w 753"/>
                  <a:gd name="T99" fmla="*/ 732 h 752"/>
                  <a:gd name="T100" fmla="*/ 375 w 753"/>
                  <a:gd name="T101" fmla="*/ 752 h 752"/>
                  <a:gd name="T102" fmla="*/ 388 w 753"/>
                  <a:gd name="T103" fmla="*/ 749 h 752"/>
                  <a:gd name="T104" fmla="*/ 463 w 753"/>
                  <a:gd name="T105" fmla="*/ 740 h 752"/>
                  <a:gd name="T106" fmla="*/ 479 w 753"/>
                  <a:gd name="T107" fmla="*/ 738 h 752"/>
                  <a:gd name="T108" fmla="*/ 508 w 753"/>
                  <a:gd name="T109" fmla="*/ 666 h 752"/>
                  <a:gd name="T110" fmla="*/ 560 w 753"/>
                  <a:gd name="T111" fmla="*/ 704 h 752"/>
                  <a:gd name="T112" fmla="*/ 572 w 753"/>
                  <a:gd name="T113" fmla="*/ 694 h 752"/>
                  <a:gd name="T114" fmla="*/ 634 w 753"/>
                  <a:gd name="T115" fmla="*/ 648 h 752"/>
                  <a:gd name="T116" fmla="*/ 647 w 753"/>
                  <a:gd name="T117" fmla="*/ 638 h 752"/>
                  <a:gd name="T118" fmla="*/ 204 w 753"/>
                  <a:gd name="T119" fmla="*/ 559 h 752"/>
                  <a:gd name="T120" fmla="*/ 489 w 753"/>
                  <a:gd name="T121" fmla="*/ 152 h 752"/>
                  <a:gd name="T122" fmla="*/ 312 w 753"/>
                  <a:gd name="T123" fmla="*/ 618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53" h="752">
                    <a:moveTo>
                      <a:pt x="642" y="613"/>
                    </a:moveTo>
                    <a:lnTo>
                      <a:pt x="642" y="613"/>
                    </a:lnTo>
                    <a:lnTo>
                      <a:pt x="637" y="599"/>
                    </a:lnTo>
                    <a:lnTo>
                      <a:pt x="630" y="589"/>
                    </a:lnTo>
                    <a:lnTo>
                      <a:pt x="623" y="578"/>
                    </a:lnTo>
                    <a:lnTo>
                      <a:pt x="623" y="578"/>
                    </a:lnTo>
                    <a:lnTo>
                      <a:pt x="635" y="561"/>
                    </a:lnTo>
                    <a:lnTo>
                      <a:pt x="635" y="561"/>
                    </a:lnTo>
                    <a:lnTo>
                      <a:pt x="649" y="566"/>
                    </a:lnTo>
                    <a:lnTo>
                      <a:pt x="659" y="569"/>
                    </a:lnTo>
                    <a:lnTo>
                      <a:pt x="674" y="572"/>
                    </a:lnTo>
                    <a:lnTo>
                      <a:pt x="674" y="572"/>
                    </a:lnTo>
                    <a:lnTo>
                      <a:pt x="684" y="573"/>
                    </a:lnTo>
                    <a:lnTo>
                      <a:pt x="691" y="573"/>
                    </a:lnTo>
                    <a:lnTo>
                      <a:pt x="691" y="573"/>
                    </a:lnTo>
                    <a:lnTo>
                      <a:pt x="691" y="573"/>
                    </a:lnTo>
                    <a:lnTo>
                      <a:pt x="691" y="573"/>
                    </a:lnTo>
                    <a:lnTo>
                      <a:pt x="693" y="573"/>
                    </a:lnTo>
                    <a:lnTo>
                      <a:pt x="693" y="573"/>
                    </a:lnTo>
                    <a:lnTo>
                      <a:pt x="693" y="573"/>
                    </a:lnTo>
                    <a:lnTo>
                      <a:pt x="693" y="573"/>
                    </a:lnTo>
                    <a:lnTo>
                      <a:pt x="695" y="572"/>
                    </a:lnTo>
                    <a:lnTo>
                      <a:pt x="695" y="572"/>
                    </a:lnTo>
                    <a:lnTo>
                      <a:pt x="696" y="572"/>
                    </a:lnTo>
                    <a:lnTo>
                      <a:pt x="696" y="572"/>
                    </a:lnTo>
                    <a:lnTo>
                      <a:pt x="696" y="572"/>
                    </a:lnTo>
                    <a:lnTo>
                      <a:pt x="696" y="572"/>
                    </a:lnTo>
                    <a:lnTo>
                      <a:pt x="697" y="572"/>
                    </a:lnTo>
                    <a:lnTo>
                      <a:pt x="697" y="572"/>
                    </a:lnTo>
                    <a:lnTo>
                      <a:pt x="697" y="570"/>
                    </a:lnTo>
                    <a:lnTo>
                      <a:pt x="697" y="570"/>
                    </a:lnTo>
                    <a:lnTo>
                      <a:pt x="698" y="570"/>
                    </a:lnTo>
                    <a:lnTo>
                      <a:pt x="698" y="570"/>
                    </a:lnTo>
                    <a:lnTo>
                      <a:pt x="698" y="569"/>
                    </a:lnTo>
                    <a:lnTo>
                      <a:pt x="698" y="569"/>
                    </a:lnTo>
                    <a:lnTo>
                      <a:pt x="700" y="569"/>
                    </a:lnTo>
                    <a:lnTo>
                      <a:pt x="700" y="569"/>
                    </a:lnTo>
                    <a:lnTo>
                      <a:pt x="700" y="568"/>
                    </a:lnTo>
                    <a:lnTo>
                      <a:pt x="700" y="568"/>
                    </a:lnTo>
                    <a:lnTo>
                      <a:pt x="700" y="568"/>
                    </a:lnTo>
                    <a:lnTo>
                      <a:pt x="700" y="568"/>
                    </a:lnTo>
                    <a:lnTo>
                      <a:pt x="701" y="566"/>
                    </a:lnTo>
                    <a:lnTo>
                      <a:pt x="701" y="566"/>
                    </a:lnTo>
                    <a:lnTo>
                      <a:pt x="701" y="565"/>
                    </a:lnTo>
                    <a:lnTo>
                      <a:pt x="701" y="565"/>
                    </a:lnTo>
                    <a:lnTo>
                      <a:pt x="702" y="564"/>
                    </a:lnTo>
                    <a:lnTo>
                      <a:pt x="702" y="564"/>
                    </a:lnTo>
                    <a:lnTo>
                      <a:pt x="703" y="563"/>
                    </a:lnTo>
                    <a:lnTo>
                      <a:pt x="703" y="563"/>
                    </a:lnTo>
                    <a:lnTo>
                      <a:pt x="703" y="561"/>
                    </a:lnTo>
                    <a:lnTo>
                      <a:pt x="703" y="561"/>
                    </a:lnTo>
                    <a:lnTo>
                      <a:pt x="703" y="560"/>
                    </a:lnTo>
                    <a:lnTo>
                      <a:pt x="703" y="560"/>
                    </a:lnTo>
                    <a:lnTo>
                      <a:pt x="705" y="560"/>
                    </a:lnTo>
                    <a:lnTo>
                      <a:pt x="705" y="560"/>
                    </a:lnTo>
                    <a:lnTo>
                      <a:pt x="705" y="559"/>
                    </a:lnTo>
                    <a:lnTo>
                      <a:pt x="705" y="559"/>
                    </a:lnTo>
                    <a:lnTo>
                      <a:pt x="705" y="559"/>
                    </a:lnTo>
                    <a:lnTo>
                      <a:pt x="705" y="559"/>
                    </a:lnTo>
                    <a:lnTo>
                      <a:pt x="706" y="556"/>
                    </a:lnTo>
                    <a:lnTo>
                      <a:pt x="706" y="556"/>
                    </a:lnTo>
                    <a:lnTo>
                      <a:pt x="706" y="556"/>
                    </a:lnTo>
                    <a:lnTo>
                      <a:pt x="706" y="555"/>
                    </a:lnTo>
                    <a:lnTo>
                      <a:pt x="706" y="555"/>
                    </a:lnTo>
                    <a:lnTo>
                      <a:pt x="706" y="555"/>
                    </a:lnTo>
                    <a:lnTo>
                      <a:pt x="706" y="555"/>
                    </a:lnTo>
                    <a:lnTo>
                      <a:pt x="706" y="554"/>
                    </a:lnTo>
                    <a:lnTo>
                      <a:pt x="706" y="554"/>
                    </a:lnTo>
                    <a:lnTo>
                      <a:pt x="706" y="554"/>
                    </a:lnTo>
                    <a:lnTo>
                      <a:pt x="706" y="554"/>
                    </a:lnTo>
                    <a:lnTo>
                      <a:pt x="705" y="553"/>
                    </a:lnTo>
                    <a:lnTo>
                      <a:pt x="705" y="553"/>
                    </a:lnTo>
                    <a:lnTo>
                      <a:pt x="705" y="551"/>
                    </a:lnTo>
                    <a:lnTo>
                      <a:pt x="705" y="551"/>
                    </a:lnTo>
                    <a:lnTo>
                      <a:pt x="705" y="550"/>
                    </a:lnTo>
                    <a:lnTo>
                      <a:pt x="705" y="550"/>
                    </a:lnTo>
                    <a:lnTo>
                      <a:pt x="705" y="550"/>
                    </a:lnTo>
                    <a:lnTo>
                      <a:pt x="705" y="550"/>
                    </a:lnTo>
                    <a:lnTo>
                      <a:pt x="705" y="550"/>
                    </a:lnTo>
                    <a:lnTo>
                      <a:pt x="701" y="544"/>
                    </a:lnTo>
                    <a:lnTo>
                      <a:pt x="695" y="536"/>
                    </a:lnTo>
                    <a:lnTo>
                      <a:pt x="695" y="536"/>
                    </a:lnTo>
                    <a:lnTo>
                      <a:pt x="686" y="525"/>
                    </a:lnTo>
                    <a:lnTo>
                      <a:pt x="677" y="516"/>
                    </a:lnTo>
                    <a:lnTo>
                      <a:pt x="666" y="507"/>
                    </a:lnTo>
                    <a:lnTo>
                      <a:pt x="666" y="507"/>
                    </a:lnTo>
                    <a:lnTo>
                      <a:pt x="674" y="487"/>
                    </a:lnTo>
                    <a:lnTo>
                      <a:pt x="674" y="487"/>
                    </a:lnTo>
                    <a:lnTo>
                      <a:pt x="688" y="488"/>
                    </a:lnTo>
                    <a:lnTo>
                      <a:pt x="700" y="488"/>
                    </a:lnTo>
                    <a:lnTo>
                      <a:pt x="715" y="487"/>
                    </a:lnTo>
                    <a:lnTo>
                      <a:pt x="715" y="487"/>
                    </a:lnTo>
                    <a:lnTo>
                      <a:pt x="725" y="486"/>
                    </a:lnTo>
                    <a:lnTo>
                      <a:pt x="731" y="485"/>
                    </a:lnTo>
                    <a:lnTo>
                      <a:pt x="731" y="485"/>
                    </a:lnTo>
                    <a:lnTo>
                      <a:pt x="731" y="485"/>
                    </a:lnTo>
                    <a:lnTo>
                      <a:pt x="731" y="485"/>
                    </a:lnTo>
                    <a:lnTo>
                      <a:pt x="734" y="483"/>
                    </a:lnTo>
                    <a:lnTo>
                      <a:pt x="734" y="483"/>
                    </a:lnTo>
                    <a:lnTo>
                      <a:pt x="734" y="483"/>
                    </a:lnTo>
                    <a:lnTo>
                      <a:pt x="734" y="483"/>
                    </a:lnTo>
                    <a:lnTo>
                      <a:pt x="735" y="483"/>
                    </a:lnTo>
                    <a:lnTo>
                      <a:pt x="735" y="483"/>
                    </a:lnTo>
                    <a:lnTo>
                      <a:pt x="735" y="483"/>
                    </a:lnTo>
                    <a:lnTo>
                      <a:pt x="735" y="483"/>
                    </a:lnTo>
                    <a:lnTo>
                      <a:pt x="736" y="482"/>
                    </a:lnTo>
                    <a:lnTo>
                      <a:pt x="736" y="482"/>
                    </a:lnTo>
                    <a:lnTo>
                      <a:pt x="736" y="482"/>
                    </a:lnTo>
                    <a:lnTo>
                      <a:pt x="736" y="482"/>
                    </a:lnTo>
                    <a:lnTo>
                      <a:pt x="737" y="481"/>
                    </a:lnTo>
                    <a:lnTo>
                      <a:pt x="737" y="481"/>
                    </a:lnTo>
                    <a:lnTo>
                      <a:pt x="737" y="481"/>
                    </a:lnTo>
                    <a:lnTo>
                      <a:pt x="737" y="481"/>
                    </a:lnTo>
                    <a:lnTo>
                      <a:pt x="737" y="480"/>
                    </a:lnTo>
                    <a:lnTo>
                      <a:pt x="737" y="480"/>
                    </a:lnTo>
                    <a:lnTo>
                      <a:pt x="737" y="478"/>
                    </a:lnTo>
                    <a:lnTo>
                      <a:pt x="737" y="478"/>
                    </a:lnTo>
                    <a:lnTo>
                      <a:pt x="739" y="477"/>
                    </a:lnTo>
                    <a:lnTo>
                      <a:pt x="739" y="477"/>
                    </a:lnTo>
                    <a:lnTo>
                      <a:pt x="739" y="477"/>
                    </a:lnTo>
                    <a:lnTo>
                      <a:pt x="739" y="477"/>
                    </a:lnTo>
                    <a:lnTo>
                      <a:pt x="739" y="476"/>
                    </a:lnTo>
                    <a:lnTo>
                      <a:pt x="739" y="476"/>
                    </a:lnTo>
                    <a:lnTo>
                      <a:pt x="739" y="475"/>
                    </a:lnTo>
                    <a:lnTo>
                      <a:pt x="739" y="475"/>
                    </a:lnTo>
                    <a:lnTo>
                      <a:pt x="740" y="473"/>
                    </a:lnTo>
                    <a:lnTo>
                      <a:pt x="740" y="473"/>
                    </a:lnTo>
                    <a:lnTo>
                      <a:pt x="740" y="471"/>
                    </a:lnTo>
                    <a:lnTo>
                      <a:pt x="740" y="471"/>
                    </a:lnTo>
                    <a:lnTo>
                      <a:pt x="740" y="471"/>
                    </a:lnTo>
                    <a:lnTo>
                      <a:pt x="740" y="471"/>
                    </a:lnTo>
                    <a:lnTo>
                      <a:pt x="741" y="469"/>
                    </a:lnTo>
                    <a:lnTo>
                      <a:pt x="741" y="469"/>
                    </a:lnTo>
                    <a:lnTo>
                      <a:pt x="741" y="468"/>
                    </a:lnTo>
                    <a:lnTo>
                      <a:pt x="741" y="468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7"/>
                    </a:lnTo>
                    <a:lnTo>
                      <a:pt x="741" y="466"/>
                    </a:lnTo>
                    <a:lnTo>
                      <a:pt x="741" y="466"/>
                    </a:lnTo>
                    <a:lnTo>
                      <a:pt x="741" y="466"/>
                    </a:lnTo>
                    <a:lnTo>
                      <a:pt x="741" y="466"/>
                    </a:lnTo>
                    <a:lnTo>
                      <a:pt x="741" y="464"/>
                    </a:lnTo>
                    <a:lnTo>
                      <a:pt x="741" y="464"/>
                    </a:lnTo>
                    <a:lnTo>
                      <a:pt x="741" y="463"/>
                    </a:lnTo>
                    <a:lnTo>
                      <a:pt x="741" y="463"/>
                    </a:lnTo>
                    <a:lnTo>
                      <a:pt x="740" y="463"/>
                    </a:lnTo>
                    <a:lnTo>
                      <a:pt x="740" y="463"/>
                    </a:lnTo>
                    <a:lnTo>
                      <a:pt x="740" y="462"/>
                    </a:lnTo>
                    <a:lnTo>
                      <a:pt x="740" y="462"/>
                    </a:lnTo>
                    <a:lnTo>
                      <a:pt x="740" y="461"/>
                    </a:lnTo>
                    <a:lnTo>
                      <a:pt x="740" y="461"/>
                    </a:lnTo>
                    <a:lnTo>
                      <a:pt x="740" y="461"/>
                    </a:lnTo>
                    <a:lnTo>
                      <a:pt x="740" y="461"/>
                    </a:lnTo>
                    <a:lnTo>
                      <a:pt x="739" y="459"/>
                    </a:lnTo>
                    <a:lnTo>
                      <a:pt x="739" y="459"/>
                    </a:lnTo>
                    <a:lnTo>
                      <a:pt x="739" y="459"/>
                    </a:lnTo>
                    <a:lnTo>
                      <a:pt x="739" y="459"/>
                    </a:lnTo>
                    <a:lnTo>
                      <a:pt x="734" y="454"/>
                    </a:lnTo>
                    <a:lnTo>
                      <a:pt x="725" y="448"/>
                    </a:lnTo>
                    <a:lnTo>
                      <a:pt x="725" y="448"/>
                    </a:lnTo>
                    <a:lnTo>
                      <a:pt x="713" y="439"/>
                    </a:lnTo>
                    <a:lnTo>
                      <a:pt x="703" y="434"/>
                    </a:lnTo>
                    <a:lnTo>
                      <a:pt x="691" y="428"/>
                    </a:lnTo>
                    <a:lnTo>
                      <a:pt x="691" y="428"/>
                    </a:lnTo>
                    <a:lnTo>
                      <a:pt x="693" y="407"/>
                    </a:lnTo>
                    <a:lnTo>
                      <a:pt x="693" y="407"/>
                    </a:lnTo>
                    <a:lnTo>
                      <a:pt x="707" y="404"/>
                    </a:lnTo>
                    <a:lnTo>
                      <a:pt x="719" y="401"/>
                    </a:lnTo>
                    <a:lnTo>
                      <a:pt x="732" y="396"/>
                    </a:lnTo>
                    <a:lnTo>
                      <a:pt x="732" y="396"/>
                    </a:lnTo>
                    <a:lnTo>
                      <a:pt x="741" y="393"/>
                    </a:lnTo>
                    <a:lnTo>
                      <a:pt x="747" y="389"/>
                    </a:lnTo>
                    <a:lnTo>
                      <a:pt x="747" y="389"/>
                    </a:lnTo>
                    <a:lnTo>
                      <a:pt x="747" y="389"/>
                    </a:lnTo>
                    <a:lnTo>
                      <a:pt x="747" y="389"/>
                    </a:lnTo>
                    <a:lnTo>
                      <a:pt x="747" y="389"/>
                    </a:lnTo>
                    <a:lnTo>
                      <a:pt x="749" y="388"/>
                    </a:lnTo>
                    <a:lnTo>
                      <a:pt x="749" y="388"/>
                    </a:lnTo>
                    <a:lnTo>
                      <a:pt x="749" y="388"/>
                    </a:lnTo>
                    <a:lnTo>
                      <a:pt x="749" y="388"/>
                    </a:lnTo>
                    <a:lnTo>
                      <a:pt x="750" y="386"/>
                    </a:lnTo>
                    <a:lnTo>
                      <a:pt x="750" y="386"/>
                    </a:lnTo>
                    <a:lnTo>
                      <a:pt x="750" y="386"/>
                    </a:lnTo>
                    <a:lnTo>
                      <a:pt x="750" y="386"/>
                    </a:lnTo>
                    <a:lnTo>
                      <a:pt x="751" y="385"/>
                    </a:lnTo>
                    <a:lnTo>
                      <a:pt x="751" y="385"/>
                    </a:lnTo>
                    <a:lnTo>
                      <a:pt x="751" y="385"/>
                    </a:lnTo>
                    <a:lnTo>
                      <a:pt x="751" y="385"/>
                    </a:lnTo>
                    <a:lnTo>
                      <a:pt x="751" y="384"/>
                    </a:lnTo>
                    <a:lnTo>
                      <a:pt x="751" y="384"/>
                    </a:lnTo>
                    <a:lnTo>
                      <a:pt x="751" y="384"/>
                    </a:lnTo>
                    <a:lnTo>
                      <a:pt x="751" y="384"/>
                    </a:lnTo>
                    <a:lnTo>
                      <a:pt x="753" y="383"/>
                    </a:lnTo>
                    <a:lnTo>
                      <a:pt x="753" y="383"/>
                    </a:lnTo>
                    <a:lnTo>
                      <a:pt x="753" y="381"/>
                    </a:lnTo>
                    <a:lnTo>
                      <a:pt x="753" y="381"/>
                    </a:lnTo>
                    <a:lnTo>
                      <a:pt x="753" y="380"/>
                    </a:lnTo>
                    <a:lnTo>
                      <a:pt x="753" y="380"/>
                    </a:lnTo>
                    <a:lnTo>
                      <a:pt x="753" y="380"/>
                    </a:lnTo>
                    <a:lnTo>
                      <a:pt x="753" y="380"/>
                    </a:lnTo>
                    <a:lnTo>
                      <a:pt x="753" y="379"/>
                    </a:lnTo>
                    <a:lnTo>
                      <a:pt x="753" y="379"/>
                    </a:lnTo>
                    <a:lnTo>
                      <a:pt x="753" y="378"/>
                    </a:lnTo>
                    <a:lnTo>
                      <a:pt x="753" y="378"/>
                    </a:lnTo>
                    <a:lnTo>
                      <a:pt x="753" y="376"/>
                    </a:lnTo>
                    <a:lnTo>
                      <a:pt x="753" y="376"/>
                    </a:lnTo>
                    <a:lnTo>
                      <a:pt x="753" y="374"/>
                    </a:lnTo>
                    <a:lnTo>
                      <a:pt x="753" y="374"/>
                    </a:lnTo>
                    <a:lnTo>
                      <a:pt x="753" y="374"/>
                    </a:lnTo>
                    <a:lnTo>
                      <a:pt x="753" y="374"/>
                    </a:lnTo>
                    <a:lnTo>
                      <a:pt x="753" y="373"/>
                    </a:lnTo>
                    <a:lnTo>
                      <a:pt x="753" y="373"/>
                    </a:lnTo>
                    <a:lnTo>
                      <a:pt x="753" y="371"/>
                    </a:lnTo>
                    <a:lnTo>
                      <a:pt x="753" y="371"/>
                    </a:lnTo>
                    <a:lnTo>
                      <a:pt x="753" y="370"/>
                    </a:lnTo>
                    <a:lnTo>
                      <a:pt x="753" y="370"/>
                    </a:lnTo>
                    <a:lnTo>
                      <a:pt x="753" y="370"/>
                    </a:lnTo>
                    <a:lnTo>
                      <a:pt x="753" y="370"/>
                    </a:lnTo>
                    <a:lnTo>
                      <a:pt x="751" y="369"/>
                    </a:lnTo>
                    <a:lnTo>
                      <a:pt x="751" y="369"/>
                    </a:lnTo>
                    <a:lnTo>
                      <a:pt x="751" y="367"/>
                    </a:lnTo>
                    <a:lnTo>
                      <a:pt x="751" y="367"/>
                    </a:lnTo>
                    <a:lnTo>
                      <a:pt x="751" y="366"/>
                    </a:lnTo>
                    <a:lnTo>
                      <a:pt x="751" y="366"/>
                    </a:lnTo>
                    <a:lnTo>
                      <a:pt x="751" y="366"/>
                    </a:lnTo>
                    <a:lnTo>
                      <a:pt x="751" y="366"/>
                    </a:lnTo>
                    <a:lnTo>
                      <a:pt x="750" y="365"/>
                    </a:lnTo>
                    <a:lnTo>
                      <a:pt x="750" y="365"/>
                    </a:lnTo>
                    <a:lnTo>
                      <a:pt x="750" y="365"/>
                    </a:lnTo>
                    <a:lnTo>
                      <a:pt x="750" y="365"/>
                    </a:lnTo>
                    <a:lnTo>
                      <a:pt x="749" y="364"/>
                    </a:lnTo>
                    <a:lnTo>
                      <a:pt x="749" y="364"/>
                    </a:lnTo>
                    <a:lnTo>
                      <a:pt x="749" y="364"/>
                    </a:lnTo>
                    <a:lnTo>
                      <a:pt x="749" y="364"/>
                    </a:lnTo>
                    <a:lnTo>
                      <a:pt x="747" y="362"/>
                    </a:lnTo>
                    <a:lnTo>
                      <a:pt x="747" y="362"/>
                    </a:lnTo>
                    <a:lnTo>
                      <a:pt x="747" y="362"/>
                    </a:lnTo>
                    <a:lnTo>
                      <a:pt x="747" y="362"/>
                    </a:lnTo>
                    <a:lnTo>
                      <a:pt x="747" y="362"/>
                    </a:lnTo>
                    <a:lnTo>
                      <a:pt x="747" y="362"/>
                    </a:lnTo>
                    <a:lnTo>
                      <a:pt x="741" y="360"/>
                    </a:lnTo>
                    <a:lnTo>
                      <a:pt x="732" y="355"/>
                    </a:lnTo>
                    <a:lnTo>
                      <a:pt x="732" y="355"/>
                    </a:lnTo>
                    <a:lnTo>
                      <a:pt x="719" y="350"/>
                    </a:lnTo>
                    <a:lnTo>
                      <a:pt x="707" y="347"/>
                    </a:lnTo>
                    <a:lnTo>
                      <a:pt x="693" y="345"/>
                    </a:lnTo>
                    <a:lnTo>
                      <a:pt x="693" y="345"/>
                    </a:lnTo>
                    <a:lnTo>
                      <a:pt x="690" y="323"/>
                    </a:lnTo>
                    <a:lnTo>
                      <a:pt x="690" y="323"/>
                    </a:lnTo>
                    <a:lnTo>
                      <a:pt x="703" y="318"/>
                    </a:lnTo>
                    <a:lnTo>
                      <a:pt x="713" y="312"/>
                    </a:lnTo>
                    <a:lnTo>
                      <a:pt x="725" y="303"/>
                    </a:lnTo>
                    <a:lnTo>
                      <a:pt x="725" y="303"/>
                    </a:lnTo>
                    <a:lnTo>
                      <a:pt x="734" y="297"/>
                    </a:lnTo>
                    <a:lnTo>
                      <a:pt x="739" y="293"/>
                    </a:lnTo>
                    <a:lnTo>
                      <a:pt x="739" y="293"/>
                    </a:lnTo>
                    <a:lnTo>
                      <a:pt x="739" y="293"/>
                    </a:lnTo>
                    <a:lnTo>
                      <a:pt x="739" y="293"/>
                    </a:lnTo>
                    <a:lnTo>
                      <a:pt x="740" y="289"/>
                    </a:lnTo>
                    <a:lnTo>
                      <a:pt x="740" y="289"/>
                    </a:lnTo>
                    <a:lnTo>
                      <a:pt x="740" y="289"/>
                    </a:lnTo>
                    <a:lnTo>
                      <a:pt x="740" y="289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8"/>
                    </a:lnTo>
                    <a:lnTo>
                      <a:pt x="741" y="287"/>
                    </a:lnTo>
                    <a:lnTo>
                      <a:pt x="741" y="287"/>
                    </a:lnTo>
                    <a:lnTo>
                      <a:pt x="741" y="286"/>
                    </a:lnTo>
                    <a:lnTo>
                      <a:pt x="741" y="286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41" y="284"/>
                    </a:lnTo>
                    <a:lnTo>
                      <a:pt x="741" y="283"/>
                    </a:lnTo>
                    <a:lnTo>
                      <a:pt x="741" y="283"/>
                    </a:lnTo>
                    <a:lnTo>
                      <a:pt x="741" y="283"/>
                    </a:lnTo>
                    <a:lnTo>
                      <a:pt x="741" y="283"/>
                    </a:lnTo>
                    <a:lnTo>
                      <a:pt x="740" y="281"/>
                    </a:lnTo>
                    <a:lnTo>
                      <a:pt x="740" y="281"/>
                    </a:lnTo>
                    <a:lnTo>
                      <a:pt x="740" y="281"/>
                    </a:lnTo>
                    <a:lnTo>
                      <a:pt x="740" y="281"/>
                    </a:lnTo>
                    <a:lnTo>
                      <a:pt x="740" y="278"/>
                    </a:lnTo>
                    <a:lnTo>
                      <a:pt x="740" y="278"/>
                    </a:lnTo>
                    <a:lnTo>
                      <a:pt x="739" y="277"/>
                    </a:lnTo>
                    <a:lnTo>
                      <a:pt x="739" y="277"/>
                    </a:lnTo>
                    <a:lnTo>
                      <a:pt x="739" y="276"/>
                    </a:lnTo>
                    <a:lnTo>
                      <a:pt x="739" y="276"/>
                    </a:lnTo>
                    <a:lnTo>
                      <a:pt x="739" y="274"/>
                    </a:lnTo>
                    <a:lnTo>
                      <a:pt x="739" y="274"/>
                    </a:lnTo>
                    <a:lnTo>
                      <a:pt x="739" y="274"/>
                    </a:lnTo>
                    <a:lnTo>
                      <a:pt x="739" y="274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7" y="273"/>
                    </a:lnTo>
                    <a:lnTo>
                      <a:pt x="737" y="272"/>
                    </a:lnTo>
                    <a:lnTo>
                      <a:pt x="737" y="272"/>
                    </a:lnTo>
                    <a:lnTo>
                      <a:pt x="737" y="270"/>
                    </a:lnTo>
                    <a:lnTo>
                      <a:pt x="737" y="270"/>
                    </a:lnTo>
                    <a:lnTo>
                      <a:pt x="736" y="270"/>
                    </a:lnTo>
                    <a:lnTo>
                      <a:pt x="736" y="270"/>
                    </a:lnTo>
                    <a:lnTo>
                      <a:pt x="736" y="269"/>
                    </a:lnTo>
                    <a:lnTo>
                      <a:pt x="736" y="269"/>
                    </a:lnTo>
                    <a:lnTo>
                      <a:pt x="735" y="269"/>
                    </a:lnTo>
                    <a:lnTo>
                      <a:pt x="735" y="269"/>
                    </a:lnTo>
                    <a:lnTo>
                      <a:pt x="735" y="269"/>
                    </a:lnTo>
                    <a:lnTo>
                      <a:pt x="735" y="269"/>
                    </a:lnTo>
                    <a:lnTo>
                      <a:pt x="734" y="268"/>
                    </a:lnTo>
                    <a:lnTo>
                      <a:pt x="734" y="268"/>
                    </a:lnTo>
                    <a:lnTo>
                      <a:pt x="734" y="268"/>
                    </a:lnTo>
                    <a:lnTo>
                      <a:pt x="734" y="268"/>
                    </a:lnTo>
                    <a:lnTo>
                      <a:pt x="731" y="267"/>
                    </a:lnTo>
                    <a:lnTo>
                      <a:pt x="731" y="267"/>
                    </a:lnTo>
                    <a:lnTo>
                      <a:pt x="731" y="267"/>
                    </a:lnTo>
                    <a:lnTo>
                      <a:pt x="731" y="267"/>
                    </a:lnTo>
                    <a:lnTo>
                      <a:pt x="731" y="267"/>
                    </a:lnTo>
                    <a:lnTo>
                      <a:pt x="731" y="267"/>
                    </a:lnTo>
                    <a:lnTo>
                      <a:pt x="725" y="265"/>
                    </a:lnTo>
                    <a:lnTo>
                      <a:pt x="715" y="264"/>
                    </a:lnTo>
                    <a:lnTo>
                      <a:pt x="715" y="264"/>
                    </a:lnTo>
                    <a:lnTo>
                      <a:pt x="700" y="263"/>
                    </a:lnTo>
                    <a:lnTo>
                      <a:pt x="688" y="263"/>
                    </a:lnTo>
                    <a:lnTo>
                      <a:pt x="674" y="264"/>
                    </a:lnTo>
                    <a:lnTo>
                      <a:pt x="674" y="264"/>
                    </a:lnTo>
                    <a:lnTo>
                      <a:pt x="666" y="244"/>
                    </a:lnTo>
                    <a:lnTo>
                      <a:pt x="666" y="244"/>
                    </a:lnTo>
                    <a:lnTo>
                      <a:pt x="677" y="235"/>
                    </a:lnTo>
                    <a:lnTo>
                      <a:pt x="684" y="228"/>
                    </a:lnTo>
                    <a:lnTo>
                      <a:pt x="695" y="216"/>
                    </a:lnTo>
                    <a:lnTo>
                      <a:pt x="695" y="216"/>
                    </a:lnTo>
                    <a:lnTo>
                      <a:pt x="701" y="207"/>
                    </a:lnTo>
                    <a:lnTo>
                      <a:pt x="705" y="202"/>
                    </a:lnTo>
                    <a:lnTo>
                      <a:pt x="705" y="202"/>
                    </a:lnTo>
                    <a:lnTo>
                      <a:pt x="705" y="202"/>
                    </a:lnTo>
                    <a:lnTo>
                      <a:pt x="705" y="202"/>
                    </a:lnTo>
                    <a:lnTo>
                      <a:pt x="705" y="202"/>
                    </a:lnTo>
                    <a:lnTo>
                      <a:pt x="705" y="202"/>
                    </a:lnTo>
                    <a:lnTo>
                      <a:pt x="705" y="200"/>
                    </a:lnTo>
                    <a:lnTo>
                      <a:pt x="705" y="200"/>
                    </a:lnTo>
                    <a:lnTo>
                      <a:pt x="705" y="200"/>
                    </a:lnTo>
                    <a:lnTo>
                      <a:pt x="705" y="200"/>
                    </a:lnTo>
                    <a:lnTo>
                      <a:pt x="706" y="199"/>
                    </a:lnTo>
                    <a:lnTo>
                      <a:pt x="706" y="199"/>
                    </a:lnTo>
                    <a:lnTo>
                      <a:pt x="706" y="197"/>
                    </a:lnTo>
                    <a:lnTo>
                      <a:pt x="706" y="197"/>
                    </a:lnTo>
                    <a:lnTo>
                      <a:pt x="706" y="196"/>
                    </a:lnTo>
                    <a:lnTo>
                      <a:pt x="706" y="196"/>
                    </a:lnTo>
                    <a:lnTo>
                      <a:pt x="706" y="196"/>
                    </a:lnTo>
                    <a:lnTo>
                      <a:pt x="706" y="196"/>
                    </a:lnTo>
                    <a:lnTo>
                      <a:pt x="706" y="195"/>
                    </a:lnTo>
                    <a:lnTo>
                      <a:pt x="706" y="195"/>
                    </a:lnTo>
                    <a:lnTo>
                      <a:pt x="706" y="195"/>
                    </a:lnTo>
                    <a:lnTo>
                      <a:pt x="706" y="195"/>
                    </a:lnTo>
                    <a:lnTo>
                      <a:pt x="705" y="194"/>
                    </a:lnTo>
                    <a:lnTo>
                      <a:pt x="705" y="194"/>
                    </a:lnTo>
                    <a:lnTo>
                      <a:pt x="705" y="194"/>
                    </a:lnTo>
                    <a:lnTo>
                      <a:pt x="705" y="194"/>
                    </a:lnTo>
                    <a:lnTo>
                      <a:pt x="705" y="192"/>
                    </a:lnTo>
                    <a:lnTo>
                      <a:pt x="705" y="192"/>
                    </a:lnTo>
                    <a:lnTo>
                      <a:pt x="703" y="191"/>
                    </a:lnTo>
                    <a:lnTo>
                      <a:pt x="703" y="191"/>
                    </a:lnTo>
                    <a:lnTo>
                      <a:pt x="703" y="190"/>
                    </a:lnTo>
                    <a:lnTo>
                      <a:pt x="703" y="190"/>
                    </a:lnTo>
                    <a:lnTo>
                      <a:pt x="703" y="190"/>
                    </a:lnTo>
                    <a:lnTo>
                      <a:pt x="703" y="190"/>
                    </a:lnTo>
                    <a:lnTo>
                      <a:pt x="702" y="187"/>
                    </a:lnTo>
                    <a:lnTo>
                      <a:pt x="702" y="187"/>
                    </a:lnTo>
                    <a:lnTo>
                      <a:pt x="701" y="186"/>
                    </a:lnTo>
                    <a:lnTo>
                      <a:pt x="701" y="186"/>
                    </a:lnTo>
                    <a:lnTo>
                      <a:pt x="701" y="186"/>
                    </a:lnTo>
                    <a:lnTo>
                      <a:pt x="701" y="186"/>
                    </a:lnTo>
                    <a:lnTo>
                      <a:pt x="700" y="185"/>
                    </a:lnTo>
                    <a:lnTo>
                      <a:pt x="700" y="185"/>
                    </a:lnTo>
                    <a:lnTo>
                      <a:pt x="700" y="184"/>
                    </a:lnTo>
                    <a:lnTo>
                      <a:pt x="700" y="184"/>
                    </a:lnTo>
                    <a:lnTo>
                      <a:pt x="698" y="182"/>
                    </a:lnTo>
                    <a:lnTo>
                      <a:pt x="698" y="182"/>
                    </a:lnTo>
                    <a:lnTo>
                      <a:pt x="698" y="182"/>
                    </a:lnTo>
                    <a:lnTo>
                      <a:pt x="698" y="182"/>
                    </a:lnTo>
                    <a:lnTo>
                      <a:pt x="697" y="181"/>
                    </a:lnTo>
                    <a:lnTo>
                      <a:pt x="697" y="181"/>
                    </a:lnTo>
                    <a:lnTo>
                      <a:pt x="697" y="181"/>
                    </a:lnTo>
                    <a:lnTo>
                      <a:pt x="697" y="181"/>
                    </a:lnTo>
                    <a:lnTo>
                      <a:pt x="697" y="181"/>
                    </a:lnTo>
                    <a:lnTo>
                      <a:pt x="697" y="181"/>
                    </a:lnTo>
                    <a:lnTo>
                      <a:pt x="696" y="180"/>
                    </a:lnTo>
                    <a:lnTo>
                      <a:pt x="696" y="180"/>
                    </a:lnTo>
                    <a:lnTo>
                      <a:pt x="695" y="180"/>
                    </a:lnTo>
                    <a:lnTo>
                      <a:pt x="695" y="180"/>
                    </a:lnTo>
                    <a:lnTo>
                      <a:pt x="695" y="180"/>
                    </a:lnTo>
                    <a:lnTo>
                      <a:pt x="695" y="180"/>
                    </a:lnTo>
                    <a:lnTo>
                      <a:pt x="693" y="179"/>
                    </a:lnTo>
                    <a:lnTo>
                      <a:pt x="693" y="179"/>
                    </a:lnTo>
                    <a:lnTo>
                      <a:pt x="693" y="179"/>
                    </a:lnTo>
                    <a:lnTo>
                      <a:pt x="693" y="179"/>
                    </a:lnTo>
                    <a:lnTo>
                      <a:pt x="691" y="179"/>
                    </a:lnTo>
                    <a:lnTo>
                      <a:pt x="691" y="179"/>
                    </a:lnTo>
                    <a:lnTo>
                      <a:pt x="691" y="179"/>
                    </a:lnTo>
                    <a:lnTo>
                      <a:pt x="691" y="179"/>
                    </a:lnTo>
                    <a:lnTo>
                      <a:pt x="684" y="179"/>
                    </a:lnTo>
                    <a:lnTo>
                      <a:pt x="674" y="180"/>
                    </a:lnTo>
                    <a:lnTo>
                      <a:pt x="674" y="180"/>
                    </a:lnTo>
                    <a:lnTo>
                      <a:pt x="659" y="184"/>
                    </a:lnTo>
                    <a:lnTo>
                      <a:pt x="648" y="186"/>
                    </a:lnTo>
                    <a:lnTo>
                      <a:pt x="635" y="191"/>
                    </a:lnTo>
                    <a:lnTo>
                      <a:pt x="635" y="191"/>
                    </a:lnTo>
                    <a:lnTo>
                      <a:pt x="622" y="173"/>
                    </a:lnTo>
                    <a:lnTo>
                      <a:pt x="622" y="173"/>
                    </a:lnTo>
                    <a:lnTo>
                      <a:pt x="630" y="162"/>
                    </a:lnTo>
                    <a:lnTo>
                      <a:pt x="635" y="152"/>
                    </a:lnTo>
                    <a:lnTo>
                      <a:pt x="642" y="139"/>
                    </a:lnTo>
                    <a:lnTo>
                      <a:pt x="642" y="139"/>
                    </a:lnTo>
                    <a:lnTo>
                      <a:pt x="645" y="129"/>
                    </a:lnTo>
                    <a:lnTo>
                      <a:pt x="648" y="123"/>
                    </a:lnTo>
                    <a:lnTo>
                      <a:pt x="648" y="123"/>
                    </a:lnTo>
                    <a:lnTo>
                      <a:pt x="648" y="123"/>
                    </a:lnTo>
                    <a:lnTo>
                      <a:pt x="648" y="123"/>
                    </a:lnTo>
                    <a:lnTo>
                      <a:pt x="648" y="123"/>
                    </a:lnTo>
                    <a:lnTo>
                      <a:pt x="648" y="123"/>
                    </a:lnTo>
                    <a:lnTo>
                      <a:pt x="648" y="122"/>
                    </a:lnTo>
                    <a:lnTo>
                      <a:pt x="648" y="122"/>
                    </a:lnTo>
                    <a:lnTo>
                      <a:pt x="648" y="121"/>
                    </a:lnTo>
                    <a:lnTo>
                      <a:pt x="648" y="121"/>
                    </a:lnTo>
                    <a:lnTo>
                      <a:pt x="648" y="119"/>
                    </a:lnTo>
                    <a:lnTo>
                      <a:pt x="648" y="119"/>
                    </a:lnTo>
                    <a:lnTo>
                      <a:pt x="648" y="119"/>
                    </a:lnTo>
                    <a:lnTo>
                      <a:pt x="648" y="119"/>
                    </a:lnTo>
                    <a:lnTo>
                      <a:pt x="648" y="118"/>
                    </a:lnTo>
                    <a:lnTo>
                      <a:pt x="648" y="118"/>
                    </a:lnTo>
                    <a:lnTo>
                      <a:pt x="648" y="117"/>
                    </a:lnTo>
                    <a:lnTo>
                      <a:pt x="648" y="117"/>
                    </a:lnTo>
                    <a:lnTo>
                      <a:pt x="648" y="116"/>
                    </a:lnTo>
                    <a:lnTo>
                      <a:pt x="648" y="116"/>
                    </a:lnTo>
                    <a:lnTo>
                      <a:pt x="648" y="116"/>
                    </a:lnTo>
                    <a:lnTo>
                      <a:pt x="648" y="116"/>
                    </a:lnTo>
                    <a:lnTo>
                      <a:pt x="647" y="114"/>
                    </a:lnTo>
                    <a:lnTo>
                      <a:pt x="647" y="114"/>
                    </a:lnTo>
                    <a:lnTo>
                      <a:pt x="647" y="114"/>
                    </a:lnTo>
                    <a:lnTo>
                      <a:pt x="647" y="114"/>
                    </a:lnTo>
                    <a:lnTo>
                      <a:pt x="645" y="113"/>
                    </a:lnTo>
                    <a:lnTo>
                      <a:pt x="645" y="113"/>
                    </a:lnTo>
                    <a:lnTo>
                      <a:pt x="645" y="113"/>
                    </a:lnTo>
                    <a:lnTo>
                      <a:pt x="645" y="113"/>
                    </a:lnTo>
                    <a:lnTo>
                      <a:pt x="644" y="112"/>
                    </a:lnTo>
                    <a:lnTo>
                      <a:pt x="644" y="112"/>
                    </a:lnTo>
                    <a:lnTo>
                      <a:pt x="644" y="112"/>
                    </a:lnTo>
                    <a:lnTo>
                      <a:pt x="644" y="112"/>
                    </a:lnTo>
                    <a:lnTo>
                      <a:pt x="642" y="110"/>
                    </a:lnTo>
                    <a:lnTo>
                      <a:pt x="642" y="110"/>
                    </a:lnTo>
                    <a:lnTo>
                      <a:pt x="640" y="108"/>
                    </a:lnTo>
                    <a:lnTo>
                      <a:pt x="640" y="108"/>
                    </a:lnTo>
                    <a:lnTo>
                      <a:pt x="640" y="108"/>
                    </a:lnTo>
                    <a:lnTo>
                      <a:pt x="640" y="108"/>
                    </a:lnTo>
                    <a:lnTo>
                      <a:pt x="639" y="107"/>
                    </a:lnTo>
                    <a:lnTo>
                      <a:pt x="639" y="107"/>
                    </a:lnTo>
                    <a:lnTo>
                      <a:pt x="639" y="107"/>
                    </a:lnTo>
                    <a:lnTo>
                      <a:pt x="639" y="107"/>
                    </a:lnTo>
                    <a:lnTo>
                      <a:pt x="638" y="105"/>
                    </a:lnTo>
                    <a:lnTo>
                      <a:pt x="638" y="105"/>
                    </a:lnTo>
                    <a:lnTo>
                      <a:pt x="638" y="105"/>
                    </a:lnTo>
                    <a:lnTo>
                      <a:pt x="638" y="105"/>
                    </a:lnTo>
                    <a:lnTo>
                      <a:pt x="637" y="104"/>
                    </a:lnTo>
                    <a:lnTo>
                      <a:pt x="637" y="104"/>
                    </a:lnTo>
                    <a:lnTo>
                      <a:pt x="637" y="104"/>
                    </a:lnTo>
                    <a:lnTo>
                      <a:pt x="637" y="104"/>
                    </a:lnTo>
                    <a:lnTo>
                      <a:pt x="635" y="104"/>
                    </a:lnTo>
                    <a:lnTo>
                      <a:pt x="635" y="104"/>
                    </a:lnTo>
                    <a:lnTo>
                      <a:pt x="634" y="104"/>
                    </a:lnTo>
                    <a:lnTo>
                      <a:pt x="634" y="104"/>
                    </a:lnTo>
                    <a:lnTo>
                      <a:pt x="633" y="104"/>
                    </a:lnTo>
                    <a:lnTo>
                      <a:pt x="633" y="104"/>
                    </a:lnTo>
                    <a:lnTo>
                      <a:pt x="633" y="104"/>
                    </a:lnTo>
                    <a:lnTo>
                      <a:pt x="633" y="104"/>
                    </a:lnTo>
                    <a:lnTo>
                      <a:pt x="632" y="104"/>
                    </a:lnTo>
                    <a:lnTo>
                      <a:pt x="632" y="104"/>
                    </a:lnTo>
                    <a:lnTo>
                      <a:pt x="630" y="104"/>
                    </a:lnTo>
                    <a:lnTo>
                      <a:pt x="630" y="104"/>
                    </a:lnTo>
                    <a:lnTo>
                      <a:pt x="629" y="104"/>
                    </a:lnTo>
                    <a:lnTo>
                      <a:pt x="629" y="104"/>
                    </a:lnTo>
                    <a:lnTo>
                      <a:pt x="629" y="104"/>
                    </a:lnTo>
                    <a:lnTo>
                      <a:pt x="629" y="104"/>
                    </a:lnTo>
                    <a:lnTo>
                      <a:pt x="629" y="104"/>
                    </a:lnTo>
                    <a:lnTo>
                      <a:pt x="629" y="104"/>
                    </a:lnTo>
                    <a:lnTo>
                      <a:pt x="623" y="107"/>
                    </a:lnTo>
                    <a:lnTo>
                      <a:pt x="613" y="110"/>
                    </a:lnTo>
                    <a:lnTo>
                      <a:pt x="613" y="110"/>
                    </a:lnTo>
                    <a:lnTo>
                      <a:pt x="600" y="117"/>
                    </a:lnTo>
                    <a:lnTo>
                      <a:pt x="590" y="122"/>
                    </a:lnTo>
                    <a:lnTo>
                      <a:pt x="579" y="131"/>
                    </a:lnTo>
                    <a:lnTo>
                      <a:pt x="579" y="131"/>
                    </a:lnTo>
                    <a:lnTo>
                      <a:pt x="561" y="117"/>
                    </a:lnTo>
                    <a:lnTo>
                      <a:pt x="561" y="117"/>
                    </a:lnTo>
                    <a:lnTo>
                      <a:pt x="566" y="104"/>
                    </a:lnTo>
                    <a:lnTo>
                      <a:pt x="569" y="93"/>
                    </a:lnTo>
                    <a:lnTo>
                      <a:pt x="572" y="78"/>
                    </a:lnTo>
                    <a:lnTo>
                      <a:pt x="572" y="78"/>
                    </a:lnTo>
                    <a:lnTo>
                      <a:pt x="574" y="69"/>
                    </a:lnTo>
                    <a:lnTo>
                      <a:pt x="574" y="61"/>
                    </a:lnTo>
                    <a:lnTo>
                      <a:pt x="574" y="61"/>
                    </a:lnTo>
                    <a:lnTo>
                      <a:pt x="574" y="61"/>
                    </a:lnTo>
                    <a:lnTo>
                      <a:pt x="574" y="61"/>
                    </a:lnTo>
                    <a:lnTo>
                      <a:pt x="574" y="61"/>
                    </a:lnTo>
                    <a:lnTo>
                      <a:pt x="574" y="61"/>
                    </a:lnTo>
                    <a:lnTo>
                      <a:pt x="574" y="60"/>
                    </a:lnTo>
                    <a:lnTo>
                      <a:pt x="574" y="60"/>
                    </a:lnTo>
                    <a:lnTo>
                      <a:pt x="574" y="59"/>
                    </a:lnTo>
                    <a:lnTo>
                      <a:pt x="574" y="59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8"/>
                    </a:lnTo>
                    <a:lnTo>
                      <a:pt x="572" y="56"/>
                    </a:lnTo>
                    <a:lnTo>
                      <a:pt x="572" y="56"/>
                    </a:lnTo>
                    <a:lnTo>
                      <a:pt x="572" y="55"/>
                    </a:lnTo>
                    <a:lnTo>
                      <a:pt x="572" y="55"/>
                    </a:lnTo>
                    <a:lnTo>
                      <a:pt x="571" y="55"/>
                    </a:lnTo>
                    <a:lnTo>
                      <a:pt x="571" y="55"/>
                    </a:lnTo>
                    <a:lnTo>
                      <a:pt x="571" y="55"/>
                    </a:lnTo>
                    <a:lnTo>
                      <a:pt x="571" y="55"/>
                    </a:lnTo>
                    <a:lnTo>
                      <a:pt x="570" y="54"/>
                    </a:lnTo>
                    <a:lnTo>
                      <a:pt x="570" y="54"/>
                    </a:lnTo>
                    <a:lnTo>
                      <a:pt x="570" y="54"/>
                    </a:lnTo>
                    <a:lnTo>
                      <a:pt x="570" y="54"/>
                    </a:lnTo>
                    <a:lnTo>
                      <a:pt x="569" y="53"/>
                    </a:lnTo>
                    <a:lnTo>
                      <a:pt x="569" y="53"/>
                    </a:lnTo>
                    <a:lnTo>
                      <a:pt x="567" y="53"/>
                    </a:lnTo>
                    <a:lnTo>
                      <a:pt x="567" y="53"/>
                    </a:lnTo>
                    <a:lnTo>
                      <a:pt x="566" y="51"/>
                    </a:lnTo>
                    <a:lnTo>
                      <a:pt x="566" y="51"/>
                    </a:lnTo>
                    <a:lnTo>
                      <a:pt x="566" y="51"/>
                    </a:lnTo>
                    <a:lnTo>
                      <a:pt x="566" y="51"/>
                    </a:lnTo>
                    <a:lnTo>
                      <a:pt x="565" y="50"/>
                    </a:lnTo>
                    <a:lnTo>
                      <a:pt x="565" y="50"/>
                    </a:lnTo>
                    <a:lnTo>
                      <a:pt x="562" y="49"/>
                    </a:lnTo>
                    <a:lnTo>
                      <a:pt x="562" y="49"/>
                    </a:lnTo>
                    <a:lnTo>
                      <a:pt x="562" y="49"/>
                    </a:lnTo>
                    <a:lnTo>
                      <a:pt x="562" y="49"/>
                    </a:lnTo>
                    <a:lnTo>
                      <a:pt x="561" y="48"/>
                    </a:lnTo>
                    <a:lnTo>
                      <a:pt x="561" y="48"/>
                    </a:lnTo>
                    <a:lnTo>
                      <a:pt x="560" y="48"/>
                    </a:lnTo>
                    <a:lnTo>
                      <a:pt x="560" y="48"/>
                    </a:lnTo>
                    <a:lnTo>
                      <a:pt x="559" y="48"/>
                    </a:lnTo>
                    <a:lnTo>
                      <a:pt x="559" y="48"/>
                    </a:lnTo>
                    <a:lnTo>
                      <a:pt x="559" y="48"/>
                    </a:lnTo>
                    <a:lnTo>
                      <a:pt x="559" y="48"/>
                    </a:lnTo>
                    <a:lnTo>
                      <a:pt x="557" y="46"/>
                    </a:lnTo>
                    <a:lnTo>
                      <a:pt x="557" y="46"/>
                    </a:lnTo>
                    <a:lnTo>
                      <a:pt x="557" y="46"/>
                    </a:lnTo>
                    <a:lnTo>
                      <a:pt x="557" y="46"/>
                    </a:lnTo>
                    <a:lnTo>
                      <a:pt x="556" y="46"/>
                    </a:lnTo>
                    <a:lnTo>
                      <a:pt x="556" y="46"/>
                    </a:lnTo>
                    <a:lnTo>
                      <a:pt x="555" y="46"/>
                    </a:lnTo>
                    <a:lnTo>
                      <a:pt x="555" y="46"/>
                    </a:lnTo>
                    <a:lnTo>
                      <a:pt x="555" y="46"/>
                    </a:lnTo>
                    <a:lnTo>
                      <a:pt x="555" y="46"/>
                    </a:lnTo>
                    <a:lnTo>
                      <a:pt x="553" y="46"/>
                    </a:lnTo>
                    <a:lnTo>
                      <a:pt x="553" y="46"/>
                    </a:lnTo>
                    <a:lnTo>
                      <a:pt x="552" y="48"/>
                    </a:lnTo>
                    <a:lnTo>
                      <a:pt x="552" y="48"/>
                    </a:lnTo>
                    <a:lnTo>
                      <a:pt x="551" y="48"/>
                    </a:lnTo>
                    <a:lnTo>
                      <a:pt x="551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50" y="48"/>
                    </a:lnTo>
                    <a:lnTo>
                      <a:pt x="536" y="58"/>
                    </a:lnTo>
                    <a:lnTo>
                      <a:pt x="536" y="58"/>
                    </a:lnTo>
                    <a:lnTo>
                      <a:pt x="524" y="68"/>
                    </a:lnTo>
                    <a:lnTo>
                      <a:pt x="517" y="75"/>
                    </a:lnTo>
                    <a:lnTo>
                      <a:pt x="508" y="87"/>
                    </a:lnTo>
                    <a:lnTo>
                      <a:pt x="508" y="87"/>
                    </a:lnTo>
                    <a:lnTo>
                      <a:pt x="488" y="79"/>
                    </a:lnTo>
                    <a:lnTo>
                      <a:pt x="488" y="79"/>
                    </a:lnTo>
                    <a:lnTo>
                      <a:pt x="489" y="65"/>
                    </a:lnTo>
                    <a:lnTo>
                      <a:pt x="489" y="53"/>
                    </a:lnTo>
                    <a:lnTo>
                      <a:pt x="488" y="37"/>
                    </a:lnTo>
                    <a:lnTo>
                      <a:pt x="488" y="37"/>
                    </a:lnTo>
                    <a:lnTo>
                      <a:pt x="485" y="21"/>
                    </a:lnTo>
                    <a:lnTo>
                      <a:pt x="485" y="21"/>
                    </a:lnTo>
                    <a:lnTo>
                      <a:pt x="485" y="21"/>
                    </a:lnTo>
                    <a:lnTo>
                      <a:pt x="485" y="21"/>
                    </a:lnTo>
                    <a:lnTo>
                      <a:pt x="485" y="21"/>
                    </a:lnTo>
                    <a:lnTo>
                      <a:pt x="485" y="21"/>
                    </a:lnTo>
                    <a:lnTo>
                      <a:pt x="484" y="20"/>
                    </a:lnTo>
                    <a:lnTo>
                      <a:pt x="484" y="20"/>
                    </a:lnTo>
                    <a:lnTo>
                      <a:pt x="484" y="20"/>
                    </a:lnTo>
                    <a:lnTo>
                      <a:pt x="484" y="20"/>
                    </a:lnTo>
                    <a:lnTo>
                      <a:pt x="484" y="17"/>
                    </a:lnTo>
                    <a:lnTo>
                      <a:pt x="484" y="17"/>
                    </a:lnTo>
                    <a:lnTo>
                      <a:pt x="483" y="17"/>
                    </a:lnTo>
                    <a:lnTo>
                      <a:pt x="483" y="17"/>
                    </a:lnTo>
                    <a:lnTo>
                      <a:pt x="483" y="16"/>
                    </a:lnTo>
                    <a:lnTo>
                      <a:pt x="483" y="16"/>
                    </a:lnTo>
                    <a:lnTo>
                      <a:pt x="482" y="16"/>
                    </a:lnTo>
                    <a:lnTo>
                      <a:pt x="482" y="16"/>
                    </a:lnTo>
                    <a:lnTo>
                      <a:pt x="482" y="15"/>
                    </a:lnTo>
                    <a:lnTo>
                      <a:pt x="482" y="15"/>
                    </a:lnTo>
                    <a:lnTo>
                      <a:pt x="482" y="15"/>
                    </a:lnTo>
                    <a:lnTo>
                      <a:pt x="482" y="15"/>
                    </a:lnTo>
                    <a:lnTo>
                      <a:pt x="478" y="14"/>
                    </a:lnTo>
                    <a:lnTo>
                      <a:pt x="478" y="14"/>
                    </a:lnTo>
                    <a:lnTo>
                      <a:pt x="478" y="14"/>
                    </a:lnTo>
                    <a:lnTo>
                      <a:pt x="478" y="14"/>
                    </a:lnTo>
                    <a:lnTo>
                      <a:pt x="477" y="14"/>
                    </a:lnTo>
                    <a:lnTo>
                      <a:pt x="477" y="14"/>
                    </a:lnTo>
                    <a:lnTo>
                      <a:pt x="475" y="14"/>
                    </a:lnTo>
                    <a:lnTo>
                      <a:pt x="475" y="14"/>
                    </a:lnTo>
                    <a:lnTo>
                      <a:pt x="474" y="12"/>
                    </a:lnTo>
                    <a:lnTo>
                      <a:pt x="474" y="12"/>
                    </a:lnTo>
                    <a:lnTo>
                      <a:pt x="472" y="12"/>
                    </a:lnTo>
                    <a:lnTo>
                      <a:pt x="472" y="12"/>
                    </a:lnTo>
                    <a:lnTo>
                      <a:pt x="472" y="12"/>
                    </a:lnTo>
                    <a:lnTo>
                      <a:pt x="472" y="12"/>
                    </a:lnTo>
                    <a:lnTo>
                      <a:pt x="469" y="11"/>
                    </a:lnTo>
                    <a:lnTo>
                      <a:pt x="469" y="11"/>
                    </a:lnTo>
                    <a:lnTo>
                      <a:pt x="469" y="11"/>
                    </a:lnTo>
                    <a:lnTo>
                      <a:pt x="469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5" y="11"/>
                    </a:lnTo>
                    <a:lnTo>
                      <a:pt x="464" y="11"/>
                    </a:lnTo>
                    <a:lnTo>
                      <a:pt x="464" y="11"/>
                    </a:lnTo>
                    <a:lnTo>
                      <a:pt x="464" y="11"/>
                    </a:lnTo>
                    <a:lnTo>
                      <a:pt x="464" y="11"/>
                    </a:lnTo>
                    <a:lnTo>
                      <a:pt x="463" y="12"/>
                    </a:lnTo>
                    <a:lnTo>
                      <a:pt x="463" y="12"/>
                    </a:lnTo>
                    <a:lnTo>
                      <a:pt x="463" y="12"/>
                    </a:lnTo>
                    <a:lnTo>
                      <a:pt x="463" y="12"/>
                    </a:lnTo>
                    <a:lnTo>
                      <a:pt x="461" y="14"/>
                    </a:lnTo>
                    <a:lnTo>
                      <a:pt x="461" y="14"/>
                    </a:lnTo>
                    <a:lnTo>
                      <a:pt x="460" y="14"/>
                    </a:lnTo>
                    <a:lnTo>
                      <a:pt x="460" y="14"/>
                    </a:lnTo>
                    <a:lnTo>
                      <a:pt x="459" y="15"/>
                    </a:lnTo>
                    <a:lnTo>
                      <a:pt x="459" y="15"/>
                    </a:lnTo>
                    <a:lnTo>
                      <a:pt x="459" y="15"/>
                    </a:lnTo>
                    <a:lnTo>
                      <a:pt x="459" y="15"/>
                    </a:lnTo>
                    <a:lnTo>
                      <a:pt x="459" y="15"/>
                    </a:lnTo>
                    <a:lnTo>
                      <a:pt x="459" y="15"/>
                    </a:lnTo>
                    <a:lnTo>
                      <a:pt x="449" y="27"/>
                    </a:lnTo>
                    <a:lnTo>
                      <a:pt x="449" y="27"/>
                    </a:lnTo>
                    <a:lnTo>
                      <a:pt x="440" y="40"/>
                    </a:lnTo>
                    <a:lnTo>
                      <a:pt x="434" y="50"/>
                    </a:lnTo>
                    <a:lnTo>
                      <a:pt x="429" y="63"/>
                    </a:lnTo>
                    <a:lnTo>
                      <a:pt x="429" y="63"/>
                    </a:lnTo>
                    <a:lnTo>
                      <a:pt x="407" y="60"/>
                    </a:lnTo>
                    <a:lnTo>
                      <a:pt x="407" y="60"/>
                    </a:lnTo>
                    <a:lnTo>
                      <a:pt x="405" y="46"/>
                    </a:lnTo>
                    <a:lnTo>
                      <a:pt x="402" y="35"/>
                    </a:lnTo>
                    <a:lnTo>
                      <a:pt x="397" y="20"/>
                    </a:lnTo>
                    <a:lnTo>
                      <a:pt x="397" y="20"/>
                    </a:lnTo>
                    <a:lnTo>
                      <a:pt x="390" y="6"/>
                    </a:lnTo>
                    <a:lnTo>
                      <a:pt x="390" y="6"/>
                    </a:lnTo>
                    <a:lnTo>
                      <a:pt x="390" y="6"/>
                    </a:lnTo>
                    <a:lnTo>
                      <a:pt x="390" y="6"/>
                    </a:lnTo>
                    <a:lnTo>
                      <a:pt x="390" y="5"/>
                    </a:lnTo>
                    <a:lnTo>
                      <a:pt x="390" y="5"/>
                    </a:lnTo>
                    <a:lnTo>
                      <a:pt x="388" y="3"/>
                    </a:lnTo>
                    <a:lnTo>
                      <a:pt x="388" y="3"/>
                    </a:lnTo>
                    <a:lnTo>
                      <a:pt x="388" y="3"/>
                    </a:lnTo>
                    <a:lnTo>
                      <a:pt x="388" y="3"/>
                    </a:lnTo>
                    <a:lnTo>
                      <a:pt x="387" y="2"/>
                    </a:lnTo>
                    <a:lnTo>
                      <a:pt x="387" y="2"/>
                    </a:lnTo>
                    <a:lnTo>
                      <a:pt x="387" y="2"/>
                    </a:lnTo>
                    <a:lnTo>
                      <a:pt x="387" y="2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6" y="1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385" y="1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81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8" y="0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75" y="0"/>
                    </a:lnTo>
                    <a:lnTo>
                      <a:pt x="375" y="0"/>
                    </a:lnTo>
                    <a:lnTo>
                      <a:pt x="373" y="0"/>
                    </a:lnTo>
                    <a:lnTo>
                      <a:pt x="373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8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7" y="1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6" y="2"/>
                    </a:lnTo>
                    <a:lnTo>
                      <a:pt x="364" y="3"/>
                    </a:lnTo>
                    <a:lnTo>
                      <a:pt x="364" y="3"/>
                    </a:lnTo>
                    <a:lnTo>
                      <a:pt x="363" y="3"/>
                    </a:lnTo>
                    <a:lnTo>
                      <a:pt x="363" y="3"/>
                    </a:lnTo>
                    <a:lnTo>
                      <a:pt x="363" y="5"/>
                    </a:lnTo>
                    <a:lnTo>
                      <a:pt x="363" y="5"/>
                    </a:lnTo>
                    <a:lnTo>
                      <a:pt x="362" y="6"/>
                    </a:lnTo>
                    <a:lnTo>
                      <a:pt x="362" y="6"/>
                    </a:lnTo>
                    <a:lnTo>
                      <a:pt x="363" y="6"/>
                    </a:lnTo>
                    <a:lnTo>
                      <a:pt x="363" y="6"/>
                    </a:lnTo>
                    <a:lnTo>
                      <a:pt x="356" y="20"/>
                    </a:lnTo>
                    <a:lnTo>
                      <a:pt x="356" y="20"/>
                    </a:lnTo>
                    <a:lnTo>
                      <a:pt x="351" y="35"/>
                    </a:lnTo>
                    <a:lnTo>
                      <a:pt x="348" y="46"/>
                    </a:lnTo>
                    <a:lnTo>
                      <a:pt x="346" y="60"/>
                    </a:lnTo>
                    <a:lnTo>
                      <a:pt x="346" y="60"/>
                    </a:lnTo>
                    <a:lnTo>
                      <a:pt x="324" y="63"/>
                    </a:lnTo>
                    <a:lnTo>
                      <a:pt x="324" y="63"/>
                    </a:lnTo>
                    <a:lnTo>
                      <a:pt x="319" y="50"/>
                    </a:lnTo>
                    <a:lnTo>
                      <a:pt x="313" y="40"/>
                    </a:lnTo>
                    <a:lnTo>
                      <a:pt x="304" y="27"/>
                    </a:lnTo>
                    <a:lnTo>
                      <a:pt x="304" y="27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94" y="15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89" y="11"/>
                    </a:lnTo>
                    <a:lnTo>
                      <a:pt x="289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4" y="11"/>
                    </a:lnTo>
                    <a:lnTo>
                      <a:pt x="284" y="11"/>
                    </a:lnTo>
                    <a:lnTo>
                      <a:pt x="283" y="11"/>
                    </a:lnTo>
                    <a:lnTo>
                      <a:pt x="283" y="11"/>
                    </a:lnTo>
                    <a:lnTo>
                      <a:pt x="281" y="12"/>
                    </a:lnTo>
                    <a:lnTo>
                      <a:pt x="281" y="12"/>
                    </a:lnTo>
                    <a:lnTo>
                      <a:pt x="281" y="12"/>
                    </a:lnTo>
                    <a:lnTo>
                      <a:pt x="281" y="12"/>
                    </a:lnTo>
                    <a:lnTo>
                      <a:pt x="279" y="12"/>
                    </a:lnTo>
                    <a:lnTo>
                      <a:pt x="279" y="12"/>
                    </a:lnTo>
                    <a:lnTo>
                      <a:pt x="278" y="14"/>
                    </a:lnTo>
                    <a:lnTo>
                      <a:pt x="278" y="14"/>
                    </a:lnTo>
                    <a:lnTo>
                      <a:pt x="276" y="14"/>
                    </a:lnTo>
                    <a:lnTo>
                      <a:pt x="276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1" y="15"/>
                    </a:lnTo>
                    <a:lnTo>
                      <a:pt x="271" y="15"/>
                    </a:lnTo>
                    <a:lnTo>
                      <a:pt x="271" y="15"/>
                    </a:lnTo>
                    <a:lnTo>
                      <a:pt x="271" y="15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70" y="16"/>
                    </a:lnTo>
                    <a:lnTo>
                      <a:pt x="267" y="20"/>
                    </a:lnTo>
                    <a:lnTo>
                      <a:pt x="267" y="20"/>
                    </a:lnTo>
                    <a:lnTo>
                      <a:pt x="267" y="20"/>
                    </a:lnTo>
                    <a:lnTo>
                      <a:pt x="267" y="20"/>
                    </a:lnTo>
                    <a:lnTo>
                      <a:pt x="267" y="21"/>
                    </a:lnTo>
                    <a:lnTo>
                      <a:pt x="267" y="21"/>
                    </a:lnTo>
                    <a:lnTo>
                      <a:pt x="267" y="22"/>
                    </a:lnTo>
                    <a:lnTo>
                      <a:pt x="267" y="22"/>
                    </a:lnTo>
                    <a:lnTo>
                      <a:pt x="267" y="22"/>
                    </a:lnTo>
                    <a:lnTo>
                      <a:pt x="267" y="22"/>
                    </a:lnTo>
                    <a:lnTo>
                      <a:pt x="264" y="37"/>
                    </a:lnTo>
                    <a:lnTo>
                      <a:pt x="264" y="37"/>
                    </a:lnTo>
                    <a:lnTo>
                      <a:pt x="264" y="53"/>
                    </a:lnTo>
                    <a:lnTo>
                      <a:pt x="264" y="65"/>
                    </a:lnTo>
                    <a:lnTo>
                      <a:pt x="265" y="79"/>
                    </a:lnTo>
                    <a:lnTo>
                      <a:pt x="265" y="79"/>
                    </a:lnTo>
                    <a:lnTo>
                      <a:pt x="245" y="87"/>
                    </a:lnTo>
                    <a:lnTo>
                      <a:pt x="245" y="87"/>
                    </a:lnTo>
                    <a:lnTo>
                      <a:pt x="236" y="76"/>
                    </a:lnTo>
                    <a:lnTo>
                      <a:pt x="228" y="68"/>
                    </a:lnTo>
                    <a:lnTo>
                      <a:pt x="216" y="58"/>
                    </a:lnTo>
                    <a:lnTo>
                      <a:pt x="216" y="58"/>
                    </a:lnTo>
                    <a:lnTo>
                      <a:pt x="203" y="49"/>
                    </a:lnTo>
                    <a:lnTo>
                      <a:pt x="203" y="49"/>
                    </a:lnTo>
                    <a:lnTo>
                      <a:pt x="203" y="49"/>
                    </a:lnTo>
                    <a:lnTo>
                      <a:pt x="203" y="49"/>
                    </a:lnTo>
                    <a:lnTo>
                      <a:pt x="203" y="48"/>
                    </a:lnTo>
                    <a:lnTo>
                      <a:pt x="203" y="48"/>
                    </a:lnTo>
                    <a:lnTo>
                      <a:pt x="201" y="48"/>
                    </a:lnTo>
                    <a:lnTo>
                      <a:pt x="201" y="48"/>
                    </a:lnTo>
                    <a:lnTo>
                      <a:pt x="201" y="48"/>
                    </a:lnTo>
                    <a:lnTo>
                      <a:pt x="201" y="48"/>
                    </a:lnTo>
                    <a:lnTo>
                      <a:pt x="197" y="46"/>
                    </a:lnTo>
                    <a:lnTo>
                      <a:pt x="197" y="46"/>
                    </a:lnTo>
                    <a:lnTo>
                      <a:pt x="197" y="46"/>
                    </a:lnTo>
                    <a:lnTo>
                      <a:pt x="197" y="46"/>
                    </a:lnTo>
                    <a:lnTo>
                      <a:pt x="196" y="46"/>
                    </a:lnTo>
                    <a:lnTo>
                      <a:pt x="196" y="46"/>
                    </a:lnTo>
                    <a:lnTo>
                      <a:pt x="196" y="46"/>
                    </a:lnTo>
                    <a:lnTo>
                      <a:pt x="196" y="46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1" y="49"/>
                    </a:lnTo>
                    <a:lnTo>
                      <a:pt x="191" y="49"/>
                    </a:lnTo>
                    <a:lnTo>
                      <a:pt x="189" y="49"/>
                    </a:lnTo>
                    <a:lnTo>
                      <a:pt x="189" y="49"/>
                    </a:lnTo>
                    <a:lnTo>
                      <a:pt x="188" y="50"/>
                    </a:lnTo>
                    <a:lnTo>
                      <a:pt x="188" y="50"/>
                    </a:lnTo>
                    <a:lnTo>
                      <a:pt x="187" y="51"/>
                    </a:lnTo>
                    <a:lnTo>
                      <a:pt x="187" y="51"/>
                    </a:lnTo>
                    <a:lnTo>
                      <a:pt x="186" y="51"/>
                    </a:lnTo>
                    <a:lnTo>
                      <a:pt x="186" y="51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4" y="53"/>
                    </a:lnTo>
                    <a:lnTo>
                      <a:pt x="182" y="55"/>
                    </a:lnTo>
                    <a:lnTo>
                      <a:pt x="182" y="55"/>
                    </a:lnTo>
                    <a:lnTo>
                      <a:pt x="182" y="55"/>
                    </a:lnTo>
                    <a:lnTo>
                      <a:pt x="182" y="55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81" y="56"/>
                    </a:lnTo>
                    <a:lnTo>
                      <a:pt x="179" y="59"/>
                    </a:lnTo>
                    <a:lnTo>
                      <a:pt x="179" y="59"/>
                    </a:lnTo>
                    <a:lnTo>
                      <a:pt x="179" y="60"/>
                    </a:lnTo>
                    <a:lnTo>
                      <a:pt x="179" y="60"/>
                    </a:lnTo>
                    <a:lnTo>
                      <a:pt x="179" y="61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79" y="63"/>
                    </a:lnTo>
                    <a:lnTo>
                      <a:pt x="181" y="78"/>
                    </a:lnTo>
                    <a:lnTo>
                      <a:pt x="181" y="78"/>
                    </a:lnTo>
                    <a:lnTo>
                      <a:pt x="183" y="93"/>
                    </a:lnTo>
                    <a:lnTo>
                      <a:pt x="187" y="104"/>
                    </a:lnTo>
                    <a:lnTo>
                      <a:pt x="192" y="118"/>
                    </a:lnTo>
                    <a:lnTo>
                      <a:pt x="192" y="118"/>
                    </a:lnTo>
                    <a:lnTo>
                      <a:pt x="174" y="131"/>
                    </a:lnTo>
                    <a:lnTo>
                      <a:pt x="174" y="131"/>
                    </a:lnTo>
                    <a:lnTo>
                      <a:pt x="163" y="122"/>
                    </a:lnTo>
                    <a:lnTo>
                      <a:pt x="153" y="117"/>
                    </a:lnTo>
                    <a:lnTo>
                      <a:pt x="139" y="110"/>
                    </a:lnTo>
                    <a:lnTo>
                      <a:pt x="139" y="110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3" y="104"/>
                    </a:lnTo>
                    <a:lnTo>
                      <a:pt x="123" y="104"/>
                    </a:lnTo>
                    <a:lnTo>
                      <a:pt x="121" y="104"/>
                    </a:lnTo>
                    <a:lnTo>
                      <a:pt x="121" y="104"/>
                    </a:lnTo>
                    <a:lnTo>
                      <a:pt x="118" y="104"/>
                    </a:lnTo>
                    <a:lnTo>
                      <a:pt x="118" y="104"/>
                    </a:lnTo>
                    <a:lnTo>
                      <a:pt x="118" y="104"/>
                    </a:lnTo>
                    <a:lnTo>
                      <a:pt x="118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1" y="108"/>
                    </a:lnTo>
                    <a:lnTo>
                      <a:pt x="111" y="108"/>
                    </a:lnTo>
                    <a:lnTo>
                      <a:pt x="110" y="110"/>
                    </a:lnTo>
                    <a:lnTo>
                      <a:pt x="110" y="110"/>
                    </a:lnTo>
                    <a:lnTo>
                      <a:pt x="109" y="112"/>
                    </a:lnTo>
                    <a:lnTo>
                      <a:pt x="109" y="112"/>
                    </a:lnTo>
                    <a:lnTo>
                      <a:pt x="109" y="112"/>
                    </a:lnTo>
                    <a:lnTo>
                      <a:pt x="109" y="112"/>
                    </a:lnTo>
                    <a:lnTo>
                      <a:pt x="107" y="113"/>
                    </a:lnTo>
                    <a:lnTo>
                      <a:pt x="107" y="113"/>
                    </a:lnTo>
                    <a:lnTo>
                      <a:pt x="107" y="113"/>
                    </a:lnTo>
                    <a:lnTo>
                      <a:pt x="107" y="113"/>
                    </a:lnTo>
                    <a:lnTo>
                      <a:pt x="105" y="116"/>
                    </a:lnTo>
                    <a:lnTo>
                      <a:pt x="105" y="116"/>
                    </a:lnTo>
                    <a:lnTo>
                      <a:pt x="105" y="117"/>
                    </a:lnTo>
                    <a:lnTo>
                      <a:pt x="105" y="117"/>
                    </a:lnTo>
                    <a:lnTo>
                      <a:pt x="105" y="117"/>
                    </a:lnTo>
                    <a:lnTo>
                      <a:pt x="105" y="117"/>
                    </a:lnTo>
                    <a:lnTo>
                      <a:pt x="105" y="118"/>
                    </a:lnTo>
                    <a:lnTo>
                      <a:pt x="105" y="118"/>
                    </a:lnTo>
                    <a:lnTo>
                      <a:pt x="104" y="121"/>
                    </a:lnTo>
                    <a:lnTo>
                      <a:pt x="104" y="121"/>
                    </a:lnTo>
                    <a:lnTo>
                      <a:pt x="104" y="122"/>
                    </a:lnTo>
                    <a:lnTo>
                      <a:pt x="104" y="122"/>
                    </a:lnTo>
                    <a:lnTo>
                      <a:pt x="105" y="123"/>
                    </a:lnTo>
                    <a:lnTo>
                      <a:pt x="105" y="123"/>
                    </a:lnTo>
                    <a:lnTo>
                      <a:pt x="105" y="123"/>
                    </a:lnTo>
                    <a:lnTo>
                      <a:pt x="105" y="123"/>
                    </a:lnTo>
                    <a:lnTo>
                      <a:pt x="105" y="123"/>
                    </a:lnTo>
                    <a:lnTo>
                      <a:pt x="110" y="139"/>
                    </a:lnTo>
                    <a:lnTo>
                      <a:pt x="110" y="139"/>
                    </a:lnTo>
                    <a:lnTo>
                      <a:pt x="116" y="153"/>
                    </a:lnTo>
                    <a:lnTo>
                      <a:pt x="123" y="163"/>
                    </a:lnTo>
                    <a:lnTo>
                      <a:pt x="131" y="175"/>
                    </a:lnTo>
                    <a:lnTo>
                      <a:pt x="131" y="175"/>
                    </a:lnTo>
                    <a:lnTo>
                      <a:pt x="118" y="191"/>
                    </a:lnTo>
                    <a:lnTo>
                      <a:pt x="118" y="191"/>
                    </a:lnTo>
                    <a:lnTo>
                      <a:pt x="105" y="186"/>
                    </a:lnTo>
                    <a:lnTo>
                      <a:pt x="94" y="184"/>
                    </a:lnTo>
                    <a:lnTo>
                      <a:pt x="78" y="180"/>
                    </a:lnTo>
                    <a:lnTo>
                      <a:pt x="78" y="180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62" y="179"/>
                    </a:lnTo>
                    <a:lnTo>
                      <a:pt x="60" y="179"/>
                    </a:lnTo>
                    <a:lnTo>
                      <a:pt x="60" y="179"/>
                    </a:lnTo>
                    <a:lnTo>
                      <a:pt x="60" y="179"/>
                    </a:lnTo>
                    <a:lnTo>
                      <a:pt x="60" y="179"/>
                    </a:lnTo>
                    <a:lnTo>
                      <a:pt x="58" y="180"/>
                    </a:lnTo>
                    <a:lnTo>
                      <a:pt x="58" y="180"/>
                    </a:lnTo>
                    <a:lnTo>
                      <a:pt x="58" y="180"/>
                    </a:lnTo>
                    <a:lnTo>
                      <a:pt x="58" y="180"/>
                    </a:lnTo>
                    <a:lnTo>
                      <a:pt x="57" y="180"/>
                    </a:lnTo>
                    <a:lnTo>
                      <a:pt x="57" y="180"/>
                    </a:lnTo>
                    <a:lnTo>
                      <a:pt x="56" y="180"/>
                    </a:lnTo>
                    <a:lnTo>
                      <a:pt x="56" y="180"/>
                    </a:lnTo>
                    <a:lnTo>
                      <a:pt x="56" y="181"/>
                    </a:lnTo>
                    <a:lnTo>
                      <a:pt x="56" y="181"/>
                    </a:lnTo>
                    <a:lnTo>
                      <a:pt x="55" y="181"/>
                    </a:lnTo>
                    <a:lnTo>
                      <a:pt x="55" y="181"/>
                    </a:lnTo>
                    <a:lnTo>
                      <a:pt x="53" y="184"/>
                    </a:lnTo>
                    <a:lnTo>
                      <a:pt x="53" y="184"/>
                    </a:lnTo>
                    <a:lnTo>
                      <a:pt x="52" y="185"/>
                    </a:lnTo>
                    <a:lnTo>
                      <a:pt x="52" y="185"/>
                    </a:lnTo>
                    <a:lnTo>
                      <a:pt x="52" y="186"/>
                    </a:lnTo>
                    <a:lnTo>
                      <a:pt x="52" y="186"/>
                    </a:lnTo>
                    <a:lnTo>
                      <a:pt x="52" y="186"/>
                    </a:lnTo>
                    <a:lnTo>
                      <a:pt x="52" y="186"/>
                    </a:lnTo>
                    <a:lnTo>
                      <a:pt x="51" y="187"/>
                    </a:lnTo>
                    <a:lnTo>
                      <a:pt x="51" y="187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50" y="190"/>
                    </a:lnTo>
                    <a:lnTo>
                      <a:pt x="48" y="191"/>
                    </a:lnTo>
                    <a:lnTo>
                      <a:pt x="48" y="191"/>
                    </a:lnTo>
                    <a:lnTo>
                      <a:pt x="48" y="192"/>
                    </a:lnTo>
                    <a:lnTo>
                      <a:pt x="48" y="192"/>
                    </a:lnTo>
                    <a:lnTo>
                      <a:pt x="47" y="195"/>
                    </a:lnTo>
                    <a:lnTo>
                      <a:pt x="47" y="195"/>
                    </a:lnTo>
                    <a:lnTo>
                      <a:pt x="47" y="195"/>
                    </a:lnTo>
                    <a:lnTo>
                      <a:pt x="47" y="195"/>
                    </a:lnTo>
                    <a:lnTo>
                      <a:pt x="47" y="196"/>
                    </a:lnTo>
                    <a:lnTo>
                      <a:pt x="47" y="196"/>
                    </a:lnTo>
                    <a:lnTo>
                      <a:pt x="47" y="197"/>
                    </a:lnTo>
                    <a:lnTo>
                      <a:pt x="47" y="197"/>
                    </a:lnTo>
                    <a:lnTo>
                      <a:pt x="47" y="199"/>
                    </a:lnTo>
                    <a:lnTo>
                      <a:pt x="47" y="199"/>
                    </a:lnTo>
                    <a:lnTo>
                      <a:pt x="47" y="199"/>
                    </a:lnTo>
                    <a:lnTo>
                      <a:pt x="47" y="199"/>
                    </a:lnTo>
                    <a:lnTo>
                      <a:pt x="47" y="200"/>
                    </a:lnTo>
                    <a:lnTo>
                      <a:pt x="47" y="200"/>
                    </a:lnTo>
                    <a:lnTo>
                      <a:pt x="48" y="201"/>
                    </a:lnTo>
                    <a:lnTo>
                      <a:pt x="48" y="201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48" y="202"/>
                    </a:lnTo>
                    <a:lnTo>
                      <a:pt x="58" y="216"/>
                    </a:lnTo>
                    <a:lnTo>
                      <a:pt x="58" y="216"/>
                    </a:lnTo>
                    <a:lnTo>
                      <a:pt x="68" y="228"/>
                    </a:lnTo>
                    <a:lnTo>
                      <a:pt x="76" y="235"/>
                    </a:lnTo>
                    <a:lnTo>
                      <a:pt x="87" y="244"/>
                    </a:lnTo>
                    <a:lnTo>
                      <a:pt x="87" y="244"/>
                    </a:lnTo>
                    <a:lnTo>
                      <a:pt x="78" y="264"/>
                    </a:lnTo>
                    <a:lnTo>
                      <a:pt x="78" y="264"/>
                    </a:lnTo>
                    <a:lnTo>
                      <a:pt x="65" y="263"/>
                    </a:lnTo>
                    <a:lnTo>
                      <a:pt x="53" y="263"/>
                    </a:lnTo>
                    <a:lnTo>
                      <a:pt x="38" y="264"/>
                    </a:lnTo>
                    <a:lnTo>
                      <a:pt x="38" y="264"/>
                    </a:lnTo>
                    <a:lnTo>
                      <a:pt x="22" y="267"/>
                    </a:lnTo>
                    <a:lnTo>
                      <a:pt x="22" y="267"/>
                    </a:lnTo>
                    <a:lnTo>
                      <a:pt x="22" y="267"/>
                    </a:lnTo>
                    <a:lnTo>
                      <a:pt x="22" y="267"/>
                    </a:lnTo>
                    <a:lnTo>
                      <a:pt x="22" y="267"/>
                    </a:lnTo>
                    <a:lnTo>
                      <a:pt x="22" y="267"/>
                    </a:lnTo>
                    <a:lnTo>
                      <a:pt x="21" y="268"/>
                    </a:lnTo>
                    <a:lnTo>
                      <a:pt x="21" y="268"/>
                    </a:lnTo>
                    <a:lnTo>
                      <a:pt x="19" y="268"/>
                    </a:lnTo>
                    <a:lnTo>
                      <a:pt x="19" y="268"/>
                    </a:lnTo>
                    <a:lnTo>
                      <a:pt x="17" y="269"/>
                    </a:lnTo>
                    <a:lnTo>
                      <a:pt x="17" y="269"/>
                    </a:lnTo>
                    <a:lnTo>
                      <a:pt x="17" y="270"/>
                    </a:lnTo>
                    <a:lnTo>
                      <a:pt x="17" y="270"/>
                    </a:lnTo>
                    <a:lnTo>
                      <a:pt x="15" y="270"/>
                    </a:lnTo>
                    <a:lnTo>
                      <a:pt x="15" y="270"/>
                    </a:lnTo>
                    <a:lnTo>
                      <a:pt x="15" y="270"/>
                    </a:lnTo>
                    <a:lnTo>
                      <a:pt x="15" y="270"/>
                    </a:lnTo>
                    <a:lnTo>
                      <a:pt x="14" y="273"/>
                    </a:lnTo>
                    <a:lnTo>
                      <a:pt x="14" y="273"/>
                    </a:lnTo>
                    <a:lnTo>
                      <a:pt x="14" y="273"/>
                    </a:lnTo>
                    <a:lnTo>
                      <a:pt x="14" y="273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3" y="277"/>
                    </a:lnTo>
                    <a:lnTo>
                      <a:pt x="13" y="277"/>
                    </a:lnTo>
                    <a:lnTo>
                      <a:pt x="13" y="278"/>
                    </a:lnTo>
                    <a:lnTo>
                      <a:pt x="13" y="278"/>
                    </a:lnTo>
                    <a:lnTo>
                      <a:pt x="13" y="281"/>
                    </a:lnTo>
                    <a:lnTo>
                      <a:pt x="13" y="281"/>
                    </a:lnTo>
                    <a:lnTo>
                      <a:pt x="12" y="281"/>
                    </a:lnTo>
                    <a:lnTo>
                      <a:pt x="12" y="281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2" y="286"/>
                    </a:lnTo>
                    <a:lnTo>
                      <a:pt x="12" y="286"/>
                    </a:lnTo>
                    <a:lnTo>
                      <a:pt x="12" y="287"/>
                    </a:lnTo>
                    <a:lnTo>
                      <a:pt x="12" y="287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89"/>
                    </a:lnTo>
                    <a:lnTo>
                      <a:pt x="12" y="289"/>
                    </a:lnTo>
                    <a:lnTo>
                      <a:pt x="12" y="289"/>
                    </a:lnTo>
                    <a:lnTo>
                      <a:pt x="12" y="289"/>
                    </a:lnTo>
                    <a:lnTo>
                      <a:pt x="13" y="291"/>
                    </a:lnTo>
                    <a:lnTo>
                      <a:pt x="13" y="291"/>
                    </a:lnTo>
                    <a:lnTo>
                      <a:pt x="13" y="292"/>
                    </a:lnTo>
                    <a:lnTo>
                      <a:pt x="13" y="292"/>
                    </a:lnTo>
                    <a:lnTo>
                      <a:pt x="14" y="293"/>
                    </a:lnTo>
                    <a:lnTo>
                      <a:pt x="14" y="293"/>
                    </a:lnTo>
                    <a:lnTo>
                      <a:pt x="14" y="293"/>
                    </a:lnTo>
                    <a:lnTo>
                      <a:pt x="14" y="293"/>
                    </a:lnTo>
                    <a:lnTo>
                      <a:pt x="14" y="293"/>
                    </a:lnTo>
                    <a:lnTo>
                      <a:pt x="28" y="303"/>
                    </a:lnTo>
                    <a:lnTo>
                      <a:pt x="28" y="303"/>
                    </a:lnTo>
                    <a:lnTo>
                      <a:pt x="39" y="312"/>
                    </a:lnTo>
                    <a:lnTo>
                      <a:pt x="50" y="318"/>
                    </a:lnTo>
                    <a:lnTo>
                      <a:pt x="63" y="323"/>
                    </a:lnTo>
                    <a:lnTo>
                      <a:pt x="63" y="323"/>
                    </a:lnTo>
                    <a:lnTo>
                      <a:pt x="60" y="345"/>
                    </a:lnTo>
                    <a:lnTo>
                      <a:pt x="60" y="345"/>
                    </a:lnTo>
                    <a:lnTo>
                      <a:pt x="46" y="347"/>
                    </a:lnTo>
                    <a:lnTo>
                      <a:pt x="34" y="350"/>
                    </a:lnTo>
                    <a:lnTo>
                      <a:pt x="21" y="355"/>
                    </a:lnTo>
                    <a:lnTo>
                      <a:pt x="21" y="355"/>
                    </a:lnTo>
                    <a:lnTo>
                      <a:pt x="5" y="362"/>
                    </a:lnTo>
                    <a:lnTo>
                      <a:pt x="5" y="362"/>
                    </a:lnTo>
                    <a:lnTo>
                      <a:pt x="5" y="362"/>
                    </a:lnTo>
                    <a:lnTo>
                      <a:pt x="5" y="362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4" y="364"/>
                    </a:lnTo>
                    <a:lnTo>
                      <a:pt x="3" y="365"/>
                    </a:lnTo>
                    <a:lnTo>
                      <a:pt x="3" y="365"/>
                    </a:lnTo>
                    <a:lnTo>
                      <a:pt x="2" y="365"/>
                    </a:lnTo>
                    <a:lnTo>
                      <a:pt x="2" y="365"/>
                    </a:lnTo>
                    <a:lnTo>
                      <a:pt x="2" y="366"/>
                    </a:lnTo>
                    <a:lnTo>
                      <a:pt x="2" y="366"/>
                    </a:lnTo>
                    <a:lnTo>
                      <a:pt x="2" y="366"/>
                    </a:lnTo>
                    <a:lnTo>
                      <a:pt x="2" y="366"/>
                    </a:lnTo>
                    <a:lnTo>
                      <a:pt x="0" y="367"/>
                    </a:lnTo>
                    <a:lnTo>
                      <a:pt x="0" y="367"/>
                    </a:lnTo>
                    <a:lnTo>
                      <a:pt x="0" y="367"/>
                    </a:lnTo>
                    <a:lnTo>
                      <a:pt x="0" y="367"/>
                    </a:lnTo>
                    <a:lnTo>
                      <a:pt x="0" y="370"/>
                    </a:lnTo>
                    <a:lnTo>
                      <a:pt x="0" y="370"/>
                    </a:lnTo>
                    <a:lnTo>
                      <a:pt x="0" y="370"/>
                    </a:lnTo>
                    <a:lnTo>
                      <a:pt x="0" y="370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1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0" y="376"/>
                    </a:lnTo>
                    <a:lnTo>
                      <a:pt x="0" y="376"/>
                    </a:lnTo>
                    <a:lnTo>
                      <a:pt x="0" y="378"/>
                    </a:lnTo>
                    <a:lnTo>
                      <a:pt x="0" y="378"/>
                    </a:lnTo>
                    <a:lnTo>
                      <a:pt x="0" y="379"/>
                    </a:lnTo>
                    <a:lnTo>
                      <a:pt x="0" y="379"/>
                    </a:lnTo>
                    <a:lnTo>
                      <a:pt x="0" y="380"/>
                    </a:lnTo>
                    <a:lnTo>
                      <a:pt x="0" y="380"/>
                    </a:lnTo>
                    <a:lnTo>
                      <a:pt x="0" y="380"/>
                    </a:lnTo>
                    <a:lnTo>
                      <a:pt x="0" y="380"/>
                    </a:lnTo>
                    <a:lnTo>
                      <a:pt x="0" y="381"/>
                    </a:lnTo>
                    <a:lnTo>
                      <a:pt x="0" y="381"/>
                    </a:lnTo>
                    <a:lnTo>
                      <a:pt x="0" y="383"/>
                    </a:lnTo>
                    <a:lnTo>
                      <a:pt x="0" y="383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2" y="385"/>
                    </a:lnTo>
                    <a:lnTo>
                      <a:pt x="2" y="385"/>
                    </a:lnTo>
                    <a:lnTo>
                      <a:pt x="2" y="385"/>
                    </a:lnTo>
                    <a:lnTo>
                      <a:pt x="2" y="385"/>
                    </a:lnTo>
                    <a:lnTo>
                      <a:pt x="2" y="386"/>
                    </a:lnTo>
                    <a:lnTo>
                      <a:pt x="2" y="386"/>
                    </a:lnTo>
                    <a:lnTo>
                      <a:pt x="3" y="386"/>
                    </a:lnTo>
                    <a:lnTo>
                      <a:pt x="3" y="386"/>
                    </a:lnTo>
                    <a:lnTo>
                      <a:pt x="4" y="388"/>
                    </a:lnTo>
                    <a:lnTo>
                      <a:pt x="4" y="388"/>
                    </a:lnTo>
                    <a:lnTo>
                      <a:pt x="4" y="388"/>
                    </a:lnTo>
                    <a:lnTo>
                      <a:pt x="4" y="388"/>
                    </a:lnTo>
                    <a:lnTo>
                      <a:pt x="5" y="389"/>
                    </a:lnTo>
                    <a:lnTo>
                      <a:pt x="5" y="389"/>
                    </a:lnTo>
                    <a:lnTo>
                      <a:pt x="5" y="389"/>
                    </a:lnTo>
                    <a:lnTo>
                      <a:pt x="5" y="389"/>
                    </a:lnTo>
                    <a:lnTo>
                      <a:pt x="5" y="389"/>
                    </a:lnTo>
                    <a:lnTo>
                      <a:pt x="5" y="389"/>
                    </a:lnTo>
                    <a:lnTo>
                      <a:pt x="21" y="396"/>
                    </a:lnTo>
                    <a:lnTo>
                      <a:pt x="21" y="396"/>
                    </a:lnTo>
                    <a:lnTo>
                      <a:pt x="34" y="401"/>
                    </a:lnTo>
                    <a:lnTo>
                      <a:pt x="46" y="404"/>
                    </a:lnTo>
                    <a:lnTo>
                      <a:pt x="60" y="407"/>
                    </a:lnTo>
                    <a:lnTo>
                      <a:pt x="60" y="407"/>
                    </a:lnTo>
                    <a:lnTo>
                      <a:pt x="62" y="428"/>
                    </a:lnTo>
                    <a:lnTo>
                      <a:pt x="62" y="428"/>
                    </a:lnTo>
                    <a:lnTo>
                      <a:pt x="50" y="434"/>
                    </a:lnTo>
                    <a:lnTo>
                      <a:pt x="39" y="439"/>
                    </a:lnTo>
                    <a:lnTo>
                      <a:pt x="28" y="448"/>
                    </a:lnTo>
                    <a:lnTo>
                      <a:pt x="28" y="448"/>
                    </a:lnTo>
                    <a:lnTo>
                      <a:pt x="19" y="454"/>
                    </a:lnTo>
                    <a:lnTo>
                      <a:pt x="14" y="458"/>
                    </a:lnTo>
                    <a:lnTo>
                      <a:pt x="14" y="458"/>
                    </a:lnTo>
                    <a:lnTo>
                      <a:pt x="14" y="458"/>
                    </a:lnTo>
                    <a:lnTo>
                      <a:pt x="14" y="459"/>
                    </a:lnTo>
                    <a:lnTo>
                      <a:pt x="14" y="459"/>
                    </a:lnTo>
                    <a:lnTo>
                      <a:pt x="13" y="461"/>
                    </a:lnTo>
                    <a:lnTo>
                      <a:pt x="13" y="461"/>
                    </a:lnTo>
                    <a:lnTo>
                      <a:pt x="13" y="461"/>
                    </a:lnTo>
                    <a:lnTo>
                      <a:pt x="13" y="461"/>
                    </a:lnTo>
                    <a:lnTo>
                      <a:pt x="12" y="462"/>
                    </a:lnTo>
                    <a:lnTo>
                      <a:pt x="12" y="462"/>
                    </a:lnTo>
                    <a:lnTo>
                      <a:pt x="12" y="462"/>
                    </a:lnTo>
                    <a:lnTo>
                      <a:pt x="12" y="462"/>
                    </a:lnTo>
                    <a:lnTo>
                      <a:pt x="12" y="463"/>
                    </a:lnTo>
                    <a:lnTo>
                      <a:pt x="12" y="463"/>
                    </a:lnTo>
                    <a:lnTo>
                      <a:pt x="12" y="464"/>
                    </a:lnTo>
                    <a:lnTo>
                      <a:pt x="12" y="464"/>
                    </a:lnTo>
                    <a:lnTo>
                      <a:pt x="12" y="466"/>
                    </a:lnTo>
                    <a:lnTo>
                      <a:pt x="12" y="466"/>
                    </a:lnTo>
                    <a:lnTo>
                      <a:pt x="12" y="466"/>
                    </a:lnTo>
                    <a:lnTo>
                      <a:pt x="12" y="466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2" y="468"/>
                    </a:lnTo>
                    <a:lnTo>
                      <a:pt x="12" y="468"/>
                    </a:lnTo>
                    <a:lnTo>
                      <a:pt x="12" y="469"/>
                    </a:lnTo>
                    <a:lnTo>
                      <a:pt x="12" y="469"/>
                    </a:lnTo>
                    <a:lnTo>
                      <a:pt x="12" y="471"/>
                    </a:lnTo>
                    <a:lnTo>
                      <a:pt x="12" y="471"/>
                    </a:lnTo>
                    <a:lnTo>
                      <a:pt x="13" y="471"/>
                    </a:lnTo>
                    <a:lnTo>
                      <a:pt x="13" y="471"/>
                    </a:lnTo>
                    <a:lnTo>
                      <a:pt x="13" y="473"/>
                    </a:lnTo>
                    <a:lnTo>
                      <a:pt x="13" y="473"/>
                    </a:lnTo>
                    <a:lnTo>
                      <a:pt x="13" y="475"/>
                    </a:lnTo>
                    <a:lnTo>
                      <a:pt x="13" y="475"/>
                    </a:lnTo>
                    <a:lnTo>
                      <a:pt x="14" y="476"/>
                    </a:lnTo>
                    <a:lnTo>
                      <a:pt x="14" y="476"/>
                    </a:lnTo>
                    <a:lnTo>
                      <a:pt x="14" y="477"/>
                    </a:lnTo>
                    <a:lnTo>
                      <a:pt x="14" y="477"/>
                    </a:lnTo>
                    <a:lnTo>
                      <a:pt x="14" y="477"/>
                    </a:lnTo>
                    <a:lnTo>
                      <a:pt x="14" y="477"/>
                    </a:lnTo>
                    <a:lnTo>
                      <a:pt x="14" y="478"/>
                    </a:lnTo>
                    <a:lnTo>
                      <a:pt x="14" y="478"/>
                    </a:lnTo>
                    <a:lnTo>
                      <a:pt x="14" y="480"/>
                    </a:lnTo>
                    <a:lnTo>
                      <a:pt x="14" y="480"/>
                    </a:lnTo>
                    <a:lnTo>
                      <a:pt x="15" y="481"/>
                    </a:lnTo>
                    <a:lnTo>
                      <a:pt x="15" y="481"/>
                    </a:lnTo>
                    <a:lnTo>
                      <a:pt x="15" y="481"/>
                    </a:lnTo>
                    <a:lnTo>
                      <a:pt x="15" y="481"/>
                    </a:lnTo>
                    <a:lnTo>
                      <a:pt x="17" y="482"/>
                    </a:lnTo>
                    <a:lnTo>
                      <a:pt x="17" y="482"/>
                    </a:lnTo>
                    <a:lnTo>
                      <a:pt x="17" y="482"/>
                    </a:lnTo>
                    <a:lnTo>
                      <a:pt x="17" y="482"/>
                    </a:lnTo>
                    <a:lnTo>
                      <a:pt x="18" y="483"/>
                    </a:lnTo>
                    <a:lnTo>
                      <a:pt x="18" y="483"/>
                    </a:lnTo>
                    <a:lnTo>
                      <a:pt x="18" y="483"/>
                    </a:lnTo>
                    <a:lnTo>
                      <a:pt x="18" y="483"/>
                    </a:lnTo>
                    <a:lnTo>
                      <a:pt x="19" y="483"/>
                    </a:lnTo>
                    <a:lnTo>
                      <a:pt x="19" y="483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22" y="485"/>
                    </a:lnTo>
                    <a:lnTo>
                      <a:pt x="22" y="485"/>
                    </a:lnTo>
                    <a:lnTo>
                      <a:pt x="22" y="485"/>
                    </a:lnTo>
                    <a:lnTo>
                      <a:pt x="22" y="485"/>
                    </a:lnTo>
                    <a:lnTo>
                      <a:pt x="28" y="486"/>
                    </a:lnTo>
                    <a:lnTo>
                      <a:pt x="38" y="487"/>
                    </a:lnTo>
                    <a:lnTo>
                      <a:pt x="38" y="487"/>
                    </a:lnTo>
                    <a:lnTo>
                      <a:pt x="53" y="488"/>
                    </a:lnTo>
                    <a:lnTo>
                      <a:pt x="65" y="488"/>
                    </a:lnTo>
                    <a:lnTo>
                      <a:pt x="78" y="487"/>
                    </a:lnTo>
                    <a:lnTo>
                      <a:pt x="78" y="487"/>
                    </a:lnTo>
                    <a:lnTo>
                      <a:pt x="87" y="507"/>
                    </a:lnTo>
                    <a:lnTo>
                      <a:pt x="87" y="507"/>
                    </a:lnTo>
                    <a:lnTo>
                      <a:pt x="76" y="516"/>
                    </a:lnTo>
                    <a:lnTo>
                      <a:pt x="67" y="525"/>
                    </a:lnTo>
                    <a:lnTo>
                      <a:pt x="58" y="536"/>
                    </a:lnTo>
                    <a:lnTo>
                      <a:pt x="58" y="536"/>
                    </a:lnTo>
                    <a:lnTo>
                      <a:pt x="52" y="544"/>
                    </a:lnTo>
                    <a:lnTo>
                      <a:pt x="48" y="550"/>
                    </a:lnTo>
                    <a:lnTo>
                      <a:pt x="48" y="550"/>
                    </a:lnTo>
                    <a:lnTo>
                      <a:pt x="48" y="550"/>
                    </a:lnTo>
                    <a:lnTo>
                      <a:pt x="48" y="550"/>
                    </a:lnTo>
                    <a:lnTo>
                      <a:pt x="48" y="550"/>
                    </a:lnTo>
                    <a:lnTo>
                      <a:pt x="48" y="550"/>
                    </a:lnTo>
                    <a:lnTo>
                      <a:pt x="47" y="551"/>
                    </a:lnTo>
                    <a:lnTo>
                      <a:pt x="47" y="551"/>
                    </a:lnTo>
                    <a:lnTo>
                      <a:pt x="47" y="551"/>
                    </a:lnTo>
                    <a:lnTo>
                      <a:pt x="47" y="551"/>
                    </a:lnTo>
                    <a:lnTo>
                      <a:pt x="47" y="554"/>
                    </a:lnTo>
                    <a:lnTo>
                      <a:pt x="47" y="554"/>
                    </a:lnTo>
                    <a:lnTo>
                      <a:pt x="47" y="554"/>
                    </a:lnTo>
                    <a:lnTo>
                      <a:pt x="47" y="554"/>
                    </a:lnTo>
                    <a:lnTo>
                      <a:pt x="47" y="555"/>
                    </a:lnTo>
                    <a:lnTo>
                      <a:pt x="47" y="555"/>
                    </a:lnTo>
                    <a:lnTo>
                      <a:pt x="47" y="555"/>
                    </a:lnTo>
                    <a:lnTo>
                      <a:pt x="47" y="555"/>
                    </a:lnTo>
                    <a:lnTo>
                      <a:pt x="47" y="556"/>
                    </a:lnTo>
                    <a:lnTo>
                      <a:pt x="47" y="556"/>
                    </a:lnTo>
                    <a:lnTo>
                      <a:pt x="47" y="556"/>
                    </a:lnTo>
                    <a:lnTo>
                      <a:pt x="47" y="556"/>
                    </a:lnTo>
                    <a:lnTo>
                      <a:pt x="47" y="559"/>
                    </a:lnTo>
                    <a:lnTo>
                      <a:pt x="47" y="559"/>
                    </a:lnTo>
                    <a:lnTo>
                      <a:pt x="48" y="559"/>
                    </a:lnTo>
                    <a:lnTo>
                      <a:pt x="48" y="559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48" y="560"/>
                    </a:lnTo>
                    <a:lnTo>
                      <a:pt x="50" y="561"/>
                    </a:lnTo>
                    <a:lnTo>
                      <a:pt x="50" y="561"/>
                    </a:lnTo>
                    <a:lnTo>
                      <a:pt x="50" y="563"/>
                    </a:lnTo>
                    <a:lnTo>
                      <a:pt x="50" y="563"/>
                    </a:lnTo>
                    <a:lnTo>
                      <a:pt x="51" y="564"/>
                    </a:lnTo>
                    <a:lnTo>
                      <a:pt x="51" y="564"/>
                    </a:lnTo>
                    <a:lnTo>
                      <a:pt x="52" y="565"/>
                    </a:lnTo>
                    <a:lnTo>
                      <a:pt x="52" y="565"/>
                    </a:lnTo>
                    <a:lnTo>
                      <a:pt x="52" y="566"/>
                    </a:lnTo>
                    <a:lnTo>
                      <a:pt x="52" y="566"/>
                    </a:lnTo>
                    <a:lnTo>
                      <a:pt x="52" y="568"/>
                    </a:lnTo>
                    <a:lnTo>
                      <a:pt x="52" y="568"/>
                    </a:lnTo>
                    <a:lnTo>
                      <a:pt x="53" y="568"/>
                    </a:lnTo>
                    <a:lnTo>
                      <a:pt x="53" y="568"/>
                    </a:lnTo>
                    <a:lnTo>
                      <a:pt x="53" y="569"/>
                    </a:lnTo>
                    <a:lnTo>
                      <a:pt x="53" y="569"/>
                    </a:lnTo>
                    <a:lnTo>
                      <a:pt x="53" y="569"/>
                    </a:lnTo>
                    <a:lnTo>
                      <a:pt x="53" y="569"/>
                    </a:lnTo>
                    <a:lnTo>
                      <a:pt x="55" y="570"/>
                    </a:lnTo>
                    <a:lnTo>
                      <a:pt x="55" y="570"/>
                    </a:lnTo>
                    <a:lnTo>
                      <a:pt x="55" y="570"/>
                    </a:lnTo>
                    <a:lnTo>
                      <a:pt x="55" y="570"/>
                    </a:lnTo>
                    <a:lnTo>
                      <a:pt x="56" y="572"/>
                    </a:lnTo>
                    <a:lnTo>
                      <a:pt x="56" y="572"/>
                    </a:lnTo>
                    <a:lnTo>
                      <a:pt x="56" y="572"/>
                    </a:lnTo>
                    <a:lnTo>
                      <a:pt x="56" y="572"/>
                    </a:lnTo>
                    <a:lnTo>
                      <a:pt x="57" y="572"/>
                    </a:lnTo>
                    <a:lnTo>
                      <a:pt x="57" y="572"/>
                    </a:lnTo>
                    <a:lnTo>
                      <a:pt x="58" y="572"/>
                    </a:lnTo>
                    <a:lnTo>
                      <a:pt x="58" y="572"/>
                    </a:lnTo>
                    <a:lnTo>
                      <a:pt x="60" y="573"/>
                    </a:lnTo>
                    <a:lnTo>
                      <a:pt x="60" y="573"/>
                    </a:lnTo>
                    <a:lnTo>
                      <a:pt x="60" y="573"/>
                    </a:lnTo>
                    <a:lnTo>
                      <a:pt x="60" y="573"/>
                    </a:lnTo>
                    <a:lnTo>
                      <a:pt x="62" y="573"/>
                    </a:lnTo>
                    <a:lnTo>
                      <a:pt x="62" y="573"/>
                    </a:lnTo>
                    <a:lnTo>
                      <a:pt x="62" y="573"/>
                    </a:lnTo>
                    <a:lnTo>
                      <a:pt x="62" y="573"/>
                    </a:lnTo>
                    <a:lnTo>
                      <a:pt x="62" y="573"/>
                    </a:lnTo>
                    <a:lnTo>
                      <a:pt x="62" y="573"/>
                    </a:lnTo>
                    <a:lnTo>
                      <a:pt x="68" y="573"/>
                    </a:lnTo>
                    <a:lnTo>
                      <a:pt x="78" y="572"/>
                    </a:lnTo>
                    <a:lnTo>
                      <a:pt x="78" y="572"/>
                    </a:lnTo>
                    <a:lnTo>
                      <a:pt x="94" y="569"/>
                    </a:lnTo>
                    <a:lnTo>
                      <a:pt x="105" y="565"/>
                    </a:lnTo>
                    <a:lnTo>
                      <a:pt x="118" y="560"/>
                    </a:lnTo>
                    <a:lnTo>
                      <a:pt x="118" y="560"/>
                    </a:lnTo>
                    <a:lnTo>
                      <a:pt x="130" y="578"/>
                    </a:lnTo>
                    <a:lnTo>
                      <a:pt x="130" y="578"/>
                    </a:lnTo>
                    <a:lnTo>
                      <a:pt x="123" y="589"/>
                    </a:lnTo>
                    <a:lnTo>
                      <a:pt x="116" y="599"/>
                    </a:lnTo>
                    <a:lnTo>
                      <a:pt x="110" y="613"/>
                    </a:lnTo>
                    <a:lnTo>
                      <a:pt x="110" y="613"/>
                    </a:lnTo>
                    <a:lnTo>
                      <a:pt x="106" y="622"/>
                    </a:lnTo>
                    <a:lnTo>
                      <a:pt x="105" y="628"/>
                    </a:lnTo>
                    <a:lnTo>
                      <a:pt x="105" y="628"/>
                    </a:lnTo>
                    <a:lnTo>
                      <a:pt x="105" y="628"/>
                    </a:lnTo>
                    <a:lnTo>
                      <a:pt x="105" y="628"/>
                    </a:lnTo>
                    <a:lnTo>
                      <a:pt x="105" y="629"/>
                    </a:lnTo>
                    <a:lnTo>
                      <a:pt x="105" y="629"/>
                    </a:lnTo>
                    <a:lnTo>
                      <a:pt x="104" y="631"/>
                    </a:lnTo>
                    <a:lnTo>
                      <a:pt x="104" y="631"/>
                    </a:lnTo>
                    <a:lnTo>
                      <a:pt x="104" y="631"/>
                    </a:lnTo>
                    <a:lnTo>
                      <a:pt x="104" y="632"/>
                    </a:lnTo>
                    <a:lnTo>
                      <a:pt x="104" y="632"/>
                    </a:lnTo>
                    <a:lnTo>
                      <a:pt x="104" y="633"/>
                    </a:lnTo>
                    <a:lnTo>
                      <a:pt x="104" y="633"/>
                    </a:lnTo>
                    <a:lnTo>
                      <a:pt x="105" y="635"/>
                    </a:lnTo>
                    <a:lnTo>
                      <a:pt x="105" y="635"/>
                    </a:lnTo>
                    <a:lnTo>
                      <a:pt x="105" y="635"/>
                    </a:lnTo>
                    <a:lnTo>
                      <a:pt x="105" y="635"/>
                    </a:lnTo>
                    <a:lnTo>
                      <a:pt x="105" y="636"/>
                    </a:lnTo>
                    <a:lnTo>
                      <a:pt x="105" y="636"/>
                    </a:lnTo>
                    <a:lnTo>
                      <a:pt x="105" y="636"/>
                    </a:lnTo>
                    <a:lnTo>
                      <a:pt x="105" y="636"/>
                    </a:lnTo>
                    <a:lnTo>
                      <a:pt x="106" y="637"/>
                    </a:lnTo>
                    <a:lnTo>
                      <a:pt x="106" y="637"/>
                    </a:lnTo>
                    <a:lnTo>
                      <a:pt x="106" y="637"/>
                    </a:lnTo>
                    <a:lnTo>
                      <a:pt x="106" y="637"/>
                    </a:lnTo>
                    <a:lnTo>
                      <a:pt x="107" y="638"/>
                    </a:lnTo>
                    <a:lnTo>
                      <a:pt x="107" y="638"/>
                    </a:lnTo>
                    <a:lnTo>
                      <a:pt x="107" y="640"/>
                    </a:lnTo>
                    <a:lnTo>
                      <a:pt x="107" y="640"/>
                    </a:lnTo>
                    <a:lnTo>
                      <a:pt x="109" y="640"/>
                    </a:lnTo>
                    <a:lnTo>
                      <a:pt x="109" y="640"/>
                    </a:lnTo>
                    <a:lnTo>
                      <a:pt x="109" y="641"/>
                    </a:lnTo>
                    <a:lnTo>
                      <a:pt x="109" y="641"/>
                    </a:lnTo>
                    <a:lnTo>
                      <a:pt x="110" y="642"/>
                    </a:lnTo>
                    <a:lnTo>
                      <a:pt x="110" y="642"/>
                    </a:lnTo>
                    <a:lnTo>
                      <a:pt x="111" y="643"/>
                    </a:lnTo>
                    <a:lnTo>
                      <a:pt x="111" y="643"/>
                    </a:lnTo>
                    <a:lnTo>
                      <a:pt x="113" y="643"/>
                    </a:lnTo>
                    <a:lnTo>
                      <a:pt x="113" y="643"/>
                    </a:lnTo>
                    <a:lnTo>
                      <a:pt x="114" y="645"/>
                    </a:lnTo>
                    <a:lnTo>
                      <a:pt x="114" y="645"/>
                    </a:lnTo>
                    <a:lnTo>
                      <a:pt x="114" y="645"/>
                    </a:lnTo>
                    <a:lnTo>
                      <a:pt x="114" y="645"/>
                    </a:lnTo>
                    <a:lnTo>
                      <a:pt x="115" y="646"/>
                    </a:lnTo>
                    <a:lnTo>
                      <a:pt x="115" y="646"/>
                    </a:lnTo>
                    <a:lnTo>
                      <a:pt x="115" y="646"/>
                    </a:lnTo>
                    <a:lnTo>
                      <a:pt x="115" y="646"/>
                    </a:lnTo>
                    <a:lnTo>
                      <a:pt x="116" y="647"/>
                    </a:lnTo>
                    <a:lnTo>
                      <a:pt x="116" y="647"/>
                    </a:lnTo>
                    <a:lnTo>
                      <a:pt x="116" y="647"/>
                    </a:lnTo>
                    <a:lnTo>
                      <a:pt x="116" y="647"/>
                    </a:lnTo>
                    <a:lnTo>
                      <a:pt x="118" y="647"/>
                    </a:lnTo>
                    <a:lnTo>
                      <a:pt x="118" y="647"/>
                    </a:lnTo>
                    <a:lnTo>
                      <a:pt x="118" y="647"/>
                    </a:lnTo>
                    <a:lnTo>
                      <a:pt x="118" y="647"/>
                    </a:lnTo>
                    <a:lnTo>
                      <a:pt x="119" y="648"/>
                    </a:lnTo>
                    <a:lnTo>
                      <a:pt x="119" y="648"/>
                    </a:lnTo>
                    <a:lnTo>
                      <a:pt x="119" y="648"/>
                    </a:lnTo>
                    <a:lnTo>
                      <a:pt x="119" y="648"/>
                    </a:lnTo>
                    <a:lnTo>
                      <a:pt x="124" y="647"/>
                    </a:lnTo>
                    <a:lnTo>
                      <a:pt x="124" y="647"/>
                    </a:lnTo>
                    <a:lnTo>
                      <a:pt x="124" y="647"/>
                    </a:lnTo>
                    <a:lnTo>
                      <a:pt x="124" y="647"/>
                    </a:lnTo>
                    <a:lnTo>
                      <a:pt x="130" y="646"/>
                    </a:lnTo>
                    <a:lnTo>
                      <a:pt x="139" y="642"/>
                    </a:lnTo>
                    <a:lnTo>
                      <a:pt x="139" y="642"/>
                    </a:lnTo>
                    <a:lnTo>
                      <a:pt x="153" y="636"/>
                    </a:lnTo>
                    <a:lnTo>
                      <a:pt x="163" y="629"/>
                    </a:lnTo>
                    <a:lnTo>
                      <a:pt x="174" y="622"/>
                    </a:lnTo>
                    <a:lnTo>
                      <a:pt x="174" y="622"/>
                    </a:lnTo>
                    <a:lnTo>
                      <a:pt x="191" y="635"/>
                    </a:lnTo>
                    <a:lnTo>
                      <a:pt x="191" y="635"/>
                    </a:lnTo>
                    <a:lnTo>
                      <a:pt x="187" y="648"/>
                    </a:lnTo>
                    <a:lnTo>
                      <a:pt x="183" y="660"/>
                    </a:lnTo>
                    <a:lnTo>
                      <a:pt x="181" y="674"/>
                    </a:lnTo>
                    <a:lnTo>
                      <a:pt x="181" y="674"/>
                    </a:lnTo>
                    <a:lnTo>
                      <a:pt x="179" y="684"/>
                    </a:lnTo>
                    <a:lnTo>
                      <a:pt x="179" y="691"/>
                    </a:lnTo>
                    <a:lnTo>
                      <a:pt x="179" y="691"/>
                    </a:lnTo>
                    <a:lnTo>
                      <a:pt x="179" y="691"/>
                    </a:lnTo>
                    <a:lnTo>
                      <a:pt x="179" y="691"/>
                    </a:lnTo>
                    <a:lnTo>
                      <a:pt x="179" y="691"/>
                    </a:lnTo>
                    <a:lnTo>
                      <a:pt x="179" y="691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79" y="692"/>
                    </a:lnTo>
                    <a:lnTo>
                      <a:pt x="181" y="695"/>
                    </a:lnTo>
                    <a:lnTo>
                      <a:pt x="181" y="695"/>
                    </a:lnTo>
                    <a:lnTo>
                      <a:pt x="181" y="695"/>
                    </a:lnTo>
                    <a:lnTo>
                      <a:pt x="181" y="695"/>
                    </a:lnTo>
                    <a:lnTo>
                      <a:pt x="181" y="696"/>
                    </a:lnTo>
                    <a:lnTo>
                      <a:pt x="181" y="696"/>
                    </a:lnTo>
                    <a:lnTo>
                      <a:pt x="181" y="696"/>
                    </a:lnTo>
                    <a:lnTo>
                      <a:pt x="181" y="696"/>
                    </a:lnTo>
                    <a:lnTo>
                      <a:pt x="182" y="697"/>
                    </a:lnTo>
                    <a:lnTo>
                      <a:pt x="182" y="697"/>
                    </a:lnTo>
                    <a:lnTo>
                      <a:pt x="182" y="697"/>
                    </a:lnTo>
                    <a:lnTo>
                      <a:pt x="182" y="697"/>
                    </a:lnTo>
                    <a:lnTo>
                      <a:pt x="183" y="699"/>
                    </a:lnTo>
                    <a:lnTo>
                      <a:pt x="183" y="699"/>
                    </a:lnTo>
                    <a:lnTo>
                      <a:pt x="183" y="699"/>
                    </a:lnTo>
                    <a:lnTo>
                      <a:pt x="183" y="699"/>
                    </a:lnTo>
                    <a:lnTo>
                      <a:pt x="184" y="699"/>
                    </a:lnTo>
                    <a:lnTo>
                      <a:pt x="184" y="699"/>
                    </a:lnTo>
                    <a:lnTo>
                      <a:pt x="184" y="700"/>
                    </a:lnTo>
                    <a:lnTo>
                      <a:pt x="184" y="700"/>
                    </a:lnTo>
                    <a:lnTo>
                      <a:pt x="186" y="700"/>
                    </a:lnTo>
                    <a:lnTo>
                      <a:pt x="186" y="700"/>
                    </a:lnTo>
                    <a:lnTo>
                      <a:pt x="187" y="700"/>
                    </a:lnTo>
                    <a:lnTo>
                      <a:pt x="187" y="700"/>
                    </a:lnTo>
                    <a:lnTo>
                      <a:pt x="188" y="701"/>
                    </a:lnTo>
                    <a:lnTo>
                      <a:pt x="188" y="701"/>
                    </a:lnTo>
                    <a:lnTo>
                      <a:pt x="189" y="703"/>
                    </a:lnTo>
                    <a:lnTo>
                      <a:pt x="189" y="703"/>
                    </a:lnTo>
                    <a:lnTo>
                      <a:pt x="191" y="703"/>
                    </a:lnTo>
                    <a:lnTo>
                      <a:pt x="191" y="703"/>
                    </a:lnTo>
                    <a:lnTo>
                      <a:pt x="192" y="704"/>
                    </a:lnTo>
                    <a:lnTo>
                      <a:pt x="192" y="704"/>
                    </a:lnTo>
                    <a:lnTo>
                      <a:pt x="192" y="704"/>
                    </a:lnTo>
                    <a:lnTo>
                      <a:pt x="192" y="704"/>
                    </a:lnTo>
                    <a:lnTo>
                      <a:pt x="193" y="704"/>
                    </a:lnTo>
                    <a:lnTo>
                      <a:pt x="193" y="704"/>
                    </a:lnTo>
                    <a:lnTo>
                      <a:pt x="193" y="705"/>
                    </a:lnTo>
                    <a:lnTo>
                      <a:pt x="193" y="705"/>
                    </a:lnTo>
                    <a:lnTo>
                      <a:pt x="196" y="705"/>
                    </a:lnTo>
                    <a:lnTo>
                      <a:pt x="196" y="705"/>
                    </a:lnTo>
                    <a:lnTo>
                      <a:pt x="196" y="705"/>
                    </a:lnTo>
                    <a:lnTo>
                      <a:pt x="196" y="705"/>
                    </a:lnTo>
                    <a:lnTo>
                      <a:pt x="197" y="705"/>
                    </a:lnTo>
                    <a:lnTo>
                      <a:pt x="197" y="705"/>
                    </a:lnTo>
                    <a:lnTo>
                      <a:pt x="197" y="705"/>
                    </a:lnTo>
                    <a:lnTo>
                      <a:pt x="197" y="705"/>
                    </a:lnTo>
                    <a:lnTo>
                      <a:pt x="198" y="705"/>
                    </a:lnTo>
                    <a:lnTo>
                      <a:pt x="198" y="705"/>
                    </a:lnTo>
                    <a:lnTo>
                      <a:pt x="198" y="705"/>
                    </a:lnTo>
                    <a:lnTo>
                      <a:pt x="198" y="705"/>
                    </a:lnTo>
                    <a:lnTo>
                      <a:pt x="201" y="705"/>
                    </a:lnTo>
                    <a:lnTo>
                      <a:pt x="201" y="705"/>
                    </a:lnTo>
                    <a:lnTo>
                      <a:pt x="201" y="705"/>
                    </a:lnTo>
                    <a:lnTo>
                      <a:pt x="202" y="704"/>
                    </a:lnTo>
                    <a:lnTo>
                      <a:pt x="202" y="704"/>
                    </a:lnTo>
                    <a:lnTo>
                      <a:pt x="202" y="704"/>
                    </a:lnTo>
                    <a:lnTo>
                      <a:pt x="202" y="704"/>
                    </a:lnTo>
                    <a:lnTo>
                      <a:pt x="208" y="700"/>
                    </a:lnTo>
                    <a:lnTo>
                      <a:pt x="216" y="694"/>
                    </a:lnTo>
                    <a:lnTo>
                      <a:pt x="216" y="694"/>
                    </a:lnTo>
                    <a:lnTo>
                      <a:pt x="227" y="685"/>
                    </a:lnTo>
                    <a:lnTo>
                      <a:pt x="236" y="676"/>
                    </a:lnTo>
                    <a:lnTo>
                      <a:pt x="245" y="666"/>
                    </a:lnTo>
                    <a:lnTo>
                      <a:pt x="245" y="666"/>
                    </a:lnTo>
                    <a:lnTo>
                      <a:pt x="265" y="674"/>
                    </a:lnTo>
                    <a:lnTo>
                      <a:pt x="265" y="674"/>
                    </a:lnTo>
                    <a:lnTo>
                      <a:pt x="264" y="687"/>
                    </a:lnTo>
                    <a:lnTo>
                      <a:pt x="264" y="700"/>
                    </a:lnTo>
                    <a:lnTo>
                      <a:pt x="264" y="714"/>
                    </a:lnTo>
                    <a:lnTo>
                      <a:pt x="264" y="714"/>
                    </a:lnTo>
                    <a:lnTo>
                      <a:pt x="266" y="724"/>
                    </a:lnTo>
                    <a:lnTo>
                      <a:pt x="267" y="730"/>
                    </a:lnTo>
                    <a:lnTo>
                      <a:pt x="267" y="730"/>
                    </a:lnTo>
                    <a:lnTo>
                      <a:pt x="267" y="732"/>
                    </a:lnTo>
                    <a:lnTo>
                      <a:pt x="267" y="732"/>
                    </a:lnTo>
                    <a:lnTo>
                      <a:pt x="269" y="733"/>
                    </a:lnTo>
                    <a:lnTo>
                      <a:pt x="269" y="733"/>
                    </a:lnTo>
                    <a:lnTo>
                      <a:pt x="269" y="733"/>
                    </a:lnTo>
                    <a:lnTo>
                      <a:pt x="269" y="733"/>
                    </a:lnTo>
                    <a:lnTo>
                      <a:pt x="269" y="734"/>
                    </a:lnTo>
                    <a:lnTo>
                      <a:pt x="269" y="734"/>
                    </a:lnTo>
                    <a:lnTo>
                      <a:pt x="269" y="734"/>
                    </a:lnTo>
                    <a:lnTo>
                      <a:pt x="269" y="734"/>
                    </a:lnTo>
                    <a:lnTo>
                      <a:pt x="270" y="735"/>
                    </a:lnTo>
                    <a:lnTo>
                      <a:pt x="270" y="735"/>
                    </a:lnTo>
                    <a:lnTo>
                      <a:pt x="270" y="735"/>
                    </a:lnTo>
                    <a:lnTo>
                      <a:pt x="270" y="735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3" y="738"/>
                    </a:lnTo>
                    <a:lnTo>
                      <a:pt x="273" y="738"/>
                    </a:lnTo>
                    <a:lnTo>
                      <a:pt x="274" y="738"/>
                    </a:lnTo>
                    <a:lnTo>
                      <a:pt x="274" y="738"/>
                    </a:lnTo>
                    <a:lnTo>
                      <a:pt x="275" y="738"/>
                    </a:lnTo>
                    <a:lnTo>
                      <a:pt x="275" y="738"/>
                    </a:lnTo>
                    <a:lnTo>
                      <a:pt x="275" y="738"/>
                    </a:lnTo>
                    <a:lnTo>
                      <a:pt x="275" y="738"/>
                    </a:lnTo>
                    <a:lnTo>
                      <a:pt x="276" y="739"/>
                    </a:lnTo>
                    <a:lnTo>
                      <a:pt x="276" y="739"/>
                    </a:lnTo>
                    <a:lnTo>
                      <a:pt x="278" y="739"/>
                    </a:lnTo>
                    <a:lnTo>
                      <a:pt x="278" y="739"/>
                    </a:lnTo>
                    <a:lnTo>
                      <a:pt x="279" y="739"/>
                    </a:lnTo>
                    <a:lnTo>
                      <a:pt x="279" y="739"/>
                    </a:lnTo>
                    <a:lnTo>
                      <a:pt x="281" y="739"/>
                    </a:lnTo>
                    <a:lnTo>
                      <a:pt x="281" y="739"/>
                    </a:lnTo>
                    <a:lnTo>
                      <a:pt x="281" y="740"/>
                    </a:lnTo>
                    <a:lnTo>
                      <a:pt x="281" y="740"/>
                    </a:lnTo>
                    <a:lnTo>
                      <a:pt x="283" y="740"/>
                    </a:lnTo>
                    <a:lnTo>
                      <a:pt x="283" y="740"/>
                    </a:lnTo>
                    <a:lnTo>
                      <a:pt x="284" y="740"/>
                    </a:lnTo>
                    <a:lnTo>
                      <a:pt x="284" y="740"/>
                    </a:lnTo>
                    <a:lnTo>
                      <a:pt x="285" y="740"/>
                    </a:lnTo>
                    <a:lnTo>
                      <a:pt x="285" y="740"/>
                    </a:lnTo>
                    <a:lnTo>
                      <a:pt x="285" y="740"/>
                    </a:lnTo>
                    <a:lnTo>
                      <a:pt x="285" y="740"/>
                    </a:lnTo>
                    <a:lnTo>
                      <a:pt x="286" y="740"/>
                    </a:lnTo>
                    <a:lnTo>
                      <a:pt x="286" y="740"/>
                    </a:lnTo>
                    <a:lnTo>
                      <a:pt x="286" y="740"/>
                    </a:lnTo>
                    <a:lnTo>
                      <a:pt x="286" y="740"/>
                    </a:lnTo>
                    <a:lnTo>
                      <a:pt x="288" y="740"/>
                    </a:lnTo>
                    <a:lnTo>
                      <a:pt x="288" y="740"/>
                    </a:lnTo>
                    <a:lnTo>
                      <a:pt x="289" y="740"/>
                    </a:lnTo>
                    <a:lnTo>
                      <a:pt x="289" y="740"/>
                    </a:lnTo>
                    <a:lnTo>
                      <a:pt x="289" y="740"/>
                    </a:lnTo>
                    <a:lnTo>
                      <a:pt x="289" y="740"/>
                    </a:lnTo>
                    <a:lnTo>
                      <a:pt x="290" y="740"/>
                    </a:lnTo>
                    <a:lnTo>
                      <a:pt x="290" y="740"/>
                    </a:lnTo>
                    <a:lnTo>
                      <a:pt x="291" y="739"/>
                    </a:lnTo>
                    <a:lnTo>
                      <a:pt x="291" y="739"/>
                    </a:lnTo>
                    <a:lnTo>
                      <a:pt x="291" y="739"/>
                    </a:lnTo>
                    <a:lnTo>
                      <a:pt x="291" y="739"/>
                    </a:lnTo>
                    <a:lnTo>
                      <a:pt x="293" y="738"/>
                    </a:lnTo>
                    <a:lnTo>
                      <a:pt x="293" y="738"/>
                    </a:lnTo>
                    <a:lnTo>
                      <a:pt x="293" y="738"/>
                    </a:lnTo>
                    <a:lnTo>
                      <a:pt x="293" y="738"/>
                    </a:lnTo>
                    <a:lnTo>
                      <a:pt x="298" y="733"/>
                    </a:lnTo>
                    <a:lnTo>
                      <a:pt x="304" y="724"/>
                    </a:lnTo>
                    <a:lnTo>
                      <a:pt x="304" y="724"/>
                    </a:lnTo>
                    <a:lnTo>
                      <a:pt x="313" y="713"/>
                    </a:lnTo>
                    <a:lnTo>
                      <a:pt x="318" y="703"/>
                    </a:lnTo>
                    <a:lnTo>
                      <a:pt x="324" y="690"/>
                    </a:lnTo>
                    <a:lnTo>
                      <a:pt x="324" y="690"/>
                    </a:lnTo>
                    <a:lnTo>
                      <a:pt x="346" y="692"/>
                    </a:lnTo>
                    <a:lnTo>
                      <a:pt x="346" y="692"/>
                    </a:lnTo>
                    <a:lnTo>
                      <a:pt x="348" y="706"/>
                    </a:lnTo>
                    <a:lnTo>
                      <a:pt x="351" y="718"/>
                    </a:lnTo>
                    <a:lnTo>
                      <a:pt x="356" y="732"/>
                    </a:lnTo>
                    <a:lnTo>
                      <a:pt x="356" y="732"/>
                    </a:lnTo>
                    <a:lnTo>
                      <a:pt x="359" y="742"/>
                    </a:lnTo>
                    <a:lnTo>
                      <a:pt x="363" y="747"/>
                    </a:lnTo>
                    <a:lnTo>
                      <a:pt x="363" y="747"/>
                    </a:lnTo>
                    <a:lnTo>
                      <a:pt x="364" y="749"/>
                    </a:lnTo>
                    <a:lnTo>
                      <a:pt x="364" y="749"/>
                    </a:lnTo>
                    <a:lnTo>
                      <a:pt x="364" y="749"/>
                    </a:lnTo>
                    <a:lnTo>
                      <a:pt x="364" y="749"/>
                    </a:lnTo>
                    <a:lnTo>
                      <a:pt x="366" y="750"/>
                    </a:lnTo>
                    <a:lnTo>
                      <a:pt x="366" y="750"/>
                    </a:lnTo>
                    <a:lnTo>
                      <a:pt x="366" y="750"/>
                    </a:lnTo>
                    <a:lnTo>
                      <a:pt x="366" y="750"/>
                    </a:lnTo>
                    <a:lnTo>
                      <a:pt x="367" y="750"/>
                    </a:lnTo>
                    <a:lnTo>
                      <a:pt x="367" y="750"/>
                    </a:lnTo>
                    <a:lnTo>
                      <a:pt x="367" y="750"/>
                    </a:lnTo>
                    <a:lnTo>
                      <a:pt x="367" y="750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68" y="752"/>
                    </a:lnTo>
                    <a:lnTo>
                      <a:pt x="370" y="752"/>
                    </a:lnTo>
                    <a:lnTo>
                      <a:pt x="370" y="752"/>
                    </a:lnTo>
                    <a:lnTo>
                      <a:pt x="371" y="752"/>
                    </a:lnTo>
                    <a:lnTo>
                      <a:pt x="371" y="752"/>
                    </a:lnTo>
                    <a:lnTo>
                      <a:pt x="372" y="752"/>
                    </a:lnTo>
                    <a:lnTo>
                      <a:pt x="372" y="752"/>
                    </a:lnTo>
                    <a:lnTo>
                      <a:pt x="372" y="752"/>
                    </a:lnTo>
                    <a:lnTo>
                      <a:pt x="372" y="752"/>
                    </a:lnTo>
                    <a:lnTo>
                      <a:pt x="373" y="752"/>
                    </a:lnTo>
                    <a:lnTo>
                      <a:pt x="373" y="752"/>
                    </a:lnTo>
                    <a:lnTo>
                      <a:pt x="375" y="752"/>
                    </a:lnTo>
                    <a:lnTo>
                      <a:pt x="375" y="752"/>
                    </a:lnTo>
                    <a:lnTo>
                      <a:pt x="376" y="752"/>
                    </a:lnTo>
                    <a:lnTo>
                      <a:pt x="376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78" y="752"/>
                    </a:lnTo>
                    <a:lnTo>
                      <a:pt x="380" y="752"/>
                    </a:lnTo>
                    <a:lnTo>
                      <a:pt x="380" y="752"/>
                    </a:lnTo>
                    <a:lnTo>
                      <a:pt x="381" y="752"/>
                    </a:lnTo>
                    <a:lnTo>
                      <a:pt x="381" y="752"/>
                    </a:lnTo>
                    <a:lnTo>
                      <a:pt x="382" y="752"/>
                    </a:lnTo>
                    <a:lnTo>
                      <a:pt x="382" y="752"/>
                    </a:lnTo>
                    <a:lnTo>
                      <a:pt x="382" y="752"/>
                    </a:lnTo>
                    <a:lnTo>
                      <a:pt x="382" y="752"/>
                    </a:lnTo>
                    <a:lnTo>
                      <a:pt x="383" y="752"/>
                    </a:lnTo>
                    <a:lnTo>
                      <a:pt x="383" y="752"/>
                    </a:lnTo>
                    <a:lnTo>
                      <a:pt x="385" y="752"/>
                    </a:lnTo>
                    <a:lnTo>
                      <a:pt x="385" y="752"/>
                    </a:lnTo>
                    <a:lnTo>
                      <a:pt x="385" y="750"/>
                    </a:lnTo>
                    <a:lnTo>
                      <a:pt x="385" y="750"/>
                    </a:lnTo>
                    <a:lnTo>
                      <a:pt x="386" y="750"/>
                    </a:lnTo>
                    <a:lnTo>
                      <a:pt x="386" y="750"/>
                    </a:lnTo>
                    <a:lnTo>
                      <a:pt x="386" y="750"/>
                    </a:lnTo>
                    <a:lnTo>
                      <a:pt x="386" y="750"/>
                    </a:lnTo>
                    <a:lnTo>
                      <a:pt x="387" y="750"/>
                    </a:lnTo>
                    <a:lnTo>
                      <a:pt x="387" y="750"/>
                    </a:lnTo>
                    <a:lnTo>
                      <a:pt x="387" y="749"/>
                    </a:lnTo>
                    <a:lnTo>
                      <a:pt x="387" y="749"/>
                    </a:lnTo>
                    <a:lnTo>
                      <a:pt x="388" y="749"/>
                    </a:lnTo>
                    <a:lnTo>
                      <a:pt x="388" y="749"/>
                    </a:lnTo>
                    <a:lnTo>
                      <a:pt x="390" y="747"/>
                    </a:lnTo>
                    <a:lnTo>
                      <a:pt x="390" y="747"/>
                    </a:lnTo>
                    <a:lnTo>
                      <a:pt x="390" y="747"/>
                    </a:lnTo>
                    <a:lnTo>
                      <a:pt x="390" y="747"/>
                    </a:lnTo>
                    <a:lnTo>
                      <a:pt x="392" y="742"/>
                    </a:lnTo>
                    <a:lnTo>
                      <a:pt x="397" y="732"/>
                    </a:lnTo>
                    <a:lnTo>
                      <a:pt x="397" y="732"/>
                    </a:lnTo>
                    <a:lnTo>
                      <a:pt x="402" y="718"/>
                    </a:lnTo>
                    <a:lnTo>
                      <a:pt x="405" y="706"/>
                    </a:lnTo>
                    <a:lnTo>
                      <a:pt x="407" y="692"/>
                    </a:lnTo>
                    <a:lnTo>
                      <a:pt x="407" y="692"/>
                    </a:lnTo>
                    <a:lnTo>
                      <a:pt x="429" y="690"/>
                    </a:lnTo>
                    <a:lnTo>
                      <a:pt x="429" y="690"/>
                    </a:lnTo>
                    <a:lnTo>
                      <a:pt x="435" y="703"/>
                    </a:lnTo>
                    <a:lnTo>
                      <a:pt x="440" y="713"/>
                    </a:lnTo>
                    <a:lnTo>
                      <a:pt x="449" y="724"/>
                    </a:lnTo>
                    <a:lnTo>
                      <a:pt x="449" y="724"/>
                    </a:lnTo>
                    <a:lnTo>
                      <a:pt x="455" y="733"/>
                    </a:lnTo>
                    <a:lnTo>
                      <a:pt x="460" y="738"/>
                    </a:lnTo>
                    <a:lnTo>
                      <a:pt x="460" y="738"/>
                    </a:lnTo>
                    <a:lnTo>
                      <a:pt x="460" y="738"/>
                    </a:lnTo>
                    <a:lnTo>
                      <a:pt x="460" y="738"/>
                    </a:lnTo>
                    <a:lnTo>
                      <a:pt x="460" y="738"/>
                    </a:lnTo>
                    <a:lnTo>
                      <a:pt x="460" y="738"/>
                    </a:lnTo>
                    <a:lnTo>
                      <a:pt x="461" y="739"/>
                    </a:lnTo>
                    <a:lnTo>
                      <a:pt x="461" y="739"/>
                    </a:lnTo>
                    <a:lnTo>
                      <a:pt x="461" y="739"/>
                    </a:lnTo>
                    <a:lnTo>
                      <a:pt x="461" y="739"/>
                    </a:lnTo>
                    <a:lnTo>
                      <a:pt x="463" y="740"/>
                    </a:lnTo>
                    <a:lnTo>
                      <a:pt x="463" y="740"/>
                    </a:lnTo>
                    <a:lnTo>
                      <a:pt x="463" y="740"/>
                    </a:lnTo>
                    <a:lnTo>
                      <a:pt x="463" y="740"/>
                    </a:lnTo>
                    <a:lnTo>
                      <a:pt x="464" y="740"/>
                    </a:lnTo>
                    <a:lnTo>
                      <a:pt x="464" y="740"/>
                    </a:lnTo>
                    <a:lnTo>
                      <a:pt x="465" y="740"/>
                    </a:lnTo>
                    <a:lnTo>
                      <a:pt x="465" y="740"/>
                    </a:lnTo>
                    <a:lnTo>
                      <a:pt x="467" y="740"/>
                    </a:lnTo>
                    <a:lnTo>
                      <a:pt x="467" y="740"/>
                    </a:lnTo>
                    <a:lnTo>
                      <a:pt x="467" y="740"/>
                    </a:lnTo>
                    <a:lnTo>
                      <a:pt x="468" y="740"/>
                    </a:lnTo>
                    <a:lnTo>
                      <a:pt x="468" y="740"/>
                    </a:lnTo>
                    <a:lnTo>
                      <a:pt x="468" y="740"/>
                    </a:lnTo>
                    <a:lnTo>
                      <a:pt x="468" y="740"/>
                    </a:lnTo>
                    <a:lnTo>
                      <a:pt x="469" y="740"/>
                    </a:lnTo>
                    <a:lnTo>
                      <a:pt x="469" y="740"/>
                    </a:lnTo>
                    <a:lnTo>
                      <a:pt x="470" y="740"/>
                    </a:lnTo>
                    <a:lnTo>
                      <a:pt x="470" y="740"/>
                    </a:lnTo>
                    <a:lnTo>
                      <a:pt x="472" y="740"/>
                    </a:lnTo>
                    <a:lnTo>
                      <a:pt x="472" y="740"/>
                    </a:lnTo>
                    <a:lnTo>
                      <a:pt x="472" y="739"/>
                    </a:lnTo>
                    <a:lnTo>
                      <a:pt x="472" y="739"/>
                    </a:lnTo>
                    <a:lnTo>
                      <a:pt x="474" y="739"/>
                    </a:lnTo>
                    <a:lnTo>
                      <a:pt x="474" y="739"/>
                    </a:lnTo>
                    <a:lnTo>
                      <a:pt x="475" y="739"/>
                    </a:lnTo>
                    <a:lnTo>
                      <a:pt x="475" y="739"/>
                    </a:lnTo>
                    <a:lnTo>
                      <a:pt x="477" y="739"/>
                    </a:lnTo>
                    <a:lnTo>
                      <a:pt x="477" y="739"/>
                    </a:lnTo>
                    <a:lnTo>
                      <a:pt x="478" y="738"/>
                    </a:lnTo>
                    <a:lnTo>
                      <a:pt x="478" y="738"/>
                    </a:lnTo>
                    <a:lnTo>
                      <a:pt x="478" y="738"/>
                    </a:lnTo>
                    <a:lnTo>
                      <a:pt x="478" y="738"/>
                    </a:lnTo>
                    <a:lnTo>
                      <a:pt x="479" y="738"/>
                    </a:lnTo>
                    <a:lnTo>
                      <a:pt x="479" y="738"/>
                    </a:lnTo>
                    <a:lnTo>
                      <a:pt x="479" y="738"/>
                    </a:lnTo>
                    <a:lnTo>
                      <a:pt x="479" y="738"/>
                    </a:lnTo>
                    <a:lnTo>
                      <a:pt x="480" y="737"/>
                    </a:lnTo>
                    <a:lnTo>
                      <a:pt x="480" y="737"/>
                    </a:lnTo>
                    <a:lnTo>
                      <a:pt x="480" y="737"/>
                    </a:lnTo>
                    <a:lnTo>
                      <a:pt x="480" y="737"/>
                    </a:lnTo>
                    <a:lnTo>
                      <a:pt x="482" y="735"/>
                    </a:lnTo>
                    <a:lnTo>
                      <a:pt x="482" y="735"/>
                    </a:lnTo>
                    <a:lnTo>
                      <a:pt x="483" y="735"/>
                    </a:lnTo>
                    <a:lnTo>
                      <a:pt x="483" y="735"/>
                    </a:lnTo>
                    <a:lnTo>
                      <a:pt x="483" y="735"/>
                    </a:lnTo>
                    <a:lnTo>
                      <a:pt x="483" y="735"/>
                    </a:lnTo>
                    <a:lnTo>
                      <a:pt x="483" y="734"/>
                    </a:lnTo>
                    <a:lnTo>
                      <a:pt x="483" y="734"/>
                    </a:lnTo>
                    <a:lnTo>
                      <a:pt x="484" y="733"/>
                    </a:lnTo>
                    <a:lnTo>
                      <a:pt x="484" y="733"/>
                    </a:lnTo>
                    <a:lnTo>
                      <a:pt x="484" y="733"/>
                    </a:lnTo>
                    <a:lnTo>
                      <a:pt x="484" y="733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5" y="732"/>
                    </a:lnTo>
                    <a:lnTo>
                      <a:pt x="487" y="724"/>
                    </a:lnTo>
                    <a:lnTo>
                      <a:pt x="488" y="714"/>
                    </a:lnTo>
                    <a:lnTo>
                      <a:pt x="488" y="714"/>
                    </a:lnTo>
                    <a:lnTo>
                      <a:pt x="489" y="700"/>
                    </a:lnTo>
                    <a:lnTo>
                      <a:pt x="489" y="689"/>
                    </a:lnTo>
                    <a:lnTo>
                      <a:pt x="488" y="674"/>
                    </a:lnTo>
                    <a:lnTo>
                      <a:pt x="488" y="674"/>
                    </a:lnTo>
                    <a:lnTo>
                      <a:pt x="508" y="666"/>
                    </a:lnTo>
                    <a:lnTo>
                      <a:pt x="508" y="666"/>
                    </a:lnTo>
                    <a:lnTo>
                      <a:pt x="517" y="676"/>
                    </a:lnTo>
                    <a:lnTo>
                      <a:pt x="526" y="685"/>
                    </a:lnTo>
                    <a:lnTo>
                      <a:pt x="536" y="694"/>
                    </a:lnTo>
                    <a:lnTo>
                      <a:pt x="536" y="694"/>
                    </a:lnTo>
                    <a:lnTo>
                      <a:pt x="545" y="700"/>
                    </a:lnTo>
                    <a:lnTo>
                      <a:pt x="551" y="704"/>
                    </a:lnTo>
                    <a:lnTo>
                      <a:pt x="551" y="704"/>
                    </a:lnTo>
                    <a:lnTo>
                      <a:pt x="551" y="704"/>
                    </a:lnTo>
                    <a:lnTo>
                      <a:pt x="551" y="704"/>
                    </a:lnTo>
                    <a:lnTo>
                      <a:pt x="552" y="705"/>
                    </a:lnTo>
                    <a:lnTo>
                      <a:pt x="552" y="705"/>
                    </a:lnTo>
                    <a:lnTo>
                      <a:pt x="552" y="705"/>
                    </a:lnTo>
                    <a:lnTo>
                      <a:pt x="552" y="705"/>
                    </a:lnTo>
                    <a:lnTo>
                      <a:pt x="553" y="705"/>
                    </a:lnTo>
                    <a:lnTo>
                      <a:pt x="553" y="705"/>
                    </a:lnTo>
                    <a:lnTo>
                      <a:pt x="555" y="705"/>
                    </a:lnTo>
                    <a:lnTo>
                      <a:pt x="555" y="705"/>
                    </a:lnTo>
                    <a:lnTo>
                      <a:pt x="556" y="705"/>
                    </a:lnTo>
                    <a:lnTo>
                      <a:pt x="556" y="705"/>
                    </a:lnTo>
                    <a:lnTo>
                      <a:pt x="556" y="705"/>
                    </a:lnTo>
                    <a:lnTo>
                      <a:pt x="556" y="705"/>
                    </a:lnTo>
                    <a:lnTo>
                      <a:pt x="557" y="705"/>
                    </a:lnTo>
                    <a:lnTo>
                      <a:pt x="557" y="705"/>
                    </a:lnTo>
                    <a:lnTo>
                      <a:pt x="557" y="705"/>
                    </a:lnTo>
                    <a:lnTo>
                      <a:pt x="557" y="705"/>
                    </a:lnTo>
                    <a:lnTo>
                      <a:pt x="559" y="705"/>
                    </a:lnTo>
                    <a:lnTo>
                      <a:pt x="559" y="705"/>
                    </a:lnTo>
                    <a:lnTo>
                      <a:pt x="560" y="704"/>
                    </a:lnTo>
                    <a:lnTo>
                      <a:pt x="560" y="704"/>
                    </a:lnTo>
                    <a:lnTo>
                      <a:pt x="560" y="704"/>
                    </a:lnTo>
                    <a:lnTo>
                      <a:pt x="560" y="704"/>
                    </a:lnTo>
                    <a:lnTo>
                      <a:pt x="561" y="704"/>
                    </a:lnTo>
                    <a:lnTo>
                      <a:pt x="561" y="704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2" y="703"/>
                    </a:lnTo>
                    <a:lnTo>
                      <a:pt x="565" y="701"/>
                    </a:lnTo>
                    <a:lnTo>
                      <a:pt x="565" y="701"/>
                    </a:lnTo>
                    <a:lnTo>
                      <a:pt x="566" y="700"/>
                    </a:lnTo>
                    <a:lnTo>
                      <a:pt x="566" y="700"/>
                    </a:lnTo>
                    <a:lnTo>
                      <a:pt x="566" y="700"/>
                    </a:lnTo>
                    <a:lnTo>
                      <a:pt x="566" y="700"/>
                    </a:lnTo>
                    <a:lnTo>
                      <a:pt x="567" y="700"/>
                    </a:lnTo>
                    <a:lnTo>
                      <a:pt x="567" y="700"/>
                    </a:lnTo>
                    <a:lnTo>
                      <a:pt x="569" y="699"/>
                    </a:lnTo>
                    <a:lnTo>
                      <a:pt x="569" y="699"/>
                    </a:lnTo>
                    <a:lnTo>
                      <a:pt x="570" y="699"/>
                    </a:lnTo>
                    <a:lnTo>
                      <a:pt x="570" y="699"/>
                    </a:lnTo>
                    <a:lnTo>
                      <a:pt x="570" y="699"/>
                    </a:lnTo>
                    <a:lnTo>
                      <a:pt x="570" y="699"/>
                    </a:lnTo>
                    <a:lnTo>
                      <a:pt x="571" y="696"/>
                    </a:lnTo>
                    <a:lnTo>
                      <a:pt x="571" y="696"/>
                    </a:lnTo>
                    <a:lnTo>
                      <a:pt x="572" y="696"/>
                    </a:lnTo>
                    <a:lnTo>
                      <a:pt x="572" y="696"/>
                    </a:lnTo>
                    <a:lnTo>
                      <a:pt x="572" y="695"/>
                    </a:lnTo>
                    <a:lnTo>
                      <a:pt x="572" y="695"/>
                    </a:lnTo>
                    <a:lnTo>
                      <a:pt x="572" y="695"/>
                    </a:lnTo>
                    <a:lnTo>
                      <a:pt x="572" y="695"/>
                    </a:lnTo>
                    <a:lnTo>
                      <a:pt x="572" y="694"/>
                    </a:lnTo>
                    <a:lnTo>
                      <a:pt x="572" y="694"/>
                    </a:lnTo>
                    <a:lnTo>
                      <a:pt x="574" y="692"/>
                    </a:lnTo>
                    <a:lnTo>
                      <a:pt x="574" y="692"/>
                    </a:lnTo>
                    <a:lnTo>
                      <a:pt x="574" y="691"/>
                    </a:lnTo>
                    <a:lnTo>
                      <a:pt x="574" y="691"/>
                    </a:lnTo>
                    <a:lnTo>
                      <a:pt x="574" y="691"/>
                    </a:lnTo>
                    <a:lnTo>
                      <a:pt x="574" y="684"/>
                    </a:lnTo>
                    <a:lnTo>
                      <a:pt x="572" y="674"/>
                    </a:lnTo>
                    <a:lnTo>
                      <a:pt x="572" y="674"/>
                    </a:lnTo>
                    <a:lnTo>
                      <a:pt x="570" y="660"/>
                    </a:lnTo>
                    <a:lnTo>
                      <a:pt x="566" y="648"/>
                    </a:lnTo>
                    <a:lnTo>
                      <a:pt x="561" y="635"/>
                    </a:lnTo>
                    <a:lnTo>
                      <a:pt x="561" y="635"/>
                    </a:lnTo>
                    <a:lnTo>
                      <a:pt x="579" y="622"/>
                    </a:lnTo>
                    <a:lnTo>
                      <a:pt x="579" y="622"/>
                    </a:lnTo>
                    <a:lnTo>
                      <a:pt x="590" y="629"/>
                    </a:lnTo>
                    <a:lnTo>
                      <a:pt x="600" y="636"/>
                    </a:lnTo>
                    <a:lnTo>
                      <a:pt x="613" y="642"/>
                    </a:lnTo>
                    <a:lnTo>
                      <a:pt x="613" y="642"/>
                    </a:lnTo>
                    <a:lnTo>
                      <a:pt x="623" y="646"/>
                    </a:lnTo>
                    <a:lnTo>
                      <a:pt x="629" y="647"/>
                    </a:lnTo>
                    <a:lnTo>
                      <a:pt x="629" y="647"/>
                    </a:lnTo>
                    <a:lnTo>
                      <a:pt x="629" y="647"/>
                    </a:lnTo>
                    <a:lnTo>
                      <a:pt x="629" y="647"/>
                    </a:lnTo>
                    <a:lnTo>
                      <a:pt x="632" y="648"/>
                    </a:lnTo>
                    <a:lnTo>
                      <a:pt x="632" y="648"/>
                    </a:lnTo>
                    <a:lnTo>
                      <a:pt x="632" y="648"/>
                    </a:lnTo>
                    <a:lnTo>
                      <a:pt x="632" y="648"/>
                    </a:lnTo>
                    <a:lnTo>
                      <a:pt x="633" y="648"/>
                    </a:lnTo>
                    <a:lnTo>
                      <a:pt x="633" y="648"/>
                    </a:lnTo>
                    <a:lnTo>
                      <a:pt x="634" y="648"/>
                    </a:lnTo>
                    <a:lnTo>
                      <a:pt x="634" y="648"/>
                    </a:lnTo>
                    <a:lnTo>
                      <a:pt x="635" y="647"/>
                    </a:lnTo>
                    <a:lnTo>
                      <a:pt x="635" y="647"/>
                    </a:lnTo>
                    <a:lnTo>
                      <a:pt x="635" y="647"/>
                    </a:lnTo>
                    <a:lnTo>
                      <a:pt x="635" y="647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7" y="647"/>
                    </a:lnTo>
                    <a:lnTo>
                      <a:pt x="638" y="646"/>
                    </a:lnTo>
                    <a:lnTo>
                      <a:pt x="638" y="646"/>
                    </a:lnTo>
                    <a:lnTo>
                      <a:pt x="638" y="646"/>
                    </a:lnTo>
                    <a:lnTo>
                      <a:pt x="638" y="646"/>
                    </a:lnTo>
                    <a:lnTo>
                      <a:pt x="639" y="645"/>
                    </a:lnTo>
                    <a:lnTo>
                      <a:pt x="639" y="645"/>
                    </a:lnTo>
                    <a:lnTo>
                      <a:pt x="639" y="645"/>
                    </a:lnTo>
                    <a:lnTo>
                      <a:pt x="639" y="645"/>
                    </a:lnTo>
                    <a:lnTo>
                      <a:pt x="640" y="643"/>
                    </a:lnTo>
                    <a:lnTo>
                      <a:pt x="640" y="643"/>
                    </a:lnTo>
                    <a:lnTo>
                      <a:pt x="640" y="643"/>
                    </a:lnTo>
                    <a:lnTo>
                      <a:pt x="640" y="643"/>
                    </a:lnTo>
                    <a:lnTo>
                      <a:pt x="642" y="642"/>
                    </a:lnTo>
                    <a:lnTo>
                      <a:pt x="642" y="642"/>
                    </a:lnTo>
                    <a:lnTo>
                      <a:pt x="643" y="641"/>
                    </a:lnTo>
                    <a:lnTo>
                      <a:pt x="643" y="641"/>
                    </a:lnTo>
                    <a:lnTo>
                      <a:pt x="644" y="640"/>
                    </a:lnTo>
                    <a:lnTo>
                      <a:pt x="644" y="640"/>
                    </a:lnTo>
                    <a:lnTo>
                      <a:pt x="645" y="640"/>
                    </a:lnTo>
                    <a:lnTo>
                      <a:pt x="645" y="640"/>
                    </a:lnTo>
                    <a:lnTo>
                      <a:pt x="645" y="638"/>
                    </a:lnTo>
                    <a:lnTo>
                      <a:pt x="645" y="638"/>
                    </a:lnTo>
                    <a:lnTo>
                      <a:pt x="647" y="638"/>
                    </a:lnTo>
                    <a:lnTo>
                      <a:pt x="647" y="638"/>
                    </a:lnTo>
                    <a:lnTo>
                      <a:pt x="647" y="637"/>
                    </a:lnTo>
                    <a:lnTo>
                      <a:pt x="647" y="637"/>
                    </a:lnTo>
                    <a:lnTo>
                      <a:pt x="647" y="636"/>
                    </a:lnTo>
                    <a:lnTo>
                      <a:pt x="647" y="636"/>
                    </a:lnTo>
                    <a:lnTo>
                      <a:pt x="648" y="636"/>
                    </a:lnTo>
                    <a:lnTo>
                      <a:pt x="648" y="636"/>
                    </a:lnTo>
                    <a:lnTo>
                      <a:pt x="648" y="635"/>
                    </a:lnTo>
                    <a:lnTo>
                      <a:pt x="648" y="635"/>
                    </a:lnTo>
                    <a:lnTo>
                      <a:pt x="648" y="635"/>
                    </a:lnTo>
                    <a:lnTo>
                      <a:pt x="648" y="635"/>
                    </a:lnTo>
                    <a:lnTo>
                      <a:pt x="648" y="633"/>
                    </a:lnTo>
                    <a:lnTo>
                      <a:pt x="648" y="633"/>
                    </a:lnTo>
                    <a:lnTo>
                      <a:pt x="648" y="633"/>
                    </a:lnTo>
                    <a:lnTo>
                      <a:pt x="648" y="633"/>
                    </a:lnTo>
                    <a:lnTo>
                      <a:pt x="648" y="632"/>
                    </a:lnTo>
                    <a:lnTo>
                      <a:pt x="648" y="632"/>
                    </a:lnTo>
                    <a:lnTo>
                      <a:pt x="648" y="631"/>
                    </a:lnTo>
                    <a:lnTo>
                      <a:pt x="648" y="631"/>
                    </a:lnTo>
                    <a:lnTo>
                      <a:pt x="648" y="629"/>
                    </a:lnTo>
                    <a:lnTo>
                      <a:pt x="648" y="629"/>
                    </a:lnTo>
                    <a:lnTo>
                      <a:pt x="647" y="622"/>
                    </a:lnTo>
                    <a:lnTo>
                      <a:pt x="642" y="613"/>
                    </a:lnTo>
                    <a:lnTo>
                      <a:pt x="642" y="613"/>
                    </a:lnTo>
                    <a:close/>
                    <a:moveTo>
                      <a:pt x="312" y="618"/>
                    </a:moveTo>
                    <a:lnTo>
                      <a:pt x="312" y="618"/>
                    </a:lnTo>
                    <a:lnTo>
                      <a:pt x="288" y="611"/>
                    </a:lnTo>
                    <a:lnTo>
                      <a:pt x="264" y="601"/>
                    </a:lnTo>
                    <a:lnTo>
                      <a:pt x="242" y="588"/>
                    </a:lnTo>
                    <a:lnTo>
                      <a:pt x="222" y="574"/>
                    </a:lnTo>
                    <a:lnTo>
                      <a:pt x="204" y="559"/>
                    </a:lnTo>
                    <a:lnTo>
                      <a:pt x="187" y="541"/>
                    </a:lnTo>
                    <a:lnTo>
                      <a:pt x="172" y="522"/>
                    </a:lnTo>
                    <a:lnTo>
                      <a:pt x="159" y="502"/>
                    </a:lnTo>
                    <a:lnTo>
                      <a:pt x="148" y="481"/>
                    </a:lnTo>
                    <a:lnTo>
                      <a:pt x="139" y="458"/>
                    </a:lnTo>
                    <a:lnTo>
                      <a:pt x="133" y="434"/>
                    </a:lnTo>
                    <a:lnTo>
                      <a:pt x="128" y="410"/>
                    </a:lnTo>
                    <a:lnTo>
                      <a:pt x="126" y="386"/>
                    </a:lnTo>
                    <a:lnTo>
                      <a:pt x="126" y="361"/>
                    </a:lnTo>
                    <a:lnTo>
                      <a:pt x="129" y="336"/>
                    </a:lnTo>
                    <a:lnTo>
                      <a:pt x="134" y="311"/>
                    </a:lnTo>
                    <a:lnTo>
                      <a:pt x="134" y="311"/>
                    </a:lnTo>
                    <a:lnTo>
                      <a:pt x="141" y="287"/>
                    </a:lnTo>
                    <a:lnTo>
                      <a:pt x="153" y="264"/>
                    </a:lnTo>
                    <a:lnTo>
                      <a:pt x="164" y="243"/>
                    </a:lnTo>
                    <a:lnTo>
                      <a:pt x="178" y="223"/>
                    </a:lnTo>
                    <a:lnTo>
                      <a:pt x="194" y="204"/>
                    </a:lnTo>
                    <a:lnTo>
                      <a:pt x="212" y="187"/>
                    </a:lnTo>
                    <a:lnTo>
                      <a:pt x="231" y="172"/>
                    </a:lnTo>
                    <a:lnTo>
                      <a:pt x="251" y="160"/>
                    </a:lnTo>
                    <a:lnTo>
                      <a:pt x="273" y="148"/>
                    </a:lnTo>
                    <a:lnTo>
                      <a:pt x="295" y="139"/>
                    </a:lnTo>
                    <a:lnTo>
                      <a:pt x="318" y="132"/>
                    </a:lnTo>
                    <a:lnTo>
                      <a:pt x="342" y="128"/>
                    </a:lnTo>
                    <a:lnTo>
                      <a:pt x="367" y="126"/>
                    </a:lnTo>
                    <a:lnTo>
                      <a:pt x="391" y="126"/>
                    </a:lnTo>
                    <a:lnTo>
                      <a:pt x="416" y="128"/>
                    </a:lnTo>
                    <a:lnTo>
                      <a:pt x="441" y="134"/>
                    </a:lnTo>
                    <a:lnTo>
                      <a:pt x="441" y="134"/>
                    </a:lnTo>
                    <a:lnTo>
                      <a:pt x="465" y="142"/>
                    </a:lnTo>
                    <a:lnTo>
                      <a:pt x="489" y="152"/>
                    </a:lnTo>
                    <a:lnTo>
                      <a:pt x="511" y="165"/>
                    </a:lnTo>
                    <a:lnTo>
                      <a:pt x="531" y="179"/>
                    </a:lnTo>
                    <a:lnTo>
                      <a:pt x="550" y="194"/>
                    </a:lnTo>
                    <a:lnTo>
                      <a:pt x="566" y="211"/>
                    </a:lnTo>
                    <a:lnTo>
                      <a:pt x="581" y="230"/>
                    </a:lnTo>
                    <a:lnTo>
                      <a:pt x="594" y="250"/>
                    </a:lnTo>
                    <a:lnTo>
                      <a:pt x="605" y="272"/>
                    </a:lnTo>
                    <a:lnTo>
                      <a:pt x="614" y="294"/>
                    </a:lnTo>
                    <a:lnTo>
                      <a:pt x="620" y="318"/>
                    </a:lnTo>
                    <a:lnTo>
                      <a:pt x="625" y="342"/>
                    </a:lnTo>
                    <a:lnTo>
                      <a:pt x="628" y="366"/>
                    </a:lnTo>
                    <a:lnTo>
                      <a:pt x="627" y="391"/>
                    </a:lnTo>
                    <a:lnTo>
                      <a:pt x="624" y="417"/>
                    </a:lnTo>
                    <a:lnTo>
                      <a:pt x="619" y="442"/>
                    </a:lnTo>
                    <a:lnTo>
                      <a:pt x="619" y="442"/>
                    </a:lnTo>
                    <a:lnTo>
                      <a:pt x="611" y="466"/>
                    </a:lnTo>
                    <a:lnTo>
                      <a:pt x="601" y="488"/>
                    </a:lnTo>
                    <a:lnTo>
                      <a:pt x="589" y="510"/>
                    </a:lnTo>
                    <a:lnTo>
                      <a:pt x="575" y="530"/>
                    </a:lnTo>
                    <a:lnTo>
                      <a:pt x="559" y="549"/>
                    </a:lnTo>
                    <a:lnTo>
                      <a:pt x="541" y="565"/>
                    </a:lnTo>
                    <a:lnTo>
                      <a:pt x="522" y="580"/>
                    </a:lnTo>
                    <a:lnTo>
                      <a:pt x="502" y="593"/>
                    </a:lnTo>
                    <a:lnTo>
                      <a:pt x="480" y="604"/>
                    </a:lnTo>
                    <a:lnTo>
                      <a:pt x="458" y="613"/>
                    </a:lnTo>
                    <a:lnTo>
                      <a:pt x="435" y="621"/>
                    </a:lnTo>
                    <a:lnTo>
                      <a:pt x="411" y="624"/>
                    </a:lnTo>
                    <a:lnTo>
                      <a:pt x="387" y="627"/>
                    </a:lnTo>
                    <a:lnTo>
                      <a:pt x="362" y="627"/>
                    </a:lnTo>
                    <a:lnTo>
                      <a:pt x="337" y="624"/>
                    </a:lnTo>
                    <a:lnTo>
                      <a:pt x="312" y="618"/>
                    </a:lnTo>
                    <a:lnTo>
                      <a:pt x="312" y="6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2" name="Freeform 19">
                <a:extLst>
                  <a:ext uri="{FF2B5EF4-FFF2-40B4-BE49-F238E27FC236}">
                    <a16:creationId xmlns:a16="http://schemas.microsoft.com/office/drawing/2014/main" xmlns="" id="{8DC0605E-0CF3-4B95-A8BE-76D70122DA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48435" y="1322800"/>
                <a:ext cx="358305" cy="358305"/>
              </a:xfrm>
              <a:custGeom>
                <a:avLst/>
                <a:gdLst>
                  <a:gd name="T0" fmla="*/ 253 w 555"/>
                  <a:gd name="T1" fmla="*/ 1 h 554"/>
                  <a:gd name="T2" fmla="*/ 243 w 555"/>
                  <a:gd name="T3" fmla="*/ 12 h 554"/>
                  <a:gd name="T4" fmla="*/ 207 w 555"/>
                  <a:gd name="T5" fmla="*/ 9 h 554"/>
                  <a:gd name="T6" fmla="*/ 199 w 555"/>
                  <a:gd name="T7" fmla="*/ 15 h 554"/>
                  <a:gd name="T8" fmla="*/ 164 w 555"/>
                  <a:gd name="T9" fmla="*/ 24 h 554"/>
                  <a:gd name="T10" fmla="*/ 155 w 555"/>
                  <a:gd name="T11" fmla="*/ 30 h 554"/>
                  <a:gd name="T12" fmla="*/ 124 w 555"/>
                  <a:gd name="T13" fmla="*/ 48 h 554"/>
                  <a:gd name="T14" fmla="*/ 115 w 555"/>
                  <a:gd name="T15" fmla="*/ 53 h 554"/>
                  <a:gd name="T16" fmla="*/ 87 w 555"/>
                  <a:gd name="T17" fmla="*/ 78 h 554"/>
                  <a:gd name="T18" fmla="*/ 78 w 555"/>
                  <a:gd name="T19" fmla="*/ 83 h 554"/>
                  <a:gd name="T20" fmla="*/ 56 w 555"/>
                  <a:gd name="T21" fmla="*/ 113 h 554"/>
                  <a:gd name="T22" fmla="*/ 48 w 555"/>
                  <a:gd name="T23" fmla="*/ 121 h 554"/>
                  <a:gd name="T24" fmla="*/ 33 w 555"/>
                  <a:gd name="T25" fmla="*/ 155 h 554"/>
                  <a:gd name="T26" fmla="*/ 25 w 555"/>
                  <a:gd name="T27" fmla="*/ 161 h 554"/>
                  <a:gd name="T28" fmla="*/ 39 w 555"/>
                  <a:gd name="T29" fmla="*/ 182 h 554"/>
                  <a:gd name="T30" fmla="*/ 9 w 555"/>
                  <a:gd name="T31" fmla="*/ 204 h 554"/>
                  <a:gd name="T32" fmla="*/ 17 w 555"/>
                  <a:gd name="T33" fmla="*/ 219 h 554"/>
                  <a:gd name="T34" fmla="*/ 1 w 555"/>
                  <a:gd name="T35" fmla="*/ 250 h 554"/>
                  <a:gd name="T36" fmla="*/ 3 w 555"/>
                  <a:gd name="T37" fmla="*/ 260 h 554"/>
                  <a:gd name="T38" fmla="*/ 0 w 555"/>
                  <a:gd name="T39" fmla="*/ 298 h 554"/>
                  <a:gd name="T40" fmla="*/ 3 w 555"/>
                  <a:gd name="T41" fmla="*/ 307 h 554"/>
                  <a:gd name="T42" fmla="*/ 9 w 555"/>
                  <a:gd name="T43" fmla="*/ 344 h 554"/>
                  <a:gd name="T44" fmla="*/ 10 w 555"/>
                  <a:gd name="T45" fmla="*/ 354 h 554"/>
                  <a:gd name="T46" fmla="*/ 25 w 555"/>
                  <a:gd name="T47" fmla="*/ 388 h 554"/>
                  <a:gd name="T48" fmla="*/ 28 w 555"/>
                  <a:gd name="T49" fmla="*/ 398 h 554"/>
                  <a:gd name="T50" fmla="*/ 48 w 555"/>
                  <a:gd name="T51" fmla="*/ 429 h 554"/>
                  <a:gd name="T52" fmla="*/ 52 w 555"/>
                  <a:gd name="T53" fmla="*/ 439 h 554"/>
                  <a:gd name="T54" fmla="*/ 78 w 555"/>
                  <a:gd name="T55" fmla="*/ 466 h 554"/>
                  <a:gd name="T56" fmla="*/ 82 w 555"/>
                  <a:gd name="T57" fmla="*/ 475 h 554"/>
                  <a:gd name="T58" fmla="*/ 122 w 555"/>
                  <a:gd name="T59" fmla="*/ 472 h 554"/>
                  <a:gd name="T60" fmla="*/ 117 w 555"/>
                  <a:gd name="T61" fmla="*/ 505 h 554"/>
                  <a:gd name="T62" fmla="*/ 134 w 555"/>
                  <a:gd name="T63" fmla="*/ 502 h 554"/>
                  <a:gd name="T64" fmla="*/ 158 w 555"/>
                  <a:gd name="T65" fmla="*/ 529 h 554"/>
                  <a:gd name="T66" fmla="*/ 168 w 555"/>
                  <a:gd name="T67" fmla="*/ 530 h 554"/>
                  <a:gd name="T68" fmla="*/ 203 w 555"/>
                  <a:gd name="T69" fmla="*/ 545 h 554"/>
                  <a:gd name="T70" fmla="*/ 213 w 555"/>
                  <a:gd name="T71" fmla="*/ 545 h 554"/>
                  <a:gd name="T72" fmla="*/ 250 w 555"/>
                  <a:gd name="T73" fmla="*/ 554 h 554"/>
                  <a:gd name="T74" fmla="*/ 258 w 555"/>
                  <a:gd name="T75" fmla="*/ 554 h 554"/>
                  <a:gd name="T76" fmla="*/ 296 w 555"/>
                  <a:gd name="T77" fmla="*/ 553 h 554"/>
                  <a:gd name="T78" fmla="*/ 305 w 555"/>
                  <a:gd name="T79" fmla="*/ 554 h 554"/>
                  <a:gd name="T80" fmla="*/ 342 w 555"/>
                  <a:gd name="T81" fmla="*/ 544 h 554"/>
                  <a:gd name="T82" fmla="*/ 350 w 555"/>
                  <a:gd name="T83" fmla="*/ 545 h 554"/>
                  <a:gd name="T84" fmla="*/ 358 w 555"/>
                  <a:gd name="T85" fmla="*/ 521 h 554"/>
                  <a:gd name="T86" fmla="*/ 395 w 555"/>
                  <a:gd name="T87" fmla="*/ 530 h 554"/>
                  <a:gd name="T88" fmla="*/ 401 w 555"/>
                  <a:gd name="T89" fmla="*/ 522 h 554"/>
                  <a:gd name="T90" fmla="*/ 435 w 555"/>
                  <a:gd name="T91" fmla="*/ 506 h 554"/>
                  <a:gd name="T92" fmla="*/ 441 w 555"/>
                  <a:gd name="T93" fmla="*/ 500 h 554"/>
                  <a:gd name="T94" fmla="*/ 471 w 555"/>
                  <a:gd name="T95" fmla="*/ 477 h 554"/>
                  <a:gd name="T96" fmla="*/ 478 w 555"/>
                  <a:gd name="T97" fmla="*/ 470 h 554"/>
                  <a:gd name="T98" fmla="*/ 500 w 555"/>
                  <a:gd name="T99" fmla="*/ 441 h 554"/>
                  <a:gd name="T100" fmla="*/ 508 w 555"/>
                  <a:gd name="T101" fmla="*/ 434 h 554"/>
                  <a:gd name="T102" fmla="*/ 523 w 555"/>
                  <a:gd name="T103" fmla="*/ 400 h 554"/>
                  <a:gd name="T104" fmla="*/ 531 w 555"/>
                  <a:gd name="T105" fmla="*/ 394 h 554"/>
                  <a:gd name="T106" fmla="*/ 514 w 555"/>
                  <a:gd name="T107" fmla="*/ 357 h 554"/>
                  <a:gd name="T108" fmla="*/ 546 w 555"/>
                  <a:gd name="T109" fmla="*/ 350 h 554"/>
                  <a:gd name="T110" fmla="*/ 544 w 555"/>
                  <a:gd name="T111" fmla="*/ 341 h 554"/>
                  <a:gd name="T112" fmla="*/ 555 w 555"/>
                  <a:gd name="T113" fmla="*/ 305 h 554"/>
                  <a:gd name="T114" fmla="*/ 553 w 555"/>
                  <a:gd name="T115" fmla="*/ 294 h 554"/>
                  <a:gd name="T116" fmla="*/ 555 w 555"/>
                  <a:gd name="T117" fmla="*/ 258 h 554"/>
                  <a:gd name="T118" fmla="*/ 553 w 555"/>
                  <a:gd name="T119" fmla="*/ 248 h 554"/>
                  <a:gd name="T120" fmla="*/ 372 w 555"/>
                  <a:gd name="T121" fmla="*/ 83 h 554"/>
                  <a:gd name="T122" fmla="*/ 303 w 555"/>
                  <a:gd name="T123" fmla="*/ 318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55" h="554">
                    <a:moveTo>
                      <a:pt x="272" y="29"/>
                    </a:moveTo>
                    <a:lnTo>
                      <a:pt x="272" y="29"/>
                    </a:lnTo>
                    <a:lnTo>
                      <a:pt x="270" y="21"/>
                    </a:lnTo>
                    <a:lnTo>
                      <a:pt x="266" y="11"/>
                    </a:lnTo>
                    <a:lnTo>
                      <a:pt x="266" y="11"/>
                    </a:lnTo>
                    <a:lnTo>
                      <a:pt x="262" y="4"/>
                    </a:lnTo>
                    <a:lnTo>
                      <a:pt x="262" y="4"/>
                    </a:lnTo>
                    <a:lnTo>
                      <a:pt x="261" y="4"/>
                    </a:lnTo>
                    <a:lnTo>
                      <a:pt x="261" y="4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8" y="1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5" y="1"/>
                    </a:lnTo>
                    <a:lnTo>
                      <a:pt x="255" y="1"/>
                    </a:lnTo>
                    <a:lnTo>
                      <a:pt x="253" y="1"/>
                    </a:lnTo>
                    <a:lnTo>
                      <a:pt x="253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48" y="1"/>
                    </a:lnTo>
                    <a:lnTo>
                      <a:pt x="248" y="1"/>
                    </a:lnTo>
                    <a:lnTo>
                      <a:pt x="248" y="2"/>
                    </a:lnTo>
                    <a:lnTo>
                      <a:pt x="248" y="2"/>
                    </a:lnTo>
                    <a:lnTo>
                      <a:pt x="248" y="2"/>
                    </a:lnTo>
                    <a:lnTo>
                      <a:pt x="248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7" y="4"/>
                    </a:lnTo>
                    <a:lnTo>
                      <a:pt x="247" y="4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3" y="12"/>
                    </a:lnTo>
                    <a:lnTo>
                      <a:pt x="243" y="12"/>
                    </a:lnTo>
                    <a:lnTo>
                      <a:pt x="241" y="24"/>
                    </a:lnTo>
                    <a:lnTo>
                      <a:pt x="240" y="31"/>
                    </a:lnTo>
                    <a:lnTo>
                      <a:pt x="240" y="31"/>
                    </a:lnTo>
                    <a:lnTo>
                      <a:pt x="229" y="34"/>
                    </a:lnTo>
                    <a:lnTo>
                      <a:pt x="229" y="34"/>
                    </a:lnTo>
                    <a:lnTo>
                      <a:pt x="226" y="26"/>
                    </a:lnTo>
                    <a:lnTo>
                      <a:pt x="219" y="16"/>
                    </a:lnTo>
                    <a:lnTo>
                      <a:pt x="219" y="16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4" y="11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09" y="9"/>
                    </a:lnTo>
                    <a:lnTo>
                      <a:pt x="209" y="9"/>
                    </a:lnTo>
                    <a:lnTo>
                      <a:pt x="209" y="9"/>
                    </a:lnTo>
                    <a:lnTo>
                      <a:pt x="209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6" y="9"/>
                    </a:lnTo>
                    <a:lnTo>
                      <a:pt x="206" y="9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04" y="10"/>
                    </a:lnTo>
                    <a:lnTo>
                      <a:pt x="204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2"/>
                    </a:lnTo>
                    <a:lnTo>
                      <a:pt x="201" y="12"/>
                    </a:lnTo>
                    <a:lnTo>
                      <a:pt x="201" y="12"/>
                    </a:lnTo>
                    <a:lnTo>
                      <a:pt x="201" y="12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8" y="22"/>
                    </a:lnTo>
                    <a:lnTo>
                      <a:pt x="198" y="22"/>
                    </a:lnTo>
                    <a:lnTo>
                      <a:pt x="197" y="34"/>
                    </a:lnTo>
                    <a:lnTo>
                      <a:pt x="198" y="41"/>
                    </a:lnTo>
                    <a:lnTo>
                      <a:pt x="198" y="41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3" y="39"/>
                    </a:lnTo>
                    <a:lnTo>
                      <a:pt x="175" y="31"/>
                    </a:lnTo>
                    <a:lnTo>
                      <a:pt x="175" y="31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8" y="25"/>
                    </a:lnTo>
                    <a:lnTo>
                      <a:pt x="168" y="25"/>
                    </a:lnTo>
                    <a:lnTo>
                      <a:pt x="168" y="25"/>
                    </a:lnTo>
                    <a:lnTo>
                      <a:pt x="168" y="25"/>
                    </a:lnTo>
                    <a:lnTo>
                      <a:pt x="166" y="24"/>
                    </a:lnTo>
                    <a:lnTo>
                      <a:pt x="166" y="24"/>
                    </a:lnTo>
                    <a:lnTo>
                      <a:pt x="166" y="24"/>
                    </a:lnTo>
                    <a:lnTo>
                      <a:pt x="166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1" y="25"/>
                    </a:lnTo>
                    <a:lnTo>
                      <a:pt x="161" y="25"/>
                    </a:lnTo>
                    <a:lnTo>
                      <a:pt x="161" y="25"/>
                    </a:lnTo>
                    <a:lnTo>
                      <a:pt x="161" y="25"/>
                    </a:lnTo>
                    <a:lnTo>
                      <a:pt x="160" y="25"/>
                    </a:lnTo>
                    <a:lnTo>
                      <a:pt x="160" y="25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8" y="27"/>
                    </a:lnTo>
                    <a:lnTo>
                      <a:pt x="158" y="27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6" y="27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2"/>
                    </a:lnTo>
                    <a:lnTo>
                      <a:pt x="155" y="32"/>
                    </a:lnTo>
                    <a:lnTo>
                      <a:pt x="155" y="32"/>
                    </a:lnTo>
                    <a:lnTo>
                      <a:pt x="155" y="32"/>
                    </a:lnTo>
                    <a:lnTo>
                      <a:pt x="155" y="40"/>
                    </a:lnTo>
                    <a:lnTo>
                      <a:pt x="155" y="40"/>
                    </a:lnTo>
                    <a:lnTo>
                      <a:pt x="156" y="51"/>
                    </a:lnTo>
                    <a:lnTo>
                      <a:pt x="158" y="59"/>
                    </a:lnTo>
                    <a:lnTo>
                      <a:pt x="158" y="59"/>
                    </a:lnTo>
                    <a:lnTo>
                      <a:pt x="149" y="65"/>
                    </a:lnTo>
                    <a:lnTo>
                      <a:pt x="149" y="65"/>
                    </a:lnTo>
                    <a:lnTo>
                      <a:pt x="144" y="59"/>
                    </a:lnTo>
                    <a:lnTo>
                      <a:pt x="134" y="53"/>
                    </a:lnTo>
                    <a:lnTo>
                      <a:pt x="134" y="53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7" y="49"/>
                    </a:lnTo>
                    <a:lnTo>
                      <a:pt x="126" y="48"/>
                    </a:lnTo>
                    <a:lnTo>
                      <a:pt x="126" y="48"/>
                    </a:lnTo>
                    <a:lnTo>
                      <a:pt x="126" y="48"/>
                    </a:lnTo>
                    <a:lnTo>
                      <a:pt x="126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2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117" y="50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6" y="51"/>
                    </a:lnTo>
                    <a:lnTo>
                      <a:pt x="115" y="51"/>
                    </a:lnTo>
                    <a:lnTo>
                      <a:pt x="115" y="51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5" y="54"/>
                    </a:lnTo>
                    <a:lnTo>
                      <a:pt x="115" y="54"/>
                    </a:lnTo>
                    <a:lnTo>
                      <a:pt x="115" y="54"/>
                    </a:lnTo>
                    <a:lnTo>
                      <a:pt x="115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4" y="56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6" y="65"/>
                    </a:lnTo>
                    <a:lnTo>
                      <a:pt x="116" y="65"/>
                    </a:lnTo>
                    <a:lnTo>
                      <a:pt x="119" y="77"/>
                    </a:lnTo>
                    <a:lnTo>
                      <a:pt x="122" y="83"/>
                    </a:lnTo>
                    <a:lnTo>
                      <a:pt x="122" y="83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07" y="87"/>
                    </a:lnTo>
                    <a:lnTo>
                      <a:pt x="97" y="80"/>
                    </a:lnTo>
                    <a:lnTo>
                      <a:pt x="97" y="80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3" y="78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2" y="80"/>
                    </a:lnTo>
                    <a:lnTo>
                      <a:pt x="82" y="80"/>
                    </a:lnTo>
                    <a:lnTo>
                      <a:pt x="82" y="80"/>
                    </a:lnTo>
                    <a:lnTo>
                      <a:pt x="81" y="80"/>
                    </a:lnTo>
                    <a:lnTo>
                      <a:pt x="81" y="80"/>
                    </a:lnTo>
                    <a:lnTo>
                      <a:pt x="81" y="82"/>
                    </a:lnTo>
                    <a:lnTo>
                      <a:pt x="81" y="82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78" y="83"/>
                    </a:lnTo>
                    <a:lnTo>
                      <a:pt x="78" y="83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5"/>
                    </a:lnTo>
                    <a:lnTo>
                      <a:pt x="78" y="85"/>
                    </a:lnTo>
                    <a:lnTo>
                      <a:pt x="78" y="85"/>
                    </a:lnTo>
                    <a:lnTo>
                      <a:pt x="78" y="85"/>
                    </a:lnTo>
                    <a:lnTo>
                      <a:pt x="78" y="87"/>
                    </a:lnTo>
                    <a:lnTo>
                      <a:pt x="78" y="87"/>
                    </a:lnTo>
                    <a:lnTo>
                      <a:pt x="78" y="87"/>
                    </a:lnTo>
                    <a:lnTo>
                      <a:pt x="78" y="87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81" y="97"/>
                    </a:lnTo>
                    <a:lnTo>
                      <a:pt x="81" y="97"/>
                    </a:lnTo>
                    <a:lnTo>
                      <a:pt x="86" y="107"/>
                    </a:lnTo>
                    <a:lnTo>
                      <a:pt x="91" y="113"/>
                    </a:lnTo>
                    <a:lnTo>
                      <a:pt x="91" y="113"/>
                    </a:lnTo>
                    <a:lnTo>
                      <a:pt x="83" y="122"/>
                    </a:lnTo>
                    <a:lnTo>
                      <a:pt x="83" y="122"/>
                    </a:lnTo>
                    <a:lnTo>
                      <a:pt x="77" y="118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8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4" y="113"/>
                    </a:lnTo>
                    <a:lnTo>
                      <a:pt x="54" y="113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4" y="114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3" y="114"/>
                    </a:lnTo>
                    <a:lnTo>
                      <a:pt x="52" y="114"/>
                    </a:lnTo>
                    <a:lnTo>
                      <a:pt x="52" y="114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8"/>
                    </a:lnTo>
                    <a:lnTo>
                      <a:pt x="51" y="118"/>
                    </a:lnTo>
                    <a:lnTo>
                      <a:pt x="49" y="119"/>
                    </a:lnTo>
                    <a:lnTo>
                      <a:pt x="49" y="119"/>
                    </a:lnTo>
                    <a:lnTo>
                      <a:pt x="49" y="119"/>
                    </a:lnTo>
                    <a:lnTo>
                      <a:pt x="49" y="119"/>
                    </a:lnTo>
                    <a:lnTo>
                      <a:pt x="49" y="119"/>
                    </a:lnTo>
                    <a:lnTo>
                      <a:pt x="49" y="119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4"/>
                    </a:lnTo>
                    <a:lnTo>
                      <a:pt x="48" y="124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48" y="127"/>
                    </a:lnTo>
                    <a:lnTo>
                      <a:pt x="48" y="127"/>
                    </a:lnTo>
                    <a:lnTo>
                      <a:pt x="49" y="127"/>
                    </a:lnTo>
                    <a:lnTo>
                      <a:pt x="49" y="127"/>
                    </a:lnTo>
                    <a:lnTo>
                      <a:pt x="53" y="133"/>
                    </a:lnTo>
                    <a:lnTo>
                      <a:pt x="53" y="133"/>
                    </a:lnTo>
                    <a:lnTo>
                      <a:pt x="59" y="143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59" y="157"/>
                    </a:lnTo>
                    <a:lnTo>
                      <a:pt x="59" y="157"/>
                    </a:lnTo>
                    <a:lnTo>
                      <a:pt x="52" y="156"/>
                    </a:lnTo>
                    <a:lnTo>
                      <a:pt x="40" y="155"/>
                    </a:lnTo>
                    <a:lnTo>
                      <a:pt x="40" y="155"/>
                    </a:lnTo>
                    <a:lnTo>
                      <a:pt x="33" y="155"/>
                    </a:lnTo>
                    <a:lnTo>
                      <a:pt x="33" y="155"/>
                    </a:lnTo>
                    <a:lnTo>
                      <a:pt x="33" y="155"/>
                    </a:lnTo>
                    <a:lnTo>
                      <a:pt x="33" y="155"/>
                    </a:lnTo>
                    <a:lnTo>
                      <a:pt x="32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30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6"/>
                    </a:lnTo>
                    <a:lnTo>
                      <a:pt x="29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7"/>
                    </a:lnTo>
                    <a:lnTo>
                      <a:pt x="28" y="157"/>
                    </a:lnTo>
                    <a:lnTo>
                      <a:pt x="28" y="157"/>
                    </a:lnTo>
                    <a:lnTo>
                      <a:pt x="28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8"/>
                    </a:lnTo>
                    <a:lnTo>
                      <a:pt x="27" y="158"/>
                    </a:lnTo>
                    <a:lnTo>
                      <a:pt x="27" y="158"/>
                    </a:lnTo>
                    <a:lnTo>
                      <a:pt x="27" y="158"/>
                    </a:lnTo>
                    <a:lnTo>
                      <a:pt x="25" y="160"/>
                    </a:lnTo>
                    <a:lnTo>
                      <a:pt x="25" y="160"/>
                    </a:lnTo>
                    <a:lnTo>
                      <a:pt x="25" y="161"/>
                    </a:lnTo>
                    <a:lnTo>
                      <a:pt x="25" y="161"/>
                    </a:lnTo>
                    <a:lnTo>
                      <a:pt x="25" y="161"/>
                    </a:lnTo>
                    <a:lnTo>
                      <a:pt x="25" y="161"/>
                    </a:lnTo>
                    <a:lnTo>
                      <a:pt x="25" y="162"/>
                    </a:lnTo>
                    <a:lnTo>
                      <a:pt x="25" y="162"/>
                    </a:lnTo>
                    <a:lnTo>
                      <a:pt x="25" y="162"/>
                    </a:lnTo>
                    <a:lnTo>
                      <a:pt x="25" y="162"/>
                    </a:lnTo>
                    <a:lnTo>
                      <a:pt x="24" y="163"/>
                    </a:lnTo>
                    <a:lnTo>
                      <a:pt x="24" y="163"/>
                    </a:lnTo>
                    <a:lnTo>
                      <a:pt x="24" y="163"/>
                    </a:lnTo>
                    <a:lnTo>
                      <a:pt x="24" y="163"/>
                    </a:lnTo>
                    <a:lnTo>
                      <a:pt x="24" y="163"/>
                    </a:lnTo>
                    <a:lnTo>
                      <a:pt x="24" y="163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5" y="167"/>
                    </a:lnTo>
                    <a:lnTo>
                      <a:pt x="25" y="167"/>
                    </a:lnTo>
                    <a:lnTo>
                      <a:pt x="25" y="167"/>
                    </a:lnTo>
                    <a:lnTo>
                      <a:pt x="25" y="169"/>
                    </a:lnTo>
                    <a:lnTo>
                      <a:pt x="25" y="169"/>
                    </a:lnTo>
                    <a:lnTo>
                      <a:pt x="25" y="169"/>
                    </a:lnTo>
                    <a:lnTo>
                      <a:pt x="25" y="169"/>
                    </a:lnTo>
                    <a:lnTo>
                      <a:pt x="25" y="169"/>
                    </a:lnTo>
                    <a:lnTo>
                      <a:pt x="25" y="169"/>
                    </a:lnTo>
                    <a:lnTo>
                      <a:pt x="32" y="175"/>
                    </a:lnTo>
                    <a:lnTo>
                      <a:pt x="32" y="175"/>
                    </a:lnTo>
                    <a:lnTo>
                      <a:pt x="39" y="182"/>
                    </a:lnTo>
                    <a:lnTo>
                      <a:pt x="46" y="187"/>
                    </a:lnTo>
                    <a:lnTo>
                      <a:pt x="46" y="187"/>
                    </a:lnTo>
                    <a:lnTo>
                      <a:pt x="42" y="197"/>
                    </a:lnTo>
                    <a:lnTo>
                      <a:pt x="42" y="197"/>
                    </a:lnTo>
                    <a:lnTo>
                      <a:pt x="34" y="196"/>
                    </a:lnTo>
                    <a:lnTo>
                      <a:pt x="23" y="197"/>
                    </a:lnTo>
                    <a:lnTo>
                      <a:pt x="23" y="197"/>
                    </a:lnTo>
                    <a:lnTo>
                      <a:pt x="15" y="199"/>
                    </a:lnTo>
                    <a:lnTo>
                      <a:pt x="15" y="199"/>
                    </a:lnTo>
                    <a:lnTo>
                      <a:pt x="15" y="199"/>
                    </a:lnTo>
                    <a:lnTo>
                      <a:pt x="15" y="199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1"/>
                    </a:lnTo>
                    <a:lnTo>
                      <a:pt x="12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4"/>
                    </a:lnTo>
                    <a:lnTo>
                      <a:pt x="10" y="204"/>
                    </a:lnTo>
                    <a:lnTo>
                      <a:pt x="9" y="204"/>
                    </a:lnTo>
                    <a:lnTo>
                      <a:pt x="9" y="204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9" y="206"/>
                    </a:lnTo>
                    <a:lnTo>
                      <a:pt x="9" y="206"/>
                    </a:lnTo>
                    <a:lnTo>
                      <a:pt x="9" y="206"/>
                    </a:lnTo>
                    <a:lnTo>
                      <a:pt x="9" y="206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9" y="209"/>
                    </a:lnTo>
                    <a:lnTo>
                      <a:pt x="9" y="209"/>
                    </a:lnTo>
                    <a:lnTo>
                      <a:pt x="9" y="209"/>
                    </a:lnTo>
                    <a:lnTo>
                      <a:pt x="9" y="209"/>
                    </a:lnTo>
                    <a:lnTo>
                      <a:pt x="9" y="210"/>
                    </a:lnTo>
                    <a:lnTo>
                      <a:pt x="9" y="210"/>
                    </a:lnTo>
                    <a:lnTo>
                      <a:pt x="9" y="210"/>
                    </a:lnTo>
                    <a:lnTo>
                      <a:pt x="9" y="210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7" y="219"/>
                    </a:lnTo>
                    <a:lnTo>
                      <a:pt x="17" y="219"/>
                    </a:lnTo>
                    <a:lnTo>
                      <a:pt x="27" y="225"/>
                    </a:lnTo>
                    <a:lnTo>
                      <a:pt x="34" y="229"/>
                    </a:lnTo>
                    <a:lnTo>
                      <a:pt x="34" y="229"/>
                    </a:lnTo>
                    <a:lnTo>
                      <a:pt x="32" y="239"/>
                    </a:lnTo>
                    <a:lnTo>
                      <a:pt x="32" y="239"/>
                    </a:lnTo>
                    <a:lnTo>
                      <a:pt x="24" y="240"/>
                    </a:lnTo>
                    <a:lnTo>
                      <a:pt x="13" y="243"/>
                    </a:lnTo>
                    <a:lnTo>
                      <a:pt x="13" y="243"/>
                    </a:lnTo>
                    <a:lnTo>
                      <a:pt x="5" y="245"/>
                    </a:lnTo>
                    <a:lnTo>
                      <a:pt x="5" y="245"/>
                    </a:lnTo>
                    <a:lnTo>
                      <a:pt x="5" y="245"/>
                    </a:lnTo>
                    <a:lnTo>
                      <a:pt x="5" y="245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3" y="248"/>
                    </a:lnTo>
                    <a:lnTo>
                      <a:pt x="3" y="248"/>
                    </a:lnTo>
                    <a:lnTo>
                      <a:pt x="3" y="248"/>
                    </a:lnTo>
                    <a:lnTo>
                      <a:pt x="3" y="248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49"/>
                    </a:lnTo>
                    <a:lnTo>
                      <a:pt x="1" y="250"/>
                    </a:lnTo>
                    <a:lnTo>
                      <a:pt x="1" y="250"/>
                    </a:lnTo>
                    <a:lnTo>
                      <a:pt x="1" y="250"/>
                    </a:lnTo>
                    <a:lnTo>
                      <a:pt x="1" y="250"/>
                    </a:lnTo>
                    <a:lnTo>
                      <a:pt x="1" y="252"/>
                    </a:lnTo>
                    <a:lnTo>
                      <a:pt x="1" y="252"/>
                    </a:lnTo>
                    <a:lnTo>
                      <a:pt x="1" y="252"/>
                    </a:lnTo>
                    <a:lnTo>
                      <a:pt x="1" y="252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8"/>
                    </a:lnTo>
                    <a:lnTo>
                      <a:pt x="1" y="259"/>
                    </a:lnTo>
                    <a:lnTo>
                      <a:pt x="1" y="259"/>
                    </a:lnTo>
                    <a:lnTo>
                      <a:pt x="1" y="259"/>
                    </a:lnTo>
                    <a:lnTo>
                      <a:pt x="1" y="259"/>
                    </a:lnTo>
                    <a:lnTo>
                      <a:pt x="3" y="260"/>
                    </a:lnTo>
                    <a:lnTo>
                      <a:pt x="3" y="260"/>
                    </a:lnTo>
                    <a:lnTo>
                      <a:pt x="3" y="260"/>
                    </a:lnTo>
                    <a:lnTo>
                      <a:pt x="3" y="260"/>
                    </a:lnTo>
                    <a:lnTo>
                      <a:pt x="4" y="262"/>
                    </a:lnTo>
                    <a:lnTo>
                      <a:pt x="4" y="262"/>
                    </a:lnTo>
                    <a:lnTo>
                      <a:pt x="4" y="262"/>
                    </a:lnTo>
                    <a:lnTo>
                      <a:pt x="4" y="262"/>
                    </a:lnTo>
                    <a:lnTo>
                      <a:pt x="12" y="266"/>
                    </a:lnTo>
                    <a:lnTo>
                      <a:pt x="12" y="266"/>
                    </a:lnTo>
                    <a:lnTo>
                      <a:pt x="22" y="269"/>
                    </a:lnTo>
                    <a:lnTo>
                      <a:pt x="29" y="272"/>
                    </a:lnTo>
                    <a:lnTo>
                      <a:pt x="29" y="272"/>
                    </a:lnTo>
                    <a:lnTo>
                      <a:pt x="29" y="283"/>
                    </a:lnTo>
                    <a:lnTo>
                      <a:pt x="29" y="283"/>
                    </a:lnTo>
                    <a:lnTo>
                      <a:pt x="22" y="284"/>
                    </a:lnTo>
                    <a:lnTo>
                      <a:pt x="12" y="289"/>
                    </a:lnTo>
                    <a:lnTo>
                      <a:pt x="12" y="289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3" y="294"/>
                    </a:lnTo>
                    <a:lnTo>
                      <a:pt x="3" y="294"/>
                    </a:lnTo>
                    <a:lnTo>
                      <a:pt x="3" y="294"/>
                    </a:lnTo>
                    <a:lnTo>
                      <a:pt x="3" y="294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1" y="296"/>
                    </a:lnTo>
                    <a:lnTo>
                      <a:pt x="1" y="297"/>
                    </a:lnTo>
                    <a:lnTo>
                      <a:pt x="1" y="297"/>
                    </a:lnTo>
                    <a:lnTo>
                      <a:pt x="1" y="297"/>
                    </a:lnTo>
                    <a:lnTo>
                      <a:pt x="1" y="297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1"/>
                    </a:lnTo>
                    <a:lnTo>
                      <a:pt x="0" y="301"/>
                    </a:lnTo>
                    <a:lnTo>
                      <a:pt x="1" y="302"/>
                    </a:lnTo>
                    <a:lnTo>
                      <a:pt x="1" y="302"/>
                    </a:lnTo>
                    <a:lnTo>
                      <a:pt x="1" y="302"/>
                    </a:lnTo>
                    <a:lnTo>
                      <a:pt x="1" y="302"/>
                    </a:lnTo>
                    <a:lnTo>
                      <a:pt x="1" y="303"/>
                    </a:lnTo>
                    <a:lnTo>
                      <a:pt x="1" y="303"/>
                    </a:lnTo>
                    <a:lnTo>
                      <a:pt x="1" y="303"/>
                    </a:lnTo>
                    <a:lnTo>
                      <a:pt x="1" y="303"/>
                    </a:lnTo>
                    <a:lnTo>
                      <a:pt x="1" y="305"/>
                    </a:lnTo>
                    <a:lnTo>
                      <a:pt x="1" y="305"/>
                    </a:lnTo>
                    <a:lnTo>
                      <a:pt x="1" y="305"/>
                    </a:lnTo>
                    <a:lnTo>
                      <a:pt x="1" y="305"/>
                    </a:lnTo>
                    <a:lnTo>
                      <a:pt x="1" y="306"/>
                    </a:lnTo>
                    <a:lnTo>
                      <a:pt x="1" y="306"/>
                    </a:lnTo>
                    <a:lnTo>
                      <a:pt x="1" y="306"/>
                    </a:lnTo>
                    <a:lnTo>
                      <a:pt x="1" y="306"/>
                    </a:lnTo>
                    <a:lnTo>
                      <a:pt x="1" y="306"/>
                    </a:lnTo>
                    <a:lnTo>
                      <a:pt x="1" y="306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4" y="308"/>
                    </a:lnTo>
                    <a:lnTo>
                      <a:pt x="4" y="308"/>
                    </a:lnTo>
                    <a:lnTo>
                      <a:pt x="4" y="308"/>
                    </a:lnTo>
                    <a:lnTo>
                      <a:pt x="4" y="308"/>
                    </a:lnTo>
                    <a:lnTo>
                      <a:pt x="5" y="308"/>
                    </a:lnTo>
                    <a:lnTo>
                      <a:pt x="5" y="308"/>
                    </a:lnTo>
                    <a:lnTo>
                      <a:pt x="5" y="308"/>
                    </a:lnTo>
                    <a:lnTo>
                      <a:pt x="5" y="308"/>
                    </a:lnTo>
                    <a:lnTo>
                      <a:pt x="13" y="312"/>
                    </a:lnTo>
                    <a:lnTo>
                      <a:pt x="13" y="312"/>
                    </a:lnTo>
                    <a:lnTo>
                      <a:pt x="24" y="315"/>
                    </a:lnTo>
                    <a:lnTo>
                      <a:pt x="32" y="315"/>
                    </a:lnTo>
                    <a:lnTo>
                      <a:pt x="32" y="315"/>
                    </a:lnTo>
                    <a:lnTo>
                      <a:pt x="34" y="326"/>
                    </a:lnTo>
                    <a:lnTo>
                      <a:pt x="34" y="326"/>
                    </a:lnTo>
                    <a:lnTo>
                      <a:pt x="27" y="330"/>
                    </a:lnTo>
                    <a:lnTo>
                      <a:pt x="17" y="336"/>
                    </a:lnTo>
                    <a:lnTo>
                      <a:pt x="17" y="336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2"/>
                    </a:lnTo>
                    <a:lnTo>
                      <a:pt x="10" y="342"/>
                    </a:lnTo>
                    <a:lnTo>
                      <a:pt x="10" y="342"/>
                    </a:lnTo>
                    <a:lnTo>
                      <a:pt x="10" y="342"/>
                    </a:lnTo>
                    <a:lnTo>
                      <a:pt x="9" y="342"/>
                    </a:lnTo>
                    <a:lnTo>
                      <a:pt x="9" y="342"/>
                    </a:lnTo>
                    <a:lnTo>
                      <a:pt x="9" y="344"/>
                    </a:lnTo>
                    <a:lnTo>
                      <a:pt x="9" y="344"/>
                    </a:lnTo>
                    <a:lnTo>
                      <a:pt x="9" y="345"/>
                    </a:lnTo>
                    <a:lnTo>
                      <a:pt x="9" y="345"/>
                    </a:lnTo>
                    <a:lnTo>
                      <a:pt x="9" y="345"/>
                    </a:lnTo>
                    <a:lnTo>
                      <a:pt x="9" y="345"/>
                    </a:lnTo>
                    <a:lnTo>
                      <a:pt x="9" y="346"/>
                    </a:lnTo>
                    <a:lnTo>
                      <a:pt x="9" y="346"/>
                    </a:lnTo>
                    <a:lnTo>
                      <a:pt x="9" y="346"/>
                    </a:lnTo>
                    <a:lnTo>
                      <a:pt x="9" y="346"/>
                    </a:lnTo>
                    <a:lnTo>
                      <a:pt x="9" y="346"/>
                    </a:lnTo>
                    <a:lnTo>
                      <a:pt x="9" y="346"/>
                    </a:lnTo>
                    <a:lnTo>
                      <a:pt x="9" y="347"/>
                    </a:lnTo>
                    <a:lnTo>
                      <a:pt x="9" y="347"/>
                    </a:lnTo>
                    <a:lnTo>
                      <a:pt x="9" y="347"/>
                    </a:lnTo>
                    <a:lnTo>
                      <a:pt x="9" y="347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50"/>
                    </a:lnTo>
                    <a:lnTo>
                      <a:pt x="9" y="350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2"/>
                    </a:lnTo>
                    <a:lnTo>
                      <a:pt x="10" y="352"/>
                    </a:lnTo>
                    <a:lnTo>
                      <a:pt x="10" y="352"/>
                    </a:lnTo>
                    <a:lnTo>
                      <a:pt x="10" y="352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4" y="355"/>
                    </a:lnTo>
                    <a:lnTo>
                      <a:pt x="14" y="355"/>
                    </a:lnTo>
                    <a:lnTo>
                      <a:pt x="15" y="356"/>
                    </a:lnTo>
                    <a:lnTo>
                      <a:pt x="15" y="356"/>
                    </a:lnTo>
                    <a:lnTo>
                      <a:pt x="15" y="356"/>
                    </a:lnTo>
                    <a:lnTo>
                      <a:pt x="15" y="356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34" y="357"/>
                    </a:lnTo>
                    <a:lnTo>
                      <a:pt x="42" y="357"/>
                    </a:lnTo>
                    <a:lnTo>
                      <a:pt x="42" y="357"/>
                    </a:lnTo>
                    <a:lnTo>
                      <a:pt x="46" y="368"/>
                    </a:lnTo>
                    <a:lnTo>
                      <a:pt x="46" y="368"/>
                    </a:lnTo>
                    <a:lnTo>
                      <a:pt x="39" y="373"/>
                    </a:lnTo>
                    <a:lnTo>
                      <a:pt x="32" y="380"/>
                    </a:lnTo>
                    <a:lnTo>
                      <a:pt x="32" y="380"/>
                    </a:lnTo>
                    <a:lnTo>
                      <a:pt x="25" y="386"/>
                    </a:lnTo>
                    <a:lnTo>
                      <a:pt x="25" y="386"/>
                    </a:lnTo>
                    <a:lnTo>
                      <a:pt x="25" y="386"/>
                    </a:lnTo>
                    <a:lnTo>
                      <a:pt x="25" y="386"/>
                    </a:lnTo>
                    <a:lnTo>
                      <a:pt x="25" y="386"/>
                    </a:lnTo>
                    <a:lnTo>
                      <a:pt x="25" y="386"/>
                    </a:lnTo>
                    <a:lnTo>
                      <a:pt x="25" y="388"/>
                    </a:lnTo>
                    <a:lnTo>
                      <a:pt x="25" y="388"/>
                    </a:lnTo>
                    <a:lnTo>
                      <a:pt x="25" y="388"/>
                    </a:lnTo>
                    <a:lnTo>
                      <a:pt x="25" y="388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1"/>
                    </a:lnTo>
                    <a:lnTo>
                      <a:pt x="24" y="391"/>
                    </a:lnTo>
                    <a:lnTo>
                      <a:pt x="24" y="391"/>
                    </a:lnTo>
                    <a:lnTo>
                      <a:pt x="24" y="391"/>
                    </a:lnTo>
                    <a:lnTo>
                      <a:pt x="25" y="393"/>
                    </a:lnTo>
                    <a:lnTo>
                      <a:pt x="25" y="393"/>
                    </a:lnTo>
                    <a:lnTo>
                      <a:pt x="25" y="393"/>
                    </a:lnTo>
                    <a:lnTo>
                      <a:pt x="25" y="393"/>
                    </a:lnTo>
                    <a:lnTo>
                      <a:pt x="25" y="394"/>
                    </a:lnTo>
                    <a:lnTo>
                      <a:pt x="25" y="394"/>
                    </a:lnTo>
                    <a:lnTo>
                      <a:pt x="25" y="394"/>
                    </a:lnTo>
                    <a:lnTo>
                      <a:pt x="25" y="394"/>
                    </a:lnTo>
                    <a:lnTo>
                      <a:pt x="25" y="395"/>
                    </a:lnTo>
                    <a:lnTo>
                      <a:pt x="25" y="395"/>
                    </a:lnTo>
                    <a:lnTo>
                      <a:pt x="27" y="395"/>
                    </a:lnTo>
                    <a:lnTo>
                      <a:pt x="27" y="395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8" y="398"/>
                    </a:lnTo>
                    <a:lnTo>
                      <a:pt x="28" y="398"/>
                    </a:lnTo>
                    <a:lnTo>
                      <a:pt x="28" y="398"/>
                    </a:lnTo>
                    <a:lnTo>
                      <a:pt x="28" y="398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9" y="399"/>
                    </a:lnTo>
                    <a:lnTo>
                      <a:pt x="29" y="399"/>
                    </a:lnTo>
                    <a:lnTo>
                      <a:pt x="30" y="400"/>
                    </a:lnTo>
                    <a:lnTo>
                      <a:pt x="30" y="400"/>
                    </a:lnTo>
                    <a:lnTo>
                      <a:pt x="30" y="400"/>
                    </a:lnTo>
                    <a:lnTo>
                      <a:pt x="30" y="400"/>
                    </a:lnTo>
                    <a:lnTo>
                      <a:pt x="30" y="400"/>
                    </a:lnTo>
                    <a:lnTo>
                      <a:pt x="30" y="400"/>
                    </a:lnTo>
                    <a:lnTo>
                      <a:pt x="33" y="400"/>
                    </a:lnTo>
                    <a:lnTo>
                      <a:pt x="33" y="400"/>
                    </a:lnTo>
                    <a:lnTo>
                      <a:pt x="33" y="400"/>
                    </a:lnTo>
                    <a:lnTo>
                      <a:pt x="33" y="400"/>
                    </a:lnTo>
                    <a:lnTo>
                      <a:pt x="40" y="400"/>
                    </a:lnTo>
                    <a:lnTo>
                      <a:pt x="40" y="400"/>
                    </a:lnTo>
                    <a:lnTo>
                      <a:pt x="52" y="399"/>
                    </a:lnTo>
                    <a:lnTo>
                      <a:pt x="59" y="397"/>
                    </a:lnTo>
                    <a:lnTo>
                      <a:pt x="59" y="397"/>
                    </a:lnTo>
                    <a:lnTo>
                      <a:pt x="64" y="407"/>
                    </a:lnTo>
                    <a:lnTo>
                      <a:pt x="64" y="407"/>
                    </a:lnTo>
                    <a:lnTo>
                      <a:pt x="59" y="41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4"/>
                    </a:lnTo>
                    <a:lnTo>
                      <a:pt x="48" y="434"/>
                    </a:lnTo>
                    <a:lnTo>
                      <a:pt x="48" y="434"/>
                    </a:lnTo>
                    <a:lnTo>
                      <a:pt x="48" y="434"/>
                    </a:lnTo>
                    <a:lnTo>
                      <a:pt x="49" y="434"/>
                    </a:lnTo>
                    <a:lnTo>
                      <a:pt x="49" y="434"/>
                    </a:lnTo>
                    <a:lnTo>
                      <a:pt x="49" y="436"/>
                    </a:lnTo>
                    <a:lnTo>
                      <a:pt x="49" y="436"/>
                    </a:lnTo>
                    <a:lnTo>
                      <a:pt x="49" y="436"/>
                    </a:lnTo>
                    <a:lnTo>
                      <a:pt x="49" y="436"/>
                    </a:lnTo>
                    <a:lnTo>
                      <a:pt x="51" y="437"/>
                    </a:lnTo>
                    <a:lnTo>
                      <a:pt x="51" y="437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2" y="438"/>
                    </a:lnTo>
                    <a:lnTo>
                      <a:pt x="52" y="438"/>
                    </a:lnTo>
                    <a:lnTo>
                      <a:pt x="52" y="439"/>
                    </a:lnTo>
                    <a:lnTo>
                      <a:pt x="52" y="439"/>
                    </a:lnTo>
                    <a:lnTo>
                      <a:pt x="52" y="439"/>
                    </a:lnTo>
                    <a:lnTo>
                      <a:pt x="52" y="439"/>
                    </a:lnTo>
                    <a:lnTo>
                      <a:pt x="52" y="439"/>
                    </a:lnTo>
                    <a:lnTo>
                      <a:pt x="52" y="439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4" y="441"/>
                    </a:lnTo>
                    <a:lnTo>
                      <a:pt x="54" y="441"/>
                    </a:lnTo>
                    <a:lnTo>
                      <a:pt x="54" y="441"/>
                    </a:lnTo>
                    <a:lnTo>
                      <a:pt x="54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66" y="439"/>
                    </a:lnTo>
                    <a:lnTo>
                      <a:pt x="66" y="439"/>
                    </a:lnTo>
                    <a:lnTo>
                      <a:pt x="77" y="436"/>
                    </a:lnTo>
                    <a:lnTo>
                      <a:pt x="83" y="433"/>
                    </a:lnTo>
                    <a:lnTo>
                      <a:pt x="83" y="433"/>
                    </a:lnTo>
                    <a:lnTo>
                      <a:pt x="91" y="442"/>
                    </a:lnTo>
                    <a:lnTo>
                      <a:pt x="91" y="442"/>
                    </a:lnTo>
                    <a:lnTo>
                      <a:pt x="86" y="448"/>
                    </a:lnTo>
                    <a:lnTo>
                      <a:pt x="81" y="458"/>
                    </a:lnTo>
                    <a:lnTo>
                      <a:pt x="81" y="458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8" y="468"/>
                    </a:lnTo>
                    <a:lnTo>
                      <a:pt x="78" y="468"/>
                    </a:lnTo>
                    <a:lnTo>
                      <a:pt x="78" y="468"/>
                    </a:lnTo>
                    <a:lnTo>
                      <a:pt x="78" y="468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3"/>
                    </a:lnTo>
                    <a:lnTo>
                      <a:pt x="80" y="473"/>
                    </a:lnTo>
                    <a:lnTo>
                      <a:pt x="81" y="473"/>
                    </a:lnTo>
                    <a:lnTo>
                      <a:pt x="81" y="473"/>
                    </a:lnTo>
                    <a:lnTo>
                      <a:pt x="81" y="473"/>
                    </a:lnTo>
                    <a:lnTo>
                      <a:pt x="81" y="473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3" y="476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90" y="477"/>
                    </a:lnTo>
                    <a:lnTo>
                      <a:pt x="90" y="477"/>
                    </a:lnTo>
                    <a:lnTo>
                      <a:pt x="90" y="477"/>
                    </a:lnTo>
                    <a:lnTo>
                      <a:pt x="97" y="473"/>
                    </a:lnTo>
                    <a:lnTo>
                      <a:pt x="97" y="473"/>
                    </a:lnTo>
                    <a:lnTo>
                      <a:pt x="107" y="468"/>
                    </a:lnTo>
                    <a:lnTo>
                      <a:pt x="114" y="465"/>
                    </a:lnTo>
                    <a:lnTo>
                      <a:pt x="114" y="465"/>
                    </a:lnTo>
                    <a:lnTo>
                      <a:pt x="122" y="472"/>
                    </a:lnTo>
                    <a:lnTo>
                      <a:pt x="122" y="472"/>
                    </a:lnTo>
                    <a:lnTo>
                      <a:pt x="119" y="478"/>
                    </a:lnTo>
                    <a:lnTo>
                      <a:pt x="116" y="490"/>
                    </a:lnTo>
                    <a:lnTo>
                      <a:pt x="116" y="490"/>
                    </a:lnTo>
                    <a:lnTo>
                      <a:pt x="114" y="497"/>
                    </a:lnTo>
                    <a:lnTo>
                      <a:pt x="114" y="497"/>
                    </a:lnTo>
                    <a:lnTo>
                      <a:pt x="114" y="499"/>
                    </a:lnTo>
                    <a:lnTo>
                      <a:pt x="114" y="499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5" y="501"/>
                    </a:lnTo>
                    <a:lnTo>
                      <a:pt x="115" y="501"/>
                    </a:lnTo>
                    <a:lnTo>
                      <a:pt x="115" y="501"/>
                    </a:lnTo>
                    <a:lnTo>
                      <a:pt x="115" y="501"/>
                    </a:lnTo>
                    <a:lnTo>
                      <a:pt x="115" y="502"/>
                    </a:lnTo>
                    <a:lnTo>
                      <a:pt x="115" y="502"/>
                    </a:lnTo>
                    <a:lnTo>
                      <a:pt x="115" y="502"/>
                    </a:lnTo>
                    <a:lnTo>
                      <a:pt x="115" y="502"/>
                    </a:lnTo>
                    <a:lnTo>
                      <a:pt x="115" y="502"/>
                    </a:lnTo>
                    <a:lnTo>
                      <a:pt x="115" y="502"/>
                    </a:lnTo>
                    <a:lnTo>
                      <a:pt x="116" y="502"/>
                    </a:lnTo>
                    <a:lnTo>
                      <a:pt x="116" y="502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7" y="504"/>
                    </a:lnTo>
                    <a:lnTo>
                      <a:pt x="117" y="504"/>
                    </a:lnTo>
                    <a:lnTo>
                      <a:pt x="117" y="505"/>
                    </a:lnTo>
                    <a:lnTo>
                      <a:pt x="117" y="505"/>
                    </a:lnTo>
                    <a:lnTo>
                      <a:pt x="119" y="505"/>
                    </a:lnTo>
                    <a:lnTo>
                      <a:pt x="119" y="505"/>
                    </a:lnTo>
                    <a:lnTo>
                      <a:pt x="119" y="506"/>
                    </a:lnTo>
                    <a:lnTo>
                      <a:pt x="119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1" y="507"/>
                    </a:lnTo>
                    <a:lnTo>
                      <a:pt x="121" y="507"/>
                    </a:lnTo>
                    <a:lnTo>
                      <a:pt x="121" y="507"/>
                    </a:lnTo>
                    <a:lnTo>
                      <a:pt x="121" y="507"/>
                    </a:lnTo>
                    <a:lnTo>
                      <a:pt x="122" y="507"/>
                    </a:lnTo>
                    <a:lnTo>
                      <a:pt x="122" y="507"/>
                    </a:lnTo>
                    <a:lnTo>
                      <a:pt x="122" y="507"/>
                    </a:lnTo>
                    <a:lnTo>
                      <a:pt x="122" y="507"/>
                    </a:lnTo>
                    <a:lnTo>
                      <a:pt x="122" y="507"/>
                    </a:lnTo>
                    <a:lnTo>
                      <a:pt x="122" y="507"/>
                    </a:lnTo>
                    <a:lnTo>
                      <a:pt x="124" y="507"/>
                    </a:lnTo>
                    <a:lnTo>
                      <a:pt x="124" y="507"/>
                    </a:lnTo>
                    <a:lnTo>
                      <a:pt x="124" y="507"/>
                    </a:lnTo>
                    <a:lnTo>
                      <a:pt x="124" y="507"/>
                    </a:lnTo>
                    <a:lnTo>
                      <a:pt x="124" y="507"/>
                    </a:lnTo>
                    <a:lnTo>
                      <a:pt x="124" y="507"/>
                    </a:lnTo>
                    <a:lnTo>
                      <a:pt x="125" y="507"/>
                    </a:lnTo>
                    <a:lnTo>
                      <a:pt x="125" y="507"/>
                    </a:lnTo>
                    <a:lnTo>
                      <a:pt x="125" y="507"/>
                    </a:lnTo>
                    <a:lnTo>
                      <a:pt x="125" y="507"/>
                    </a:lnTo>
                    <a:lnTo>
                      <a:pt x="126" y="506"/>
                    </a:lnTo>
                    <a:lnTo>
                      <a:pt x="126" y="506"/>
                    </a:lnTo>
                    <a:lnTo>
                      <a:pt x="134" y="502"/>
                    </a:lnTo>
                    <a:lnTo>
                      <a:pt x="134" y="502"/>
                    </a:lnTo>
                    <a:lnTo>
                      <a:pt x="143" y="496"/>
                    </a:lnTo>
                    <a:lnTo>
                      <a:pt x="149" y="490"/>
                    </a:lnTo>
                    <a:lnTo>
                      <a:pt x="149" y="490"/>
                    </a:lnTo>
                    <a:lnTo>
                      <a:pt x="158" y="496"/>
                    </a:lnTo>
                    <a:lnTo>
                      <a:pt x="158" y="496"/>
                    </a:lnTo>
                    <a:lnTo>
                      <a:pt x="156" y="504"/>
                    </a:lnTo>
                    <a:lnTo>
                      <a:pt x="155" y="515"/>
                    </a:lnTo>
                    <a:lnTo>
                      <a:pt x="155" y="515"/>
                    </a:lnTo>
                    <a:lnTo>
                      <a:pt x="155" y="522"/>
                    </a:lnTo>
                    <a:lnTo>
                      <a:pt x="155" y="522"/>
                    </a:lnTo>
                    <a:lnTo>
                      <a:pt x="155" y="524"/>
                    </a:lnTo>
                    <a:lnTo>
                      <a:pt x="155" y="524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6" y="526"/>
                    </a:lnTo>
                    <a:lnTo>
                      <a:pt x="156" y="526"/>
                    </a:lnTo>
                    <a:lnTo>
                      <a:pt x="156" y="526"/>
                    </a:lnTo>
                    <a:lnTo>
                      <a:pt x="156" y="526"/>
                    </a:lnTo>
                    <a:lnTo>
                      <a:pt x="156" y="526"/>
                    </a:lnTo>
                    <a:lnTo>
                      <a:pt x="156" y="526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6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8" y="529"/>
                    </a:lnTo>
                    <a:lnTo>
                      <a:pt x="158" y="529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1" y="530"/>
                    </a:lnTo>
                    <a:lnTo>
                      <a:pt x="161" y="530"/>
                    </a:lnTo>
                    <a:lnTo>
                      <a:pt x="161" y="530"/>
                    </a:lnTo>
                    <a:lnTo>
                      <a:pt x="161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1"/>
                    </a:lnTo>
                    <a:lnTo>
                      <a:pt x="164" y="531"/>
                    </a:lnTo>
                    <a:lnTo>
                      <a:pt x="165" y="531"/>
                    </a:lnTo>
                    <a:lnTo>
                      <a:pt x="165" y="531"/>
                    </a:lnTo>
                    <a:lnTo>
                      <a:pt x="165" y="531"/>
                    </a:lnTo>
                    <a:lnTo>
                      <a:pt x="165" y="531"/>
                    </a:lnTo>
                    <a:lnTo>
                      <a:pt x="166" y="530"/>
                    </a:lnTo>
                    <a:lnTo>
                      <a:pt x="166" y="530"/>
                    </a:lnTo>
                    <a:lnTo>
                      <a:pt x="166" y="530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68" y="530"/>
                    </a:lnTo>
                    <a:lnTo>
                      <a:pt x="168" y="530"/>
                    </a:lnTo>
                    <a:lnTo>
                      <a:pt x="168" y="530"/>
                    </a:lnTo>
                    <a:lnTo>
                      <a:pt x="175" y="524"/>
                    </a:lnTo>
                    <a:lnTo>
                      <a:pt x="175" y="524"/>
                    </a:lnTo>
                    <a:lnTo>
                      <a:pt x="183" y="515"/>
                    </a:lnTo>
                    <a:lnTo>
                      <a:pt x="188" y="510"/>
                    </a:lnTo>
                    <a:lnTo>
                      <a:pt x="188" y="510"/>
                    </a:lnTo>
                    <a:lnTo>
                      <a:pt x="198" y="514"/>
                    </a:lnTo>
                    <a:lnTo>
                      <a:pt x="198" y="514"/>
                    </a:lnTo>
                    <a:lnTo>
                      <a:pt x="197" y="521"/>
                    </a:lnTo>
                    <a:lnTo>
                      <a:pt x="198" y="533"/>
                    </a:lnTo>
                    <a:lnTo>
                      <a:pt x="198" y="533"/>
                    </a:lnTo>
                    <a:lnTo>
                      <a:pt x="199" y="540"/>
                    </a:lnTo>
                    <a:lnTo>
                      <a:pt x="199" y="540"/>
                    </a:lnTo>
                    <a:lnTo>
                      <a:pt x="199" y="540"/>
                    </a:lnTo>
                    <a:lnTo>
                      <a:pt x="199" y="541"/>
                    </a:lnTo>
                    <a:lnTo>
                      <a:pt x="199" y="541"/>
                    </a:lnTo>
                    <a:lnTo>
                      <a:pt x="199" y="541"/>
                    </a:lnTo>
                    <a:lnTo>
                      <a:pt x="199" y="541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5"/>
                    </a:lnTo>
                    <a:lnTo>
                      <a:pt x="202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6" y="545"/>
                    </a:lnTo>
                    <a:lnTo>
                      <a:pt x="206" y="545"/>
                    </a:lnTo>
                    <a:lnTo>
                      <a:pt x="207" y="546"/>
                    </a:lnTo>
                    <a:lnTo>
                      <a:pt x="207" y="546"/>
                    </a:lnTo>
                    <a:lnTo>
                      <a:pt x="207" y="546"/>
                    </a:lnTo>
                    <a:lnTo>
                      <a:pt x="207" y="546"/>
                    </a:lnTo>
                    <a:lnTo>
                      <a:pt x="208" y="546"/>
                    </a:lnTo>
                    <a:lnTo>
                      <a:pt x="208" y="546"/>
                    </a:lnTo>
                    <a:lnTo>
                      <a:pt x="208" y="546"/>
                    </a:lnTo>
                    <a:lnTo>
                      <a:pt x="208" y="546"/>
                    </a:lnTo>
                    <a:lnTo>
                      <a:pt x="209" y="546"/>
                    </a:lnTo>
                    <a:lnTo>
                      <a:pt x="209" y="546"/>
                    </a:lnTo>
                    <a:lnTo>
                      <a:pt x="209" y="546"/>
                    </a:lnTo>
                    <a:lnTo>
                      <a:pt x="209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1" y="546"/>
                    </a:lnTo>
                    <a:lnTo>
                      <a:pt x="212" y="546"/>
                    </a:lnTo>
                    <a:lnTo>
                      <a:pt x="212" y="546"/>
                    </a:lnTo>
                    <a:lnTo>
                      <a:pt x="212" y="546"/>
                    </a:lnTo>
                    <a:lnTo>
                      <a:pt x="212" y="546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4" y="544"/>
                    </a:lnTo>
                    <a:lnTo>
                      <a:pt x="214" y="544"/>
                    </a:lnTo>
                    <a:lnTo>
                      <a:pt x="214" y="544"/>
                    </a:lnTo>
                    <a:lnTo>
                      <a:pt x="214" y="544"/>
                    </a:lnTo>
                    <a:lnTo>
                      <a:pt x="219" y="538"/>
                    </a:lnTo>
                    <a:lnTo>
                      <a:pt x="219" y="538"/>
                    </a:lnTo>
                    <a:lnTo>
                      <a:pt x="226" y="529"/>
                    </a:lnTo>
                    <a:lnTo>
                      <a:pt x="229" y="521"/>
                    </a:lnTo>
                    <a:lnTo>
                      <a:pt x="229" y="521"/>
                    </a:lnTo>
                    <a:lnTo>
                      <a:pt x="240" y="524"/>
                    </a:lnTo>
                    <a:lnTo>
                      <a:pt x="240" y="524"/>
                    </a:lnTo>
                    <a:lnTo>
                      <a:pt x="241" y="531"/>
                    </a:lnTo>
                    <a:lnTo>
                      <a:pt x="243" y="543"/>
                    </a:lnTo>
                    <a:lnTo>
                      <a:pt x="243" y="543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7" y="551"/>
                    </a:lnTo>
                    <a:lnTo>
                      <a:pt x="247" y="551"/>
                    </a:lnTo>
                    <a:lnTo>
                      <a:pt x="247" y="551"/>
                    </a:lnTo>
                    <a:lnTo>
                      <a:pt x="247" y="551"/>
                    </a:lnTo>
                    <a:lnTo>
                      <a:pt x="247" y="553"/>
                    </a:lnTo>
                    <a:lnTo>
                      <a:pt x="247" y="553"/>
                    </a:lnTo>
                    <a:lnTo>
                      <a:pt x="247" y="553"/>
                    </a:lnTo>
                    <a:lnTo>
                      <a:pt x="247" y="553"/>
                    </a:lnTo>
                    <a:lnTo>
                      <a:pt x="248" y="553"/>
                    </a:lnTo>
                    <a:lnTo>
                      <a:pt x="248" y="553"/>
                    </a:lnTo>
                    <a:lnTo>
                      <a:pt x="248" y="553"/>
                    </a:lnTo>
                    <a:lnTo>
                      <a:pt x="248" y="553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3" y="554"/>
                    </a:lnTo>
                    <a:lnTo>
                      <a:pt x="253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8" y="554"/>
                    </a:lnTo>
                    <a:lnTo>
                      <a:pt x="258" y="554"/>
                    </a:lnTo>
                    <a:lnTo>
                      <a:pt x="258" y="554"/>
                    </a:lnTo>
                    <a:lnTo>
                      <a:pt x="258" y="554"/>
                    </a:lnTo>
                    <a:lnTo>
                      <a:pt x="258" y="554"/>
                    </a:lnTo>
                    <a:lnTo>
                      <a:pt x="258" y="554"/>
                    </a:lnTo>
                    <a:lnTo>
                      <a:pt x="260" y="554"/>
                    </a:lnTo>
                    <a:lnTo>
                      <a:pt x="260" y="554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1" y="553"/>
                    </a:lnTo>
                    <a:lnTo>
                      <a:pt x="261" y="553"/>
                    </a:lnTo>
                    <a:lnTo>
                      <a:pt x="261" y="551"/>
                    </a:lnTo>
                    <a:lnTo>
                      <a:pt x="261" y="551"/>
                    </a:lnTo>
                    <a:lnTo>
                      <a:pt x="261" y="551"/>
                    </a:lnTo>
                    <a:lnTo>
                      <a:pt x="261" y="551"/>
                    </a:lnTo>
                    <a:lnTo>
                      <a:pt x="261" y="551"/>
                    </a:lnTo>
                    <a:lnTo>
                      <a:pt x="266" y="544"/>
                    </a:lnTo>
                    <a:lnTo>
                      <a:pt x="266" y="544"/>
                    </a:lnTo>
                    <a:lnTo>
                      <a:pt x="270" y="534"/>
                    </a:lnTo>
                    <a:lnTo>
                      <a:pt x="272" y="526"/>
                    </a:lnTo>
                    <a:lnTo>
                      <a:pt x="272" y="526"/>
                    </a:lnTo>
                    <a:lnTo>
                      <a:pt x="284" y="526"/>
                    </a:lnTo>
                    <a:lnTo>
                      <a:pt x="284" y="526"/>
                    </a:lnTo>
                    <a:lnTo>
                      <a:pt x="285" y="534"/>
                    </a:lnTo>
                    <a:lnTo>
                      <a:pt x="290" y="544"/>
                    </a:lnTo>
                    <a:lnTo>
                      <a:pt x="290" y="544"/>
                    </a:lnTo>
                    <a:lnTo>
                      <a:pt x="294" y="551"/>
                    </a:lnTo>
                    <a:lnTo>
                      <a:pt x="294" y="551"/>
                    </a:lnTo>
                    <a:lnTo>
                      <a:pt x="294" y="551"/>
                    </a:lnTo>
                    <a:lnTo>
                      <a:pt x="294" y="551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6" y="553"/>
                    </a:lnTo>
                    <a:lnTo>
                      <a:pt x="296" y="553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1" y="554"/>
                    </a:lnTo>
                    <a:lnTo>
                      <a:pt x="301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6" y="554"/>
                    </a:lnTo>
                    <a:lnTo>
                      <a:pt x="306" y="554"/>
                    </a:lnTo>
                    <a:lnTo>
                      <a:pt x="306" y="554"/>
                    </a:lnTo>
                    <a:lnTo>
                      <a:pt x="306" y="554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9" y="551"/>
                    </a:lnTo>
                    <a:lnTo>
                      <a:pt x="309" y="551"/>
                    </a:lnTo>
                    <a:lnTo>
                      <a:pt x="309" y="551"/>
                    </a:lnTo>
                    <a:lnTo>
                      <a:pt x="309" y="551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13" y="543"/>
                    </a:lnTo>
                    <a:lnTo>
                      <a:pt x="313" y="543"/>
                    </a:lnTo>
                    <a:lnTo>
                      <a:pt x="315" y="531"/>
                    </a:lnTo>
                    <a:lnTo>
                      <a:pt x="315" y="524"/>
                    </a:lnTo>
                    <a:lnTo>
                      <a:pt x="315" y="524"/>
                    </a:lnTo>
                    <a:lnTo>
                      <a:pt x="326" y="521"/>
                    </a:lnTo>
                    <a:lnTo>
                      <a:pt x="326" y="521"/>
                    </a:lnTo>
                    <a:lnTo>
                      <a:pt x="330" y="529"/>
                    </a:lnTo>
                    <a:lnTo>
                      <a:pt x="337" y="538"/>
                    </a:lnTo>
                    <a:lnTo>
                      <a:pt x="337" y="538"/>
                    </a:lnTo>
                    <a:lnTo>
                      <a:pt x="342" y="544"/>
                    </a:lnTo>
                    <a:lnTo>
                      <a:pt x="342" y="544"/>
                    </a:lnTo>
                    <a:lnTo>
                      <a:pt x="342" y="545"/>
                    </a:lnTo>
                    <a:lnTo>
                      <a:pt x="342" y="545"/>
                    </a:lnTo>
                    <a:lnTo>
                      <a:pt x="343" y="545"/>
                    </a:lnTo>
                    <a:lnTo>
                      <a:pt x="343" y="545"/>
                    </a:lnTo>
                    <a:lnTo>
                      <a:pt x="343" y="545"/>
                    </a:lnTo>
                    <a:lnTo>
                      <a:pt x="343" y="545"/>
                    </a:lnTo>
                    <a:lnTo>
                      <a:pt x="343" y="546"/>
                    </a:lnTo>
                    <a:lnTo>
                      <a:pt x="343" y="546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44" y="546"/>
                    </a:lnTo>
                    <a:lnTo>
                      <a:pt x="345" y="546"/>
                    </a:lnTo>
                    <a:lnTo>
                      <a:pt x="345" y="546"/>
                    </a:lnTo>
                    <a:lnTo>
                      <a:pt x="345" y="546"/>
                    </a:lnTo>
                    <a:lnTo>
                      <a:pt x="345" y="546"/>
                    </a:lnTo>
                    <a:lnTo>
                      <a:pt x="347" y="546"/>
                    </a:lnTo>
                    <a:lnTo>
                      <a:pt x="347" y="546"/>
                    </a:lnTo>
                    <a:lnTo>
                      <a:pt x="347" y="546"/>
                    </a:lnTo>
                    <a:lnTo>
                      <a:pt x="347" y="546"/>
                    </a:lnTo>
                    <a:lnTo>
                      <a:pt x="347" y="546"/>
                    </a:lnTo>
                    <a:lnTo>
                      <a:pt x="347" y="546"/>
                    </a:lnTo>
                    <a:lnTo>
                      <a:pt x="348" y="546"/>
                    </a:lnTo>
                    <a:lnTo>
                      <a:pt x="348" y="546"/>
                    </a:lnTo>
                    <a:lnTo>
                      <a:pt x="348" y="546"/>
                    </a:lnTo>
                    <a:lnTo>
                      <a:pt x="348" y="546"/>
                    </a:lnTo>
                    <a:lnTo>
                      <a:pt x="349" y="546"/>
                    </a:lnTo>
                    <a:lnTo>
                      <a:pt x="349" y="546"/>
                    </a:lnTo>
                    <a:lnTo>
                      <a:pt x="349" y="545"/>
                    </a:lnTo>
                    <a:lnTo>
                      <a:pt x="349" y="545"/>
                    </a:lnTo>
                    <a:lnTo>
                      <a:pt x="350" y="545"/>
                    </a:lnTo>
                    <a:lnTo>
                      <a:pt x="350" y="545"/>
                    </a:lnTo>
                    <a:lnTo>
                      <a:pt x="350" y="545"/>
                    </a:lnTo>
                    <a:lnTo>
                      <a:pt x="350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5" y="543"/>
                    </a:lnTo>
                    <a:lnTo>
                      <a:pt x="355" y="543"/>
                    </a:lnTo>
                    <a:lnTo>
                      <a:pt x="355" y="543"/>
                    </a:lnTo>
                    <a:lnTo>
                      <a:pt x="355" y="543"/>
                    </a:lnTo>
                    <a:lnTo>
                      <a:pt x="355" y="541"/>
                    </a:lnTo>
                    <a:lnTo>
                      <a:pt x="355" y="541"/>
                    </a:lnTo>
                    <a:lnTo>
                      <a:pt x="355" y="541"/>
                    </a:lnTo>
                    <a:lnTo>
                      <a:pt x="355" y="541"/>
                    </a:lnTo>
                    <a:lnTo>
                      <a:pt x="355" y="540"/>
                    </a:lnTo>
                    <a:lnTo>
                      <a:pt x="355" y="540"/>
                    </a:lnTo>
                    <a:lnTo>
                      <a:pt x="355" y="540"/>
                    </a:lnTo>
                    <a:lnTo>
                      <a:pt x="355" y="540"/>
                    </a:lnTo>
                    <a:lnTo>
                      <a:pt x="358" y="533"/>
                    </a:lnTo>
                    <a:lnTo>
                      <a:pt x="358" y="533"/>
                    </a:lnTo>
                    <a:lnTo>
                      <a:pt x="358" y="521"/>
                    </a:lnTo>
                    <a:lnTo>
                      <a:pt x="358" y="514"/>
                    </a:lnTo>
                    <a:lnTo>
                      <a:pt x="358" y="514"/>
                    </a:lnTo>
                    <a:lnTo>
                      <a:pt x="368" y="510"/>
                    </a:lnTo>
                    <a:lnTo>
                      <a:pt x="368" y="510"/>
                    </a:lnTo>
                    <a:lnTo>
                      <a:pt x="373" y="516"/>
                    </a:lnTo>
                    <a:lnTo>
                      <a:pt x="381" y="524"/>
                    </a:lnTo>
                    <a:lnTo>
                      <a:pt x="381" y="524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9" y="530"/>
                    </a:lnTo>
                    <a:lnTo>
                      <a:pt x="389" y="530"/>
                    </a:lnTo>
                    <a:lnTo>
                      <a:pt x="389" y="530"/>
                    </a:lnTo>
                    <a:lnTo>
                      <a:pt x="389" y="530"/>
                    </a:lnTo>
                    <a:lnTo>
                      <a:pt x="389" y="531"/>
                    </a:lnTo>
                    <a:lnTo>
                      <a:pt x="389" y="531"/>
                    </a:lnTo>
                    <a:lnTo>
                      <a:pt x="391" y="531"/>
                    </a:lnTo>
                    <a:lnTo>
                      <a:pt x="391" y="531"/>
                    </a:lnTo>
                    <a:lnTo>
                      <a:pt x="391" y="531"/>
                    </a:lnTo>
                    <a:lnTo>
                      <a:pt x="391" y="531"/>
                    </a:lnTo>
                    <a:lnTo>
                      <a:pt x="391" y="530"/>
                    </a:lnTo>
                    <a:lnTo>
                      <a:pt x="391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5" y="530"/>
                    </a:lnTo>
                    <a:lnTo>
                      <a:pt x="395" y="530"/>
                    </a:lnTo>
                    <a:lnTo>
                      <a:pt x="395" y="530"/>
                    </a:lnTo>
                    <a:lnTo>
                      <a:pt x="395" y="530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7" y="529"/>
                    </a:lnTo>
                    <a:lnTo>
                      <a:pt x="397" y="529"/>
                    </a:lnTo>
                    <a:lnTo>
                      <a:pt x="397" y="529"/>
                    </a:lnTo>
                    <a:lnTo>
                      <a:pt x="397" y="529"/>
                    </a:lnTo>
                    <a:lnTo>
                      <a:pt x="397" y="528"/>
                    </a:lnTo>
                    <a:lnTo>
                      <a:pt x="397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400" y="528"/>
                    </a:lnTo>
                    <a:lnTo>
                      <a:pt x="400" y="528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1" y="525"/>
                    </a:lnTo>
                    <a:lnTo>
                      <a:pt x="401" y="525"/>
                    </a:lnTo>
                    <a:lnTo>
                      <a:pt x="401" y="524"/>
                    </a:lnTo>
                    <a:lnTo>
                      <a:pt x="401" y="524"/>
                    </a:lnTo>
                    <a:lnTo>
                      <a:pt x="401" y="522"/>
                    </a:lnTo>
                    <a:lnTo>
                      <a:pt x="401" y="522"/>
                    </a:lnTo>
                    <a:lnTo>
                      <a:pt x="401" y="522"/>
                    </a:lnTo>
                    <a:lnTo>
                      <a:pt x="401" y="522"/>
                    </a:lnTo>
                    <a:lnTo>
                      <a:pt x="401" y="515"/>
                    </a:lnTo>
                    <a:lnTo>
                      <a:pt x="401" y="515"/>
                    </a:lnTo>
                    <a:lnTo>
                      <a:pt x="400" y="504"/>
                    </a:lnTo>
                    <a:lnTo>
                      <a:pt x="397" y="496"/>
                    </a:lnTo>
                    <a:lnTo>
                      <a:pt x="397" y="496"/>
                    </a:lnTo>
                    <a:lnTo>
                      <a:pt x="407" y="490"/>
                    </a:lnTo>
                    <a:lnTo>
                      <a:pt x="407" y="490"/>
                    </a:lnTo>
                    <a:lnTo>
                      <a:pt x="412" y="496"/>
                    </a:lnTo>
                    <a:lnTo>
                      <a:pt x="422" y="502"/>
                    </a:lnTo>
                    <a:lnTo>
                      <a:pt x="422" y="502"/>
                    </a:lnTo>
                    <a:lnTo>
                      <a:pt x="429" y="506"/>
                    </a:lnTo>
                    <a:lnTo>
                      <a:pt x="429" y="506"/>
                    </a:lnTo>
                    <a:lnTo>
                      <a:pt x="430" y="507"/>
                    </a:lnTo>
                    <a:lnTo>
                      <a:pt x="430" y="507"/>
                    </a:lnTo>
                    <a:lnTo>
                      <a:pt x="430" y="507"/>
                    </a:lnTo>
                    <a:lnTo>
                      <a:pt x="430" y="507"/>
                    </a:lnTo>
                    <a:lnTo>
                      <a:pt x="431" y="507"/>
                    </a:lnTo>
                    <a:lnTo>
                      <a:pt x="431" y="507"/>
                    </a:lnTo>
                    <a:lnTo>
                      <a:pt x="431" y="507"/>
                    </a:lnTo>
                    <a:lnTo>
                      <a:pt x="431" y="507"/>
                    </a:lnTo>
                    <a:lnTo>
                      <a:pt x="432" y="507"/>
                    </a:lnTo>
                    <a:lnTo>
                      <a:pt x="432" y="507"/>
                    </a:lnTo>
                    <a:lnTo>
                      <a:pt x="432" y="507"/>
                    </a:lnTo>
                    <a:lnTo>
                      <a:pt x="432" y="507"/>
                    </a:lnTo>
                    <a:lnTo>
                      <a:pt x="434" y="507"/>
                    </a:lnTo>
                    <a:lnTo>
                      <a:pt x="434" y="507"/>
                    </a:lnTo>
                    <a:lnTo>
                      <a:pt x="434" y="507"/>
                    </a:lnTo>
                    <a:lnTo>
                      <a:pt x="434" y="507"/>
                    </a:lnTo>
                    <a:lnTo>
                      <a:pt x="434" y="507"/>
                    </a:lnTo>
                    <a:lnTo>
                      <a:pt x="434" y="507"/>
                    </a:lnTo>
                    <a:lnTo>
                      <a:pt x="435" y="507"/>
                    </a:lnTo>
                    <a:lnTo>
                      <a:pt x="435" y="507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7" y="505"/>
                    </a:lnTo>
                    <a:lnTo>
                      <a:pt x="437" y="505"/>
                    </a:lnTo>
                    <a:lnTo>
                      <a:pt x="439" y="505"/>
                    </a:lnTo>
                    <a:lnTo>
                      <a:pt x="439" y="505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40" y="502"/>
                    </a:lnTo>
                    <a:lnTo>
                      <a:pt x="440" y="502"/>
                    </a:lnTo>
                    <a:lnTo>
                      <a:pt x="440" y="502"/>
                    </a:lnTo>
                    <a:lnTo>
                      <a:pt x="440" y="502"/>
                    </a:lnTo>
                    <a:lnTo>
                      <a:pt x="440" y="502"/>
                    </a:lnTo>
                    <a:lnTo>
                      <a:pt x="440" y="502"/>
                    </a:lnTo>
                    <a:lnTo>
                      <a:pt x="441" y="502"/>
                    </a:lnTo>
                    <a:lnTo>
                      <a:pt x="441" y="502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499"/>
                    </a:lnTo>
                    <a:lnTo>
                      <a:pt x="441" y="499"/>
                    </a:lnTo>
                    <a:lnTo>
                      <a:pt x="441" y="497"/>
                    </a:lnTo>
                    <a:lnTo>
                      <a:pt x="441" y="497"/>
                    </a:lnTo>
                    <a:lnTo>
                      <a:pt x="441" y="497"/>
                    </a:lnTo>
                    <a:lnTo>
                      <a:pt x="441" y="497"/>
                    </a:lnTo>
                    <a:lnTo>
                      <a:pt x="440" y="490"/>
                    </a:lnTo>
                    <a:lnTo>
                      <a:pt x="440" y="490"/>
                    </a:lnTo>
                    <a:lnTo>
                      <a:pt x="436" y="478"/>
                    </a:lnTo>
                    <a:lnTo>
                      <a:pt x="434" y="472"/>
                    </a:lnTo>
                    <a:lnTo>
                      <a:pt x="434" y="472"/>
                    </a:lnTo>
                    <a:lnTo>
                      <a:pt x="442" y="465"/>
                    </a:lnTo>
                    <a:lnTo>
                      <a:pt x="442" y="465"/>
                    </a:lnTo>
                    <a:lnTo>
                      <a:pt x="449" y="468"/>
                    </a:lnTo>
                    <a:lnTo>
                      <a:pt x="459" y="473"/>
                    </a:lnTo>
                    <a:lnTo>
                      <a:pt x="459" y="473"/>
                    </a:lnTo>
                    <a:lnTo>
                      <a:pt x="466" y="477"/>
                    </a:lnTo>
                    <a:lnTo>
                      <a:pt x="466" y="477"/>
                    </a:lnTo>
                    <a:lnTo>
                      <a:pt x="466" y="477"/>
                    </a:lnTo>
                    <a:lnTo>
                      <a:pt x="466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1" y="477"/>
                    </a:lnTo>
                    <a:lnTo>
                      <a:pt x="471" y="477"/>
                    </a:lnTo>
                    <a:lnTo>
                      <a:pt x="471" y="477"/>
                    </a:lnTo>
                    <a:lnTo>
                      <a:pt x="471" y="477"/>
                    </a:lnTo>
                    <a:lnTo>
                      <a:pt x="471" y="476"/>
                    </a:lnTo>
                    <a:lnTo>
                      <a:pt x="471" y="476"/>
                    </a:lnTo>
                    <a:lnTo>
                      <a:pt x="471" y="476"/>
                    </a:lnTo>
                    <a:lnTo>
                      <a:pt x="471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5"/>
                    </a:lnTo>
                    <a:lnTo>
                      <a:pt x="473" y="475"/>
                    </a:lnTo>
                    <a:lnTo>
                      <a:pt x="474" y="475"/>
                    </a:lnTo>
                    <a:lnTo>
                      <a:pt x="474" y="475"/>
                    </a:lnTo>
                    <a:lnTo>
                      <a:pt x="474" y="473"/>
                    </a:lnTo>
                    <a:lnTo>
                      <a:pt x="474" y="473"/>
                    </a:lnTo>
                    <a:lnTo>
                      <a:pt x="475" y="473"/>
                    </a:lnTo>
                    <a:lnTo>
                      <a:pt x="475" y="473"/>
                    </a:lnTo>
                    <a:lnTo>
                      <a:pt x="475" y="473"/>
                    </a:lnTo>
                    <a:lnTo>
                      <a:pt x="475" y="473"/>
                    </a:lnTo>
                    <a:lnTo>
                      <a:pt x="476" y="472"/>
                    </a:lnTo>
                    <a:lnTo>
                      <a:pt x="476" y="472"/>
                    </a:lnTo>
                    <a:lnTo>
                      <a:pt x="476" y="472"/>
                    </a:lnTo>
                    <a:lnTo>
                      <a:pt x="476" y="472"/>
                    </a:lnTo>
                    <a:lnTo>
                      <a:pt x="476" y="471"/>
                    </a:lnTo>
                    <a:lnTo>
                      <a:pt x="476" y="471"/>
                    </a:lnTo>
                    <a:lnTo>
                      <a:pt x="476" y="471"/>
                    </a:lnTo>
                    <a:lnTo>
                      <a:pt x="476" y="471"/>
                    </a:lnTo>
                    <a:lnTo>
                      <a:pt x="478" y="471"/>
                    </a:lnTo>
                    <a:lnTo>
                      <a:pt x="478" y="471"/>
                    </a:lnTo>
                    <a:lnTo>
                      <a:pt x="478" y="471"/>
                    </a:lnTo>
                    <a:lnTo>
                      <a:pt x="478" y="471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68"/>
                    </a:lnTo>
                    <a:lnTo>
                      <a:pt x="478" y="468"/>
                    </a:lnTo>
                    <a:lnTo>
                      <a:pt x="478" y="468"/>
                    </a:lnTo>
                    <a:lnTo>
                      <a:pt x="478" y="468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8" y="466"/>
                    </a:lnTo>
                    <a:lnTo>
                      <a:pt x="478" y="466"/>
                    </a:lnTo>
                    <a:lnTo>
                      <a:pt x="478" y="466"/>
                    </a:lnTo>
                    <a:lnTo>
                      <a:pt x="478" y="466"/>
                    </a:lnTo>
                    <a:lnTo>
                      <a:pt x="474" y="458"/>
                    </a:lnTo>
                    <a:lnTo>
                      <a:pt x="474" y="458"/>
                    </a:lnTo>
                    <a:lnTo>
                      <a:pt x="469" y="448"/>
                    </a:lnTo>
                    <a:lnTo>
                      <a:pt x="465" y="442"/>
                    </a:lnTo>
                    <a:lnTo>
                      <a:pt x="465" y="442"/>
                    </a:lnTo>
                    <a:lnTo>
                      <a:pt x="473" y="433"/>
                    </a:lnTo>
                    <a:lnTo>
                      <a:pt x="473" y="433"/>
                    </a:lnTo>
                    <a:lnTo>
                      <a:pt x="479" y="437"/>
                    </a:lnTo>
                    <a:lnTo>
                      <a:pt x="490" y="439"/>
                    </a:lnTo>
                    <a:lnTo>
                      <a:pt x="490" y="439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9" y="441"/>
                    </a:lnTo>
                    <a:lnTo>
                      <a:pt x="499" y="441"/>
                    </a:lnTo>
                    <a:lnTo>
                      <a:pt x="500" y="441"/>
                    </a:lnTo>
                    <a:lnTo>
                      <a:pt x="500" y="441"/>
                    </a:lnTo>
                    <a:lnTo>
                      <a:pt x="500" y="441"/>
                    </a:lnTo>
                    <a:lnTo>
                      <a:pt x="500" y="441"/>
                    </a:lnTo>
                    <a:lnTo>
                      <a:pt x="500" y="441"/>
                    </a:lnTo>
                    <a:lnTo>
                      <a:pt x="500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3" y="441"/>
                    </a:lnTo>
                    <a:lnTo>
                      <a:pt x="503" y="441"/>
                    </a:lnTo>
                    <a:lnTo>
                      <a:pt x="503" y="441"/>
                    </a:lnTo>
                    <a:lnTo>
                      <a:pt x="503" y="441"/>
                    </a:lnTo>
                    <a:lnTo>
                      <a:pt x="503" y="439"/>
                    </a:lnTo>
                    <a:lnTo>
                      <a:pt x="503" y="439"/>
                    </a:lnTo>
                    <a:lnTo>
                      <a:pt x="503" y="439"/>
                    </a:lnTo>
                    <a:lnTo>
                      <a:pt x="503" y="439"/>
                    </a:lnTo>
                    <a:lnTo>
                      <a:pt x="504" y="439"/>
                    </a:lnTo>
                    <a:lnTo>
                      <a:pt x="504" y="439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5" y="438"/>
                    </a:lnTo>
                    <a:lnTo>
                      <a:pt x="505" y="438"/>
                    </a:lnTo>
                    <a:lnTo>
                      <a:pt x="505" y="437"/>
                    </a:lnTo>
                    <a:lnTo>
                      <a:pt x="505" y="437"/>
                    </a:lnTo>
                    <a:lnTo>
                      <a:pt x="505" y="436"/>
                    </a:lnTo>
                    <a:lnTo>
                      <a:pt x="505" y="436"/>
                    </a:lnTo>
                    <a:lnTo>
                      <a:pt x="507" y="436"/>
                    </a:lnTo>
                    <a:lnTo>
                      <a:pt x="507" y="436"/>
                    </a:lnTo>
                    <a:lnTo>
                      <a:pt x="507" y="434"/>
                    </a:lnTo>
                    <a:lnTo>
                      <a:pt x="507" y="434"/>
                    </a:lnTo>
                    <a:lnTo>
                      <a:pt x="507" y="434"/>
                    </a:lnTo>
                    <a:lnTo>
                      <a:pt x="507" y="434"/>
                    </a:lnTo>
                    <a:lnTo>
                      <a:pt x="508" y="434"/>
                    </a:lnTo>
                    <a:lnTo>
                      <a:pt x="508" y="434"/>
                    </a:lnTo>
                    <a:lnTo>
                      <a:pt x="508" y="434"/>
                    </a:lnTo>
                    <a:lnTo>
                      <a:pt x="508" y="434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29"/>
                    </a:lnTo>
                    <a:lnTo>
                      <a:pt x="508" y="429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3" y="422"/>
                    </a:lnTo>
                    <a:lnTo>
                      <a:pt x="503" y="422"/>
                    </a:lnTo>
                    <a:lnTo>
                      <a:pt x="497" y="412"/>
                    </a:lnTo>
                    <a:lnTo>
                      <a:pt x="490" y="407"/>
                    </a:lnTo>
                    <a:lnTo>
                      <a:pt x="490" y="407"/>
                    </a:lnTo>
                    <a:lnTo>
                      <a:pt x="497" y="397"/>
                    </a:lnTo>
                    <a:lnTo>
                      <a:pt x="497" y="397"/>
                    </a:lnTo>
                    <a:lnTo>
                      <a:pt x="504" y="399"/>
                    </a:lnTo>
                    <a:lnTo>
                      <a:pt x="514" y="400"/>
                    </a:lnTo>
                    <a:lnTo>
                      <a:pt x="514" y="400"/>
                    </a:lnTo>
                    <a:lnTo>
                      <a:pt x="523" y="400"/>
                    </a:lnTo>
                    <a:lnTo>
                      <a:pt x="523" y="400"/>
                    </a:lnTo>
                    <a:lnTo>
                      <a:pt x="523" y="400"/>
                    </a:lnTo>
                    <a:lnTo>
                      <a:pt x="523" y="400"/>
                    </a:lnTo>
                    <a:lnTo>
                      <a:pt x="524" y="400"/>
                    </a:lnTo>
                    <a:lnTo>
                      <a:pt x="524" y="400"/>
                    </a:lnTo>
                    <a:lnTo>
                      <a:pt x="524" y="400"/>
                    </a:lnTo>
                    <a:lnTo>
                      <a:pt x="524" y="400"/>
                    </a:lnTo>
                    <a:lnTo>
                      <a:pt x="526" y="400"/>
                    </a:lnTo>
                    <a:lnTo>
                      <a:pt x="526" y="400"/>
                    </a:lnTo>
                    <a:lnTo>
                      <a:pt x="526" y="399"/>
                    </a:lnTo>
                    <a:lnTo>
                      <a:pt x="526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8" y="399"/>
                    </a:lnTo>
                    <a:lnTo>
                      <a:pt x="528" y="399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29" y="397"/>
                    </a:lnTo>
                    <a:lnTo>
                      <a:pt x="529" y="397"/>
                    </a:lnTo>
                    <a:lnTo>
                      <a:pt x="529" y="395"/>
                    </a:lnTo>
                    <a:lnTo>
                      <a:pt x="529" y="395"/>
                    </a:lnTo>
                    <a:lnTo>
                      <a:pt x="529" y="395"/>
                    </a:lnTo>
                    <a:lnTo>
                      <a:pt x="529" y="395"/>
                    </a:lnTo>
                    <a:lnTo>
                      <a:pt x="531" y="394"/>
                    </a:lnTo>
                    <a:lnTo>
                      <a:pt x="531" y="394"/>
                    </a:lnTo>
                    <a:lnTo>
                      <a:pt x="531" y="394"/>
                    </a:lnTo>
                    <a:lnTo>
                      <a:pt x="531" y="394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1"/>
                    </a:lnTo>
                    <a:lnTo>
                      <a:pt x="531" y="391"/>
                    </a:lnTo>
                    <a:lnTo>
                      <a:pt x="531" y="391"/>
                    </a:lnTo>
                    <a:lnTo>
                      <a:pt x="531" y="391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24" y="380"/>
                    </a:lnTo>
                    <a:lnTo>
                      <a:pt x="524" y="380"/>
                    </a:lnTo>
                    <a:lnTo>
                      <a:pt x="515" y="373"/>
                    </a:lnTo>
                    <a:lnTo>
                      <a:pt x="510" y="368"/>
                    </a:lnTo>
                    <a:lnTo>
                      <a:pt x="510" y="368"/>
                    </a:lnTo>
                    <a:lnTo>
                      <a:pt x="514" y="357"/>
                    </a:lnTo>
                    <a:lnTo>
                      <a:pt x="514" y="357"/>
                    </a:lnTo>
                    <a:lnTo>
                      <a:pt x="522" y="357"/>
                    </a:lnTo>
                    <a:lnTo>
                      <a:pt x="533" y="357"/>
                    </a:lnTo>
                    <a:lnTo>
                      <a:pt x="533" y="357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4" y="354"/>
                    </a:lnTo>
                    <a:lnTo>
                      <a:pt x="546" y="352"/>
                    </a:lnTo>
                    <a:lnTo>
                      <a:pt x="546" y="352"/>
                    </a:lnTo>
                    <a:lnTo>
                      <a:pt x="546" y="352"/>
                    </a:lnTo>
                    <a:lnTo>
                      <a:pt x="546" y="352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0"/>
                    </a:lnTo>
                    <a:lnTo>
                      <a:pt x="546" y="350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7" y="349"/>
                    </a:lnTo>
                    <a:lnTo>
                      <a:pt x="547" y="349"/>
                    </a:lnTo>
                    <a:lnTo>
                      <a:pt x="547" y="347"/>
                    </a:lnTo>
                    <a:lnTo>
                      <a:pt x="547" y="347"/>
                    </a:lnTo>
                    <a:lnTo>
                      <a:pt x="547" y="347"/>
                    </a:lnTo>
                    <a:lnTo>
                      <a:pt x="547" y="347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6" y="342"/>
                    </a:lnTo>
                    <a:lnTo>
                      <a:pt x="546" y="342"/>
                    </a:lnTo>
                    <a:lnTo>
                      <a:pt x="546" y="342"/>
                    </a:lnTo>
                    <a:lnTo>
                      <a:pt x="546" y="342"/>
                    </a:lnTo>
                    <a:lnTo>
                      <a:pt x="546" y="342"/>
                    </a:lnTo>
                    <a:lnTo>
                      <a:pt x="546" y="342"/>
                    </a:lnTo>
                    <a:lnTo>
                      <a:pt x="544" y="341"/>
                    </a:lnTo>
                    <a:lnTo>
                      <a:pt x="544" y="341"/>
                    </a:lnTo>
                    <a:lnTo>
                      <a:pt x="544" y="341"/>
                    </a:lnTo>
                    <a:lnTo>
                      <a:pt x="544" y="341"/>
                    </a:lnTo>
                    <a:lnTo>
                      <a:pt x="538" y="336"/>
                    </a:lnTo>
                    <a:lnTo>
                      <a:pt x="538" y="336"/>
                    </a:lnTo>
                    <a:lnTo>
                      <a:pt x="529" y="330"/>
                    </a:lnTo>
                    <a:lnTo>
                      <a:pt x="522" y="326"/>
                    </a:lnTo>
                    <a:lnTo>
                      <a:pt x="522" y="326"/>
                    </a:lnTo>
                    <a:lnTo>
                      <a:pt x="524" y="315"/>
                    </a:lnTo>
                    <a:lnTo>
                      <a:pt x="524" y="315"/>
                    </a:lnTo>
                    <a:lnTo>
                      <a:pt x="532" y="315"/>
                    </a:lnTo>
                    <a:lnTo>
                      <a:pt x="543" y="312"/>
                    </a:lnTo>
                    <a:lnTo>
                      <a:pt x="543" y="312"/>
                    </a:lnTo>
                    <a:lnTo>
                      <a:pt x="551" y="308"/>
                    </a:lnTo>
                    <a:lnTo>
                      <a:pt x="551" y="308"/>
                    </a:lnTo>
                    <a:lnTo>
                      <a:pt x="552" y="308"/>
                    </a:lnTo>
                    <a:lnTo>
                      <a:pt x="552" y="308"/>
                    </a:lnTo>
                    <a:lnTo>
                      <a:pt x="552" y="308"/>
                    </a:lnTo>
                    <a:lnTo>
                      <a:pt x="552" y="308"/>
                    </a:lnTo>
                    <a:lnTo>
                      <a:pt x="552" y="307"/>
                    </a:lnTo>
                    <a:lnTo>
                      <a:pt x="552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6"/>
                    </a:lnTo>
                    <a:lnTo>
                      <a:pt x="553" y="306"/>
                    </a:lnTo>
                    <a:lnTo>
                      <a:pt x="555" y="306"/>
                    </a:lnTo>
                    <a:lnTo>
                      <a:pt x="555" y="306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3"/>
                    </a:lnTo>
                    <a:lnTo>
                      <a:pt x="555" y="303"/>
                    </a:lnTo>
                    <a:lnTo>
                      <a:pt x="555" y="303"/>
                    </a:lnTo>
                    <a:lnTo>
                      <a:pt x="555" y="303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1"/>
                    </a:lnTo>
                    <a:lnTo>
                      <a:pt x="555" y="301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4"/>
                    </a:lnTo>
                    <a:lnTo>
                      <a:pt x="553" y="294"/>
                    </a:lnTo>
                    <a:lnTo>
                      <a:pt x="553" y="294"/>
                    </a:lnTo>
                    <a:lnTo>
                      <a:pt x="553" y="294"/>
                    </a:lnTo>
                    <a:lnTo>
                      <a:pt x="552" y="293"/>
                    </a:lnTo>
                    <a:lnTo>
                      <a:pt x="552" y="293"/>
                    </a:lnTo>
                    <a:lnTo>
                      <a:pt x="552" y="293"/>
                    </a:lnTo>
                    <a:lnTo>
                      <a:pt x="552" y="293"/>
                    </a:lnTo>
                    <a:lnTo>
                      <a:pt x="544" y="289"/>
                    </a:lnTo>
                    <a:lnTo>
                      <a:pt x="544" y="289"/>
                    </a:lnTo>
                    <a:lnTo>
                      <a:pt x="534" y="284"/>
                    </a:lnTo>
                    <a:lnTo>
                      <a:pt x="527" y="283"/>
                    </a:lnTo>
                    <a:lnTo>
                      <a:pt x="527" y="283"/>
                    </a:lnTo>
                    <a:lnTo>
                      <a:pt x="527" y="272"/>
                    </a:lnTo>
                    <a:lnTo>
                      <a:pt x="527" y="272"/>
                    </a:lnTo>
                    <a:lnTo>
                      <a:pt x="534" y="269"/>
                    </a:lnTo>
                    <a:lnTo>
                      <a:pt x="544" y="266"/>
                    </a:lnTo>
                    <a:lnTo>
                      <a:pt x="544" y="266"/>
                    </a:lnTo>
                    <a:lnTo>
                      <a:pt x="552" y="260"/>
                    </a:lnTo>
                    <a:lnTo>
                      <a:pt x="552" y="260"/>
                    </a:lnTo>
                    <a:lnTo>
                      <a:pt x="552" y="260"/>
                    </a:lnTo>
                    <a:lnTo>
                      <a:pt x="552" y="260"/>
                    </a:lnTo>
                    <a:lnTo>
                      <a:pt x="553" y="260"/>
                    </a:lnTo>
                    <a:lnTo>
                      <a:pt x="553" y="260"/>
                    </a:lnTo>
                    <a:lnTo>
                      <a:pt x="553" y="260"/>
                    </a:lnTo>
                    <a:lnTo>
                      <a:pt x="553" y="260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5"/>
                    </a:lnTo>
                    <a:lnTo>
                      <a:pt x="555" y="255"/>
                    </a:lnTo>
                    <a:lnTo>
                      <a:pt x="555" y="255"/>
                    </a:lnTo>
                    <a:lnTo>
                      <a:pt x="555" y="255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3"/>
                    </a:lnTo>
                    <a:lnTo>
                      <a:pt x="555" y="253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0"/>
                    </a:lnTo>
                    <a:lnTo>
                      <a:pt x="555" y="250"/>
                    </a:lnTo>
                    <a:lnTo>
                      <a:pt x="555" y="250"/>
                    </a:lnTo>
                    <a:lnTo>
                      <a:pt x="555" y="250"/>
                    </a:lnTo>
                    <a:lnTo>
                      <a:pt x="555" y="249"/>
                    </a:lnTo>
                    <a:lnTo>
                      <a:pt x="555" y="249"/>
                    </a:lnTo>
                    <a:lnTo>
                      <a:pt x="555" y="249"/>
                    </a:lnTo>
                    <a:lnTo>
                      <a:pt x="555" y="249"/>
                    </a:lnTo>
                    <a:lnTo>
                      <a:pt x="555" y="249"/>
                    </a:lnTo>
                    <a:lnTo>
                      <a:pt x="555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3" y="247"/>
                    </a:lnTo>
                    <a:lnTo>
                      <a:pt x="553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1" y="245"/>
                    </a:lnTo>
                    <a:lnTo>
                      <a:pt x="551" y="245"/>
                    </a:lnTo>
                    <a:lnTo>
                      <a:pt x="543" y="243"/>
                    </a:lnTo>
                    <a:lnTo>
                      <a:pt x="543" y="243"/>
                    </a:lnTo>
                    <a:lnTo>
                      <a:pt x="532" y="240"/>
                    </a:lnTo>
                    <a:lnTo>
                      <a:pt x="524" y="239"/>
                    </a:lnTo>
                    <a:lnTo>
                      <a:pt x="524" y="239"/>
                    </a:lnTo>
                    <a:lnTo>
                      <a:pt x="522" y="229"/>
                    </a:lnTo>
                    <a:lnTo>
                      <a:pt x="522" y="229"/>
                    </a:lnTo>
                    <a:lnTo>
                      <a:pt x="528" y="225"/>
                    </a:lnTo>
                    <a:lnTo>
                      <a:pt x="528" y="225"/>
                    </a:lnTo>
                    <a:lnTo>
                      <a:pt x="495" y="204"/>
                    </a:lnTo>
                    <a:lnTo>
                      <a:pt x="495" y="204"/>
                    </a:lnTo>
                    <a:lnTo>
                      <a:pt x="480" y="194"/>
                    </a:lnTo>
                    <a:lnTo>
                      <a:pt x="463" y="181"/>
                    </a:lnTo>
                    <a:lnTo>
                      <a:pt x="445" y="167"/>
                    </a:lnTo>
                    <a:lnTo>
                      <a:pt x="426" y="152"/>
                    </a:lnTo>
                    <a:lnTo>
                      <a:pt x="410" y="137"/>
                    </a:lnTo>
                    <a:lnTo>
                      <a:pt x="395" y="119"/>
                    </a:lnTo>
                    <a:lnTo>
                      <a:pt x="382" y="102"/>
                    </a:lnTo>
                    <a:lnTo>
                      <a:pt x="377" y="92"/>
                    </a:lnTo>
                    <a:lnTo>
                      <a:pt x="372" y="83"/>
                    </a:lnTo>
                    <a:lnTo>
                      <a:pt x="372" y="83"/>
                    </a:lnTo>
                    <a:lnTo>
                      <a:pt x="368" y="73"/>
                    </a:lnTo>
                    <a:lnTo>
                      <a:pt x="363" y="65"/>
                    </a:lnTo>
                    <a:lnTo>
                      <a:pt x="357" y="58"/>
                    </a:lnTo>
                    <a:lnTo>
                      <a:pt x="352" y="51"/>
                    </a:lnTo>
                    <a:lnTo>
                      <a:pt x="344" y="46"/>
                    </a:lnTo>
                    <a:lnTo>
                      <a:pt x="338" y="41"/>
                    </a:lnTo>
                    <a:lnTo>
                      <a:pt x="323" y="32"/>
                    </a:lnTo>
                    <a:lnTo>
                      <a:pt x="323" y="32"/>
                    </a:lnTo>
                    <a:lnTo>
                      <a:pt x="315" y="31"/>
                    </a:lnTo>
                    <a:lnTo>
                      <a:pt x="315" y="31"/>
                    </a:lnTo>
                    <a:lnTo>
                      <a:pt x="315" y="29"/>
                    </a:lnTo>
                    <a:lnTo>
                      <a:pt x="315" y="29"/>
                    </a:lnTo>
                    <a:lnTo>
                      <a:pt x="287" y="15"/>
                    </a:lnTo>
                    <a:lnTo>
                      <a:pt x="287" y="15"/>
                    </a:lnTo>
                    <a:lnTo>
                      <a:pt x="284" y="29"/>
                    </a:lnTo>
                    <a:lnTo>
                      <a:pt x="284" y="29"/>
                    </a:lnTo>
                    <a:lnTo>
                      <a:pt x="272" y="29"/>
                    </a:lnTo>
                    <a:lnTo>
                      <a:pt x="272" y="29"/>
                    </a:lnTo>
                    <a:close/>
                    <a:moveTo>
                      <a:pt x="303" y="218"/>
                    </a:moveTo>
                    <a:lnTo>
                      <a:pt x="298" y="234"/>
                    </a:lnTo>
                    <a:lnTo>
                      <a:pt x="298" y="234"/>
                    </a:lnTo>
                    <a:lnTo>
                      <a:pt x="304" y="238"/>
                    </a:lnTo>
                    <a:lnTo>
                      <a:pt x="310" y="243"/>
                    </a:lnTo>
                    <a:lnTo>
                      <a:pt x="315" y="249"/>
                    </a:lnTo>
                    <a:lnTo>
                      <a:pt x="320" y="257"/>
                    </a:lnTo>
                    <a:lnTo>
                      <a:pt x="323" y="264"/>
                    </a:lnTo>
                    <a:lnTo>
                      <a:pt x="325" y="273"/>
                    </a:lnTo>
                    <a:lnTo>
                      <a:pt x="325" y="281"/>
                    </a:lnTo>
                    <a:lnTo>
                      <a:pt x="324" y="289"/>
                    </a:lnTo>
                    <a:lnTo>
                      <a:pt x="324" y="289"/>
                    </a:lnTo>
                    <a:lnTo>
                      <a:pt x="321" y="298"/>
                    </a:lnTo>
                    <a:lnTo>
                      <a:pt x="316" y="307"/>
                    </a:lnTo>
                    <a:lnTo>
                      <a:pt x="310" y="313"/>
                    </a:lnTo>
                    <a:lnTo>
                      <a:pt x="303" y="318"/>
                    </a:lnTo>
                    <a:lnTo>
                      <a:pt x="294" y="323"/>
                    </a:lnTo>
                    <a:lnTo>
                      <a:pt x="285" y="325"/>
                    </a:lnTo>
                    <a:lnTo>
                      <a:pt x="275" y="326"/>
                    </a:lnTo>
                    <a:lnTo>
                      <a:pt x="266" y="323"/>
                    </a:lnTo>
                    <a:lnTo>
                      <a:pt x="266" y="323"/>
                    </a:lnTo>
                    <a:lnTo>
                      <a:pt x="256" y="321"/>
                    </a:lnTo>
                    <a:lnTo>
                      <a:pt x="248" y="316"/>
                    </a:lnTo>
                    <a:lnTo>
                      <a:pt x="242" y="308"/>
                    </a:lnTo>
                    <a:lnTo>
                      <a:pt x="236" y="301"/>
                    </a:lnTo>
                    <a:lnTo>
                      <a:pt x="232" y="293"/>
                    </a:lnTo>
                    <a:lnTo>
                      <a:pt x="231" y="284"/>
                    </a:lnTo>
                    <a:lnTo>
                      <a:pt x="229" y="274"/>
                    </a:lnTo>
                    <a:lnTo>
                      <a:pt x="232" y="264"/>
                    </a:lnTo>
                    <a:lnTo>
                      <a:pt x="232" y="264"/>
                    </a:lnTo>
                    <a:lnTo>
                      <a:pt x="235" y="257"/>
                    </a:lnTo>
                    <a:lnTo>
                      <a:pt x="240" y="249"/>
                    </a:lnTo>
                    <a:lnTo>
                      <a:pt x="245" y="243"/>
                    </a:lnTo>
                    <a:lnTo>
                      <a:pt x="252" y="238"/>
                    </a:lnTo>
                    <a:lnTo>
                      <a:pt x="260" y="234"/>
                    </a:lnTo>
                    <a:lnTo>
                      <a:pt x="267" y="232"/>
                    </a:lnTo>
                    <a:lnTo>
                      <a:pt x="275" y="230"/>
                    </a:lnTo>
                    <a:lnTo>
                      <a:pt x="282" y="230"/>
                    </a:lnTo>
                    <a:lnTo>
                      <a:pt x="286" y="214"/>
                    </a:lnTo>
                    <a:lnTo>
                      <a:pt x="303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3" name="Freeform 20">
                <a:extLst>
                  <a:ext uri="{FF2B5EF4-FFF2-40B4-BE49-F238E27FC236}">
                    <a16:creationId xmlns:a16="http://schemas.microsoft.com/office/drawing/2014/main" xmlns="" id="{C600B207-9C84-4EE1-91F3-8E7006CA68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1141" y="5599171"/>
                <a:ext cx="487657" cy="488950"/>
              </a:xfrm>
              <a:custGeom>
                <a:avLst/>
                <a:gdLst>
                  <a:gd name="T0" fmla="*/ 711 w 755"/>
                  <a:gd name="T1" fmla="*/ 311 h 756"/>
                  <a:gd name="T2" fmla="*/ 744 w 755"/>
                  <a:gd name="T3" fmla="*/ 278 h 756"/>
                  <a:gd name="T4" fmla="*/ 721 w 755"/>
                  <a:gd name="T5" fmla="*/ 229 h 756"/>
                  <a:gd name="T6" fmla="*/ 719 w 755"/>
                  <a:gd name="T7" fmla="*/ 213 h 756"/>
                  <a:gd name="T8" fmla="*/ 691 w 755"/>
                  <a:gd name="T9" fmla="*/ 165 h 756"/>
                  <a:gd name="T10" fmla="*/ 667 w 755"/>
                  <a:gd name="T11" fmla="*/ 157 h 756"/>
                  <a:gd name="T12" fmla="*/ 645 w 755"/>
                  <a:gd name="T13" fmla="*/ 111 h 756"/>
                  <a:gd name="T14" fmla="*/ 601 w 755"/>
                  <a:gd name="T15" fmla="*/ 78 h 756"/>
                  <a:gd name="T16" fmla="*/ 591 w 755"/>
                  <a:gd name="T17" fmla="*/ 65 h 756"/>
                  <a:gd name="T18" fmla="*/ 543 w 755"/>
                  <a:gd name="T19" fmla="*/ 39 h 756"/>
                  <a:gd name="T20" fmla="*/ 530 w 755"/>
                  <a:gd name="T21" fmla="*/ 33 h 756"/>
                  <a:gd name="T22" fmla="*/ 480 w 755"/>
                  <a:gd name="T23" fmla="*/ 14 h 756"/>
                  <a:gd name="T24" fmla="*/ 458 w 755"/>
                  <a:gd name="T25" fmla="*/ 23 h 756"/>
                  <a:gd name="T26" fmla="*/ 409 w 755"/>
                  <a:gd name="T27" fmla="*/ 1 h 756"/>
                  <a:gd name="T28" fmla="*/ 353 w 755"/>
                  <a:gd name="T29" fmla="*/ 2 h 756"/>
                  <a:gd name="T30" fmla="*/ 338 w 755"/>
                  <a:gd name="T31" fmla="*/ 2 h 756"/>
                  <a:gd name="T32" fmla="*/ 285 w 755"/>
                  <a:gd name="T33" fmla="*/ 11 h 756"/>
                  <a:gd name="T34" fmla="*/ 271 w 755"/>
                  <a:gd name="T35" fmla="*/ 20 h 756"/>
                  <a:gd name="T36" fmla="*/ 220 w 755"/>
                  <a:gd name="T37" fmla="*/ 34 h 756"/>
                  <a:gd name="T38" fmla="*/ 202 w 755"/>
                  <a:gd name="T39" fmla="*/ 88 h 756"/>
                  <a:gd name="T40" fmla="*/ 159 w 755"/>
                  <a:gd name="T41" fmla="*/ 69 h 756"/>
                  <a:gd name="T42" fmla="*/ 121 w 755"/>
                  <a:gd name="T43" fmla="*/ 106 h 756"/>
                  <a:gd name="T44" fmla="*/ 106 w 755"/>
                  <a:gd name="T45" fmla="*/ 115 h 756"/>
                  <a:gd name="T46" fmla="*/ 71 w 755"/>
                  <a:gd name="T47" fmla="*/ 156 h 756"/>
                  <a:gd name="T48" fmla="*/ 66 w 755"/>
                  <a:gd name="T49" fmla="*/ 173 h 756"/>
                  <a:gd name="T50" fmla="*/ 34 w 755"/>
                  <a:gd name="T51" fmla="*/ 218 h 756"/>
                  <a:gd name="T52" fmla="*/ 31 w 755"/>
                  <a:gd name="T53" fmla="*/ 269 h 756"/>
                  <a:gd name="T54" fmla="*/ 10 w 755"/>
                  <a:gd name="T55" fmla="*/ 285 h 756"/>
                  <a:gd name="T56" fmla="*/ 3 w 755"/>
                  <a:gd name="T57" fmla="*/ 338 h 756"/>
                  <a:gd name="T58" fmla="*/ 2 w 755"/>
                  <a:gd name="T59" fmla="*/ 354 h 756"/>
                  <a:gd name="T60" fmla="*/ 0 w 755"/>
                  <a:gd name="T61" fmla="*/ 407 h 756"/>
                  <a:gd name="T62" fmla="*/ 17 w 755"/>
                  <a:gd name="T63" fmla="*/ 424 h 756"/>
                  <a:gd name="T64" fmla="*/ 13 w 755"/>
                  <a:gd name="T65" fmla="*/ 477 h 756"/>
                  <a:gd name="T66" fmla="*/ 34 w 755"/>
                  <a:gd name="T67" fmla="*/ 526 h 756"/>
                  <a:gd name="T68" fmla="*/ 37 w 755"/>
                  <a:gd name="T69" fmla="*/ 543 h 756"/>
                  <a:gd name="T70" fmla="*/ 65 w 755"/>
                  <a:gd name="T71" fmla="*/ 589 h 756"/>
                  <a:gd name="T72" fmla="*/ 77 w 755"/>
                  <a:gd name="T73" fmla="*/ 601 h 756"/>
                  <a:gd name="T74" fmla="*/ 109 w 755"/>
                  <a:gd name="T75" fmla="*/ 644 h 756"/>
                  <a:gd name="T76" fmla="*/ 154 w 755"/>
                  <a:gd name="T77" fmla="*/ 634 h 756"/>
                  <a:gd name="T78" fmla="*/ 163 w 755"/>
                  <a:gd name="T79" fmla="*/ 690 h 756"/>
                  <a:gd name="T80" fmla="*/ 211 w 755"/>
                  <a:gd name="T81" fmla="*/ 715 h 756"/>
                  <a:gd name="T82" fmla="*/ 225 w 755"/>
                  <a:gd name="T83" fmla="*/ 723 h 756"/>
                  <a:gd name="T84" fmla="*/ 275 w 755"/>
                  <a:gd name="T85" fmla="*/ 742 h 756"/>
                  <a:gd name="T86" fmla="*/ 291 w 755"/>
                  <a:gd name="T87" fmla="*/ 742 h 756"/>
                  <a:gd name="T88" fmla="*/ 343 w 755"/>
                  <a:gd name="T89" fmla="*/ 754 h 756"/>
                  <a:gd name="T90" fmla="*/ 386 w 755"/>
                  <a:gd name="T91" fmla="*/ 717 h 756"/>
                  <a:gd name="T92" fmla="*/ 412 w 755"/>
                  <a:gd name="T93" fmla="*/ 754 h 756"/>
                  <a:gd name="T94" fmla="*/ 465 w 755"/>
                  <a:gd name="T95" fmla="*/ 742 h 756"/>
                  <a:gd name="T96" fmla="*/ 480 w 755"/>
                  <a:gd name="T97" fmla="*/ 742 h 756"/>
                  <a:gd name="T98" fmla="*/ 531 w 755"/>
                  <a:gd name="T99" fmla="*/ 723 h 756"/>
                  <a:gd name="T100" fmla="*/ 545 w 755"/>
                  <a:gd name="T101" fmla="*/ 715 h 756"/>
                  <a:gd name="T102" fmla="*/ 593 w 755"/>
                  <a:gd name="T103" fmla="*/ 690 h 756"/>
                  <a:gd name="T104" fmla="*/ 594 w 755"/>
                  <a:gd name="T105" fmla="*/ 652 h 756"/>
                  <a:gd name="T106" fmla="*/ 647 w 755"/>
                  <a:gd name="T107" fmla="*/ 645 h 756"/>
                  <a:gd name="T108" fmla="*/ 678 w 755"/>
                  <a:gd name="T109" fmla="*/ 601 h 756"/>
                  <a:gd name="T110" fmla="*/ 691 w 755"/>
                  <a:gd name="T111" fmla="*/ 591 h 756"/>
                  <a:gd name="T112" fmla="*/ 716 w 755"/>
                  <a:gd name="T113" fmla="*/ 544 h 756"/>
                  <a:gd name="T114" fmla="*/ 724 w 755"/>
                  <a:gd name="T115" fmla="*/ 532 h 756"/>
                  <a:gd name="T116" fmla="*/ 742 w 755"/>
                  <a:gd name="T117" fmla="*/ 481 h 756"/>
                  <a:gd name="T118" fmla="*/ 741 w 755"/>
                  <a:gd name="T119" fmla="*/ 465 h 756"/>
                  <a:gd name="T120" fmla="*/ 755 w 755"/>
                  <a:gd name="T121" fmla="*/ 412 h 756"/>
                  <a:gd name="T122" fmla="*/ 727 w 755"/>
                  <a:gd name="T123" fmla="*/ 368 h 756"/>
                  <a:gd name="T124" fmla="*/ 361 w 755"/>
                  <a:gd name="T125" fmla="*/ 441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5" h="756">
                    <a:moveTo>
                      <a:pt x="755" y="346"/>
                    </a:moveTo>
                    <a:lnTo>
                      <a:pt x="755" y="346"/>
                    </a:lnTo>
                    <a:lnTo>
                      <a:pt x="755" y="346"/>
                    </a:lnTo>
                    <a:lnTo>
                      <a:pt x="755" y="346"/>
                    </a:lnTo>
                    <a:lnTo>
                      <a:pt x="755" y="345"/>
                    </a:lnTo>
                    <a:lnTo>
                      <a:pt x="755" y="345"/>
                    </a:lnTo>
                    <a:lnTo>
                      <a:pt x="755" y="344"/>
                    </a:lnTo>
                    <a:lnTo>
                      <a:pt x="755" y="344"/>
                    </a:lnTo>
                    <a:lnTo>
                      <a:pt x="755" y="343"/>
                    </a:lnTo>
                    <a:lnTo>
                      <a:pt x="755" y="343"/>
                    </a:lnTo>
                    <a:lnTo>
                      <a:pt x="755" y="341"/>
                    </a:lnTo>
                    <a:lnTo>
                      <a:pt x="755" y="341"/>
                    </a:lnTo>
                    <a:lnTo>
                      <a:pt x="755" y="341"/>
                    </a:lnTo>
                    <a:lnTo>
                      <a:pt x="755" y="341"/>
                    </a:lnTo>
                    <a:lnTo>
                      <a:pt x="754" y="340"/>
                    </a:lnTo>
                    <a:lnTo>
                      <a:pt x="754" y="340"/>
                    </a:lnTo>
                    <a:lnTo>
                      <a:pt x="754" y="340"/>
                    </a:lnTo>
                    <a:lnTo>
                      <a:pt x="754" y="340"/>
                    </a:lnTo>
                    <a:lnTo>
                      <a:pt x="754" y="339"/>
                    </a:lnTo>
                    <a:lnTo>
                      <a:pt x="754" y="339"/>
                    </a:lnTo>
                    <a:lnTo>
                      <a:pt x="754" y="339"/>
                    </a:lnTo>
                    <a:lnTo>
                      <a:pt x="754" y="339"/>
                    </a:lnTo>
                    <a:lnTo>
                      <a:pt x="754" y="338"/>
                    </a:lnTo>
                    <a:lnTo>
                      <a:pt x="754" y="338"/>
                    </a:lnTo>
                    <a:lnTo>
                      <a:pt x="754" y="338"/>
                    </a:lnTo>
                    <a:lnTo>
                      <a:pt x="754" y="338"/>
                    </a:lnTo>
                    <a:lnTo>
                      <a:pt x="753" y="336"/>
                    </a:lnTo>
                    <a:lnTo>
                      <a:pt x="753" y="336"/>
                    </a:lnTo>
                    <a:lnTo>
                      <a:pt x="753" y="336"/>
                    </a:lnTo>
                    <a:lnTo>
                      <a:pt x="753" y="336"/>
                    </a:lnTo>
                    <a:lnTo>
                      <a:pt x="751" y="336"/>
                    </a:lnTo>
                    <a:lnTo>
                      <a:pt x="751" y="336"/>
                    </a:lnTo>
                    <a:lnTo>
                      <a:pt x="751" y="336"/>
                    </a:lnTo>
                    <a:lnTo>
                      <a:pt x="751" y="336"/>
                    </a:lnTo>
                    <a:lnTo>
                      <a:pt x="750" y="335"/>
                    </a:lnTo>
                    <a:lnTo>
                      <a:pt x="750" y="335"/>
                    </a:lnTo>
                    <a:lnTo>
                      <a:pt x="739" y="331"/>
                    </a:lnTo>
                    <a:lnTo>
                      <a:pt x="739" y="331"/>
                    </a:lnTo>
                    <a:lnTo>
                      <a:pt x="724" y="327"/>
                    </a:lnTo>
                    <a:lnTo>
                      <a:pt x="713" y="326"/>
                    </a:lnTo>
                    <a:lnTo>
                      <a:pt x="713" y="326"/>
                    </a:lnTo>
                    <a:lnTo>
                      <a:pt x="711" y="311"/>
                    </a:lnTo>
                    <a:lnTo>
                      <a:pt x="711" y="311"/>
                    </a:lnTo>
                    <a:lnTo>
                      <a:pt x="720" y="307"/>
                    </a:lnTo>
                    <a:lnTo>
                      <a:pt x="732" y="298"/>
                    </a:lnTo>
                    <a:lnTo>
                      <a:pt x="732" y="298"/>
                    </a:lnTo>
                    <a:lnTo>
                      <a:pt x="741" y="291"/>
                    </a:lnTo>
                    <a:lnTo>
                      <a:pt x="741" y="291"/>
                    </a:lnTo>
                    <a:lnTo>
                      <a:pt x="741" y="291"/>
                    </a:lnTo>
                    <a:lnTo>
                      <a:pt x="741" y="291"/>
                    </a:lnTo>
                    <a:lnTo>
                      <a:pt x="741" y="291"/>
                    </a:lnTo>
                    <a:lnTo>
                      <a:pt x="741" y="291"/>
                    </a:lnTo>
                    <a:lnTo>
                      <a:pt x="742" y="290"/>
                    </a:lnTo>
                    <a:lnTo>
                      <a:pt x="742" y="290"/>
                    </a:lnTo>
                    <a:lnTo>
                      <a:pt x="742" y="290"/>
                    </a:lnTo>
                    <a:lnTo>
                      <a:pt x="742" y="290"/>
                    </a:lnTo>
                    <a:lnTo>
                      <a:pt x="744" y="288"/>
                    </a:lnTo>
                    <a:lnTo>
                      <a:pt x="744" y="288"/>
                    </a:lnTo>
                    <a:lnTo>
                      <a:pt x="744" y="288"/>
                    </a:lnTo>
                    <a:lnTo>
                      <a:pt x="744" y="288"/>
                    </a:lnTo>
                    <a:lnTo>
                      <a:pt x="745" y="287"/>
                    </a:lnTo>
                    <a:lnTo>
                      <a:pt x="745" y="287"/>
                    </a:lnTo>
                    <a:lnTo>
                      <a:pt x="745" y="287"/>
                    </a:lnTo>
                    <a:lnTo>
                      <a:pt x="745" y="287"/>
                    </a:lnTo>
                    <a:lnTo>
                      <a:pt x="745" y="286"/>
                    </a:lnTo>
                    <a:lnTo>
                      <a:pt x="745" y="286"/>
                    </a:lnTo>
                    <a:lnTo>
                      <a:pt x="745" y="286"/>
                    </a:lnTo>
                    <a:lnTo>
                      <a:pt x="745" y="286"/>
                    </a:lnTo>
                    <a:lnTo>
                      <a:pt x="745" y="285"/>
                    </a:lnTo>
                    <a:lnTo>
                      <a:pt x="745" y="285"/>
                    </a:lnTo>
                    <a:lnTo>
                      <a:pt x="745" y="285"/>
                    </a:lnTo>
                    <a:lnTo>
                      <a:pt x="745" y="285"/>
                    </a:lnTo>
                    <a:lnTo>
                      <a:pt x="745" y="283"/>
                    </a:lnTo>
                    <a:lnTo>
                      <a:pt x="745" y="283"/>
                    </a:lnTo>
                    <a:lnTo>
                      <a:pt x="744" y="283"/>
                    </a:lnTo>
                    <a:lnTo>
                      <a:pt x="744" y="283"/>
                    </a:lnTo>
                    <a:lnTo>
                      <a:pt x="744" y="282"/>
                    </a:lnTo>
                    <a:lnTo>
                      <a:pt x="744" y="282"/>
                    </a:lnTo>
                    <a:lnTo>
                      <a:pt x="744" y="281"/>
                    </a:lnTo>
                    <a:lnTo>
                      <a:pt x="744" y="281"/>
                    </a:lnTo>
                    <a:lnTo>
                      <a:pt x="744" y="280"/>
                    </a:lnTo>
                    <a:lnTo>
                      <a:pt x="744" y="280"/>
                    </a:lnTo>
                    <a:lnTo>
                      <a:pt x="744" y="278"/>
                    </a:lnTo>
                    <a:lnTo>
                      <a:pt x="744" y="278"/>
                    </a:lnTo>
                    <a:lnTo>
                      <a:pt x="742" y="278"/>
                    </a:lnTo>
                    <a:lnTo>
                      <a:pt x="742" y="278"/>
                    </a:lnTo>
                    <a:lnTo>
                      <a:pt x="742" y="277"/>
                    </a:lnTo>
                    <a:lnTo>
                      <a:pt x="742" y="277"/>
                    </a:lnTo>
                    <a:lnTo>
                      <a:pt x="742" y="277"/>
                    </a:lnTo>
                    <a:lnTo>
                      <a:pt x="742" y="277"/>
                    </a:lnTo>
                    <a:lnTo>
                      <a:pt x="742" y="276"/>
                    </a:lnTo>
                    <a:lnTo>
                      <a:pt x="742" y="276"/>
                    </a:lnTo>
                    <a:lnTo>
                      <a:pt x="742" y="275"/>
                    </a:lnTo>
                    <a:lnTo>
                      <a:pt x="742" y="275"/>
                    </a:lnTo>
                    <a:lnTo>
                      <a:pt x="741" y="275"/>
                    </a:lnTo>
                    <a:lnTo>
                      <a:pt x="741" y="275"/>
                    </a:lnTo>
                    <a:lnTo>
                      <a:pt x="741" y="275"/>
                    </a:lnTo>
                    <a:lnTo>
                      <a:pt x="741" y="275"/>
                    </a:lnTo>
                    <a:lnTo>
                      <a:pt x="741" y="273"/>
                    </a:lnTo>
                    <a:lnTo>
                      <a:pt x="741" y="273"/>
                    </a:lnTo>
                    <a:lnTo>
                      <a:pt x="741" y="273"/>
                    </a:lnTo>
                    <a:lnTo>
                      <a:pt x="741" y="273"/>
                    </a:lnTo>
                    <a:lnTo>
                      <a:pt x="740" y="272"/>
                    </a:lnTo>
                    <a:lnTo>
                      <a:pt x="740" y="272"/>
                    </a:lnTo>
                    <a:lnTo>
                      <a:pt x="739" y="272"/>
                    </a:lnTo>
                    <a:lnTo>
                      <a:pt x="739" y="272"/>
                    </a:lnTo>
                    <a:lnTo>
                      <a:pt x="739" y="272"/>
                    </a:lnTo>
                    <a:lnTo>
                      <a:pt x="739" y="272"/>
                    </a:lnTo>
                    <a:lnTo>
                      <a:pt x="737" y="272"/>
                    </a:lnTo>
                    <a:lnTo>
                      <a:pt x="737" y="272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36" y="271"/>
                    </a:lnTo>
                    <a:lnTo>
                      <a:pt x="725" y="269"/>
                    </a:lnTo>
                    <a:lnTo>
                      <a:pt x="725" y="269"/>
                    </a:lnTo>
                    <a:lnTo>
                      <a:pt x="710" y="268"/>
                    </a:lnTo>
                    <a:lnTo>
                      <a:pt x="700" y="268"/>
                    </a:lnTo>
                    <a:lnTo>
                      <a:pt x="700" y="268"/>
                    </a:lnTo>
                    <a:lnTo>
                      <a:pt x="695" y="254"/>
                    </a:lnTo>
                    <a:lnTo>
                      <a:pt x="695" y="254"/>
                    </a:lnTo>
                    <a:lnTo>
                      <a:pt x="702" y="249"/>
                    </a:lnTo>
                    <a:lnTo>
                      <a:pt x="713" y="238"/>
                    </a:lnTo>
                    <a:lnTo>
                      <a:pt x="713" y="238"/>
                    </a:lnTo>
                    <a:lnTo>
                      <a:pt x="721" y="229"/>
                    </a:lnTo>
                    <a:lnTo>
                      <a:pt x="721" y="229"/>
                    </a:lnTo>
                    <a:lnTo>
                      <a:pt x="721" y="229"/>
                    </a:lnTo>
                    <a:lnTo>
                      <a:pt x="721" y="229"/>
                    </a:lnTo>
                    <a:lnTo>
                      <a:pt x="722" y="228"/>
                    </a:lnTo>
                    <a:lnTo>
                      <a:pt x="722" y="228"/>
                    </a:lnTo>
                    <a:lnTo>
                      <a:pt x="722" y="228"/>
                    </a:lnTo>
                    <a:lnTo>
                      <a:pt x="722" y="228"/>
                    </a:lnTo>
                    <a:lnTo>
                      <a:pt x="722" y="227"/>
                    </a:lnTo>
                    <a:lnTo>
                      <a:pt x="722" y="227"/>
                    </a:lnTo>
                    <a:lnTo>
                      <a:pt x="722" y="227"/>
                    </a:lnTo>
                    <a:lnTo>
                      <a:pt x="722" y="227"/>
                    </a:lnTo>
                    <a:lnTo>
                      <a:pt x="724" y="224"/>
                    </a:lnTo>
                    <a:lnTo>
                      <a:pt x="724" y="224"/>
                    </a:lnTo>
                    <a:lnTo>
                      <a:pt x="724" y="224"/>
                    </a:lnTo>
                    <a:lnTo>
                      <a:pt x="724" y="224"/>
                    </a:lnTo>
                    <a:lnTo>
                      <a:pt x="722" y="223"/>
                    </a:lnTo>
                    <a:lnTo>
                      <a:pt x="722" y="223"/>
                    </a:lnTo>
                    <a:lnTo>
                      <a:pt x="722" y="223"/>
                    </a:lnTo>
                    <a:lnTo>
                      <a:pt x="722" y="223"/>
                    </a:lnTo>
                    <a:lnTo>
                      <a:pt x="722" y="222"/>
                    </a:lnTo>
                    <a:lnTo>
                      <a:pt x="722" y="222"/>
                    </a:lnTo>
                    <a:lnTo>
                      <a:pt x="722" y="220"/>
                    </a:lnTo>
                    <a:lnTo>
                      <a:pt x="722" y="220"/>
                    </a:lnTo>
                    <a:lnTo>
                      <a:pt x="722" y="219"/>
                    </a:lnTo>
                    <a:lnTo>
                      <a:pt x="722" y="219"/>
                    </a:lnTo>
                    <a:lnTo>
                      <a:pt x="721" y="219"/>
                    </a:lnTo>
                    <a:lnTo>
                      <a:pt x="721" y="219"/>
                    </a:lnTo>
                    <a:lnTo>
                      <a:pt x="721" y="218"/>
                    </a:lnTo>
                    <a:lnTo>
                      <a:pt x="721" y="218"/>
                    </a:lnTo>
                    <a:lnTo>
                      <a:pt x="720" y="217"/>
                    </a:lnTo>
                    <a:lnTo>
                      <a:pt x="720" y="217"/>
                    </a:lnTo>
                    <a:lnTo>
                      <a:pt x="720" y="217"/>
                    </a:lnTo>
                    <a:lnTo>
                      <a:pt x="720" y="217"/>
                    </a:lnTo>
                    <a:lnTo>
                      <a:pt x="720" y="215"/>
                    </a:lnTo>
                    <a:lnTo>
                      <a:pt x="720" y="215"/>
                    </a:lnTo>
                    <a:lnTo>
                      <a:pt x="720" y="215"/>
                    </a:lnTo>
                    <a:lnTo>
                      <a:pt x="720" y="215"/>
                    </a:lnTo>
                    <a:lnTo>
                      <a:pt x="719" y="214"/>
                    </a:lnTo>
                    <a:lnTo>
                      <a:pt x="719" y="214"/>
                    </a:lnTo>
                    <a:lnTo>
                      <a:pt x="719" y="214"/>
                    </a:lnTo>
                    <a:lnTo>
                      <a:pt x="719" y="214"/>
                    </a:lnTo>
                    <a:lnTo>
                      <a:pt x="719" y="213"/>
                    </a:lnTo>
                    <a:lnTo>
                      <a:pt x="719" y="213"/>
                    </a:lnTo>
                    <a:lnTo>
                      <a:pt x="717" y="213"/>
                    </a:lnTo>
                    <a:lnTo>
                      <a:pt x="717" y="213"/>
                    </a:lnTo>
                    <a:lnTo>
                      <a:pt x="716" y="212"/>
                    </a:lnTo>
                    <a:lnTo>
                      <a:pt x="716" y="212"/>
                    </a:lnTo>
                    <a:lnTo>
                      <a:pt x="716" y="212"/>
                    </a:lnTo>
                    <a:lnTo>
                      <a:pt x="716" y="212"/>
                    </a:lnTo>
                    <a:lnTo>
                      <a:pt x="715" y="210"/>
                    </a:lnTo>
                    <a:lnTo>
                      <a:pt x="715" y="210"/>
                    </a:lnTo>
                    <a:lnTo>
                      <a:pt x="713" y="210"/>
                    </a:lnTo>
                    <a:lnTo>
                      <a:pt x="713" y="210"/>
                    </a:lnTo>
                    <a:lnTo>
                      <a:pt x="712" y="210"/>
                    </a:lnTo>
                    <a:lnTo>
                      <a:pt x="712" y="210"/>
                    </a:lnTo>
                    <a:lnTo>
                      <a:pt x="712" y="210"/>
                    </a:lnTo>
                    <a:lnTo>
                      <a:pt x="712" y="210"/>
                    </a:lnTo>
                    <a:lnTo>
                      <a:pt x="701" y="210"/>
                    </a:lnTo>
                    <a:lnTo>
                      <a:pt x="701" y="210"/>
                    </a:lnTo>
                    <a:lnTo>
                      <a:pt x="686" y="213"/>
                    </a:lnTo>
                    <a:lnTo>
                      <a:pt x="676" y="215"/>
                    </a:lnTo>
                    <a:lnTo>
                      <a:pt x="676" y="215"/>
                    </a:lnTo>
                    <a:lnTo>
                      <a:pt x="668" y="201"/>
                    </a:lnTo>
                    <a:lnTo>
                      <a:pt x="668" y="201"/>
                    </a:lnTo>
                    <a:lnTo>
                      <a:pt x="674" y="194"/>
                    </a:lnTo>
                    <a:lnTo>
                      <a:pt x="684" y="181"/>
                    </a:lnTo>
                    <a:lnTo>
                      <a:pt x="684" y="181"/>
                    </a:lnTo>
                    <a:lnTo>
                      <a:pt x="690" y="173"/>
                    </a:lnTo>
                    <a:lnTo>
                      <a:pt x="690" y="173"/>
                    </a:lnTo>
                    <a:lnTo>
                      <a:pt x="690" y="173"/>
                    </a:lnTo>
                    <a:lnTo>
                      <a:pt x="690" y="173"/>
                    </a:lnTo>
                    <a:lnTo>
                      <a:pt x="691" y="170"/>
                    </a:lnTo>
                    <a:lnTo>
                      <a:pt x="691" y="170"/>
                    </a:lnTo>
                    <a:lnTo>
                      <a:pt x="691" y="170"/>
                    </a:lnTo>
                    <a:lnTo>
                      <a:pt x="691" y="170"/>
                    </a:lnTo>
                    <a:lnTo>
                      <a:pt x="691" y="169"/>
                    </a:lnTo>
                    <a:lnTo>
                      <a:pt x="691" y="169"/>
                    </a:lnTo>
                    <a:lnTo>
                      <a:pt x="691" y="169"/>
                    </a:lnTo>
                    <a:lnTo>
                      <a:pt x="691" y="169"/>
                    </a:lnTo>
                    <a:lnTo>
                      <a:pt x="691" y="166"/>
                    </a:lnTo>
                    <a:lnTo>
                      <a:pt x="691" y="166"/>
                    </a:lnTo>
                    <a:lnTo>
                      <a:pt x="691" y="166"/>
                    </a:lnTo>
                    <a:lnTo>
                      <a:pt x="691" y="166"/>
                    </a:lnTo>
                    <a:lnTo>
                      <a:pt x="691" y="165"/>
                    </a:lnTo>
                    <a:lnTo>
                      <a:pt x="691" y="165"/>
                    </a:lnTo>
                    <a:lnTo>
                      <a:pt x="691" y="165"/>
                    </a:lnTo>
                    <a:lnTo>
                      <a:pt x="691" y="165"/>
                    </a:lnTo>
                    <a:lnTo>
                      <a:pt x="690" y="164"/>
                    </a:lnTo>
                    <a:lnTo>
                      <a:pt x="690" y="164"/>
                    </a:lnTo>
                    <a:lnTo>
                      <a:pt x="690" y="164"/>
                    </a:lnTo>
                    <a:lnTo>
                      <a:pt x="690" y="164"/>
                    </a:lnTo>
                    <a:lnTo>
                      <a:pt x="690" y="162"/>
                    </a:lnTo>
                    <a:lnTo>
                      <a:pt x="690" y="162"/>
                    </a:lnTo>
                    <a:lnTo>
                      <a:pt x="688" y="162"/>
                    </a:lnTo>
                    <a:lnTo>
                      <a:pt x="688" y="162"/>
                    </a:lnTo>
                    <a:lnTo>
                      <a:pt x="688" y="161"/>
                    </a:lnTo>
                    <a:lnTo>
                      <a:pt x="688" y="161"/>
                    </a:lnTo>
                    <a:lnTo>
                      <a:pt x="687" y="160"/>
                    </a:lnTo>
                    <a:lnTo>
                      <a:pt x="687" y="160"/>
                    </a:lnTo>
                    <a:lnTo>
                      <a:pt x="687" y="159"/>
                    </a:lnTo>
                    <a:lnTo>
                      <a:pt x="687" y="159"/>
                    </a:lnTo>
                    <a:lnTo>
                      <a:pt x="686" y="159"/>
                    </a:lnTo>
                    <a:lnTo>
                      <a:pt x="686" y="159"/>
                    </a:lnTo>
                    <a:lnTo>
                      <a:pt x="686" y="157"/>
                    </a:lnTo>
                    <a:lnTo>
                      <a:pt x="686" y="157"/>
                    </a:lnTo>
                    <a:lnTo>
                      <a:pt x="684" y="157"/>
                    </a:lnTo>
                    <a:lnTo>
                      <a:pt x="684" y="157"/>
                    </a:lnTo>
                    <a:lnTo>
                      <a:pt x="684" y="157"/>
                    </a:lnTo>
                    <a:lnTo>
                      <a:pt x="684" y="157"/>
                    </a:lnTo>
                    <a:lnTo>
                      <a:pt x="684" y="156"/>
                    </a:lnTo>
                    <a:lnTo>
                      <a:pt x="684" y="156"/>
                    </a:lnTo>
                    <a:lnTo>
                      <a:pt x="684" y="156"/>
                    </a:lnTo>
                    <a:lnTo>
                      <a:pt x="684" y="156"/>
                    </a:lnTo>
                    <a:lnTo>
                      <a:pt x="682" y="155"/>
                    </a:lnTo>
                    <a:lnTo>
                      <a:pt x="682" y="155"/>
                    </a:lnTo>
                    <a:lnTo>
                      <a:pt x="682" y="155"/>
                    </a:lnTo>
                    <a:lnTo>
                      <a:pt x="682" y="155"/>
                    </a:lnTo>
                    <a:lnTo>
                      <a:pt x="679" y="155"/>
                    </a:lnTo>
                    <a:lnTo>
                      <a:pt x="679" y="155"/>
                    </a:lnTo>
                    <a:lnTo>
                      <a:pt x="679" y="155"/>
                    </a:lnTo>
                    <a:lnTo>
                      <a:pt x="679" y="155"/>
                    </a:lnTo>
                    <a:lnTo>
                      <a:pt x="678" y="155"/>
                    </a:lnTo>
                    <a:lnTo>
                      <a:pt x="678" y="155"/>
                    </a:lnTo>
                    <a:lnTo>
                      <a:pt x="678" y="155"/>
                    </a:lnTo>
                    <a:lnTo>
                      <a:pt x="678" y="155"/>
                    </a:lnTo>
                    <a:lnTo>
                      <a:pt x="667" y="157"/>
                    </a:lnTo>
                    <a:lnTo>
                      <a:pt x="667" y="157"/>
                    </a:lnTo>
                    <a:lnTo>
                      <a:pt x="652" y="161"/>
                    </a:lnTo>
                    <a:lnTo>
                      <a:pt x="642" y="166"/>
                    </a:lnTo>
                    <a:lnTo>
                      <a:pt x="642" y="166"/>
                    </a:lnTo>
                    <a:lnTo>
                      <a:pt x="633" y="155"/>
                    </a:lnTo>
                    <a:lnTo>
                      <a:pt x="633" y="155"/>
                    </a:lnTo>
                    <a:lnTo>
                      <a:pt x="639" y="146"/>
                    </a:lnTo>
                    <a:lnTo>
                      <a:pt x="645" y="132"/>
                    </a:lnTo>
                    <a:lnTo>
                      <a:pt x="645" y="132"/>
                    </a:lnTo>
                    <a:lnTo>
                      <a:pt x="649" y="121"/>
                    </a:lnTo>
                    <a:lnTo>
                      <a:pt x="649" y="121"/>
                    </a:lnTo>
                    <a:lnTo>
                      <a:pt x="649" y="121"/>
                    </a:lnTo>
                    <a:lnTo>
                      <a:pt x="649" y="121"/>
                    </a:lnTo>
                    <a:lnTo>
                      <a:pt x="650" y="120"/>
                    </a:lnTo>
                    <a:lnTo>
                      <a:pt x="650" y="120"/>
                    </a:lnTo>
                    <a:lnTo>
                      <a:pt x="650" y="118"/>
                    </a:lnTo>
                    <a:lnTo>
                      <a:pt x="650" y="118"/>
                    </a:lnTo>
                    <a:lnTo>
                      <a:pt x="650" y="118"/>
                    </a:lnTo>
                    <a:lnTo>
                      <a:pt x="650" y="118"/>
                    </a:lnTo>
                    <a:lnTo>
                      <a:pt x="650" y="117"/>
                    </a:lnTo>
                    <a:lnTo>
                      <a:pt x="650" y="117"/>
                    </a:lnTo>
                    <a:lnTo>
                      <a:pt x="650" y="116"/>
                    </a:lnTo>
                    <a:lnTo>
                      <a:pt x="650" y="116"/>
                    </a:lnTo>
                    <a:lnTo>
                      <a:pt x="650" y="116"/>
                    </a:lnTo>
                    <a:lnTo>
                      <a:pt x="650" y="116"/>
                    </a:lnTo>
                    <a:lnTo>
                      <a:pt x="649" y="115"/>
                    </a:lnTo>
                    <a:lnTo>
                      <a:pt x="649" y="115"/>
                    </a:lnTo>
                    <a:lnTo>
                      <a:pt x="649" y="115"/>
                    </a:lnTo>
                    <a:lnTo>
                      <a:pt x="649" y="115"/>
                    </a:lnTo>
                    <a:lnTo>
                      <a:pt x="649" y="115"/>
                    </a:lnTo>
                    <a:lnTo>
                      <a:pt x="649" y="115"/>
                    </a:lnTo>
                    <a:lnTo>
                      <a:pt x="649" y="113"/>
                    </a:lnTo>
                    <a:lnTo>
                      <a:pt x="649" y="113"/>
                    </a:lnTo>
                    <a:lnTo>
                      <a:pt x="648" y="113"/>
                    </a:lnTo>
                    <a:lnTo>
                      <a:pt x="648" y="113"/>
                    </a:lnTo>
                    <a:lnTo>
                      <a:pt x="648" y="112"/>
                    </a:lnTo>
                    <a:lnTo>
                      <a:pt x="648" y="112"/>
                    </a:lnTo>
                    <a:lnTo>
                      <a:pt x="647" y="112"/>
                    </a:lnTo>
                    <a:lnTo>
                      <a:pt x="647" y="112"/>
                    </a:lnTo>
                    <a:lnTo>
                      <a:pt x="647" y="111"/>
                    </a:lnTo>
                    <a:lnTo>
                      <a:pt x="647" y="111"/>
                    </a:lnTo>
                    <a:lnTo>
                      <a:pt x="645" y="111"/>
                    </a:lnTo>
                    <a:lnTo>
                      <a:pt x="645" y="111"/>
                    </a:lnTo>
                    <a:lnTo>
                      <a:pt x="644" y="110"/>
                    </a:lnTo>
                    <a:lnTo>
                      <a:pt x="644" y="110"/>
                    </a:lnTo>
                    <a:lnTo>
                      <a:pt x="644" y="108"/>
                    </a:lnTo>
                    <a:lnTo>
                      <a:pt x="644" y="108"/>
                    </a:lnTo>
                    <a:lnTo>
                      <a:pt x="643" y="108"/>
                    </a:lnTo>
                    <a:lnTo>
                      <a:pt x="643" y="108"/>
                    </a:lnTo>
                    <a:lnTo>
                      <a:pt x="643" y="108"/>
                    </a:lnTo>
                    <a:lnTo>
                      <a:pt x="643" y="108"/>
                    </a:lnTo>
                    <a:lnTo>
                      <a:pt x="642" y="107"/>
                    </a:lnTo>
                    <a:lnTo>
                      <a:pt x="642" y="107"/>
                    </a:lnTo>
                    <a:lnTo>
                      <a:pt x="642" y="107"/>
                    </a:lnTo>
                    <a:lnTo>
                      <a:pt x="642" y="107"/>
                    </a:lnTo>
                    <a:lnTo>
                      <a:pt x="640" y="106"/>
                    </a:lnTo>
                    <a:lnTo>
                      <a:pt x="640" y="106"/>
                    </a:lnTo>
                    <a:lnTo>
                      <a:pt x="640" y="106"/>
                    </a:lnTo>
                    <a:lnTo>
                      <a:pt x="640" y="106"/>
                    </a:lnTo>
                    <a:lnTo>
                      <a:pt x="638" y="106"/>
                    </a:lnTo>
                    <a:lnTo>
                      <a:pt x="638" y="106"/>
                    </a:lnTo>
                    <a:lnTo>
                      <a:pt x="638" y="106"/>
                    </a:lnTo>
                    <a:lnTo>
                      <a:pt x="638" y="106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7" y="106"/>
                    </a:lnTo>
                    <a:lnTo>
                      <a:pt x="634" y="106"/>
                    </a:lnTo>
                    <a:lnTo>
                      <a:pt x="634" y="106"/>
                    </a:lnTo>
                    <a:lnTo>
                      <a:pt x="634" y="106"/>
                    </a:lnTo>
                    <a:lnTo>
                      <a:pt x="634" y="106"/>
                    </a:lnTo>
                    <a:lnTo>
                      <a:pt x="624" y="111"/>
                    </a:lnTo>
                    <a:lnTo>
                      <a:pt x="624" y="111"/>
                    </a:lnTo>
                    <a:lnTo>
                      <a:pt x="610" y="117"/>
                    </a:lnTo>
                    <a:lnTo>
                      <a:pt x="601" y="123"/>
                    </a:lnTo>
                    <a:lnTo>
                      <a:pt x="601" y="123"/>
                    </a:lnTo>
                    <a:lnTo>
                      <a:pt x="590" y="113"/>
                    </a:lnTo>
                    <a:lnTo>
                      <a:pt x="590" y="113"/>
                    </a:lnTo>
                    <a:lnTo>
                      <a:pt x="594" y="104"/>
                    </a:lnTo>
                    <a:lnTo>
                      <a:pt x="599" y="89"/>
                    </a:lnTo>
                    <a:lnTo>
                      <a:pt x="599" y="89"/>
                    </a:lnTo>
                    <a:lnTo>
                      <a:pt x="601" y="78"/>
                    </a:lnTo>
                    <a:lnTo>
                      <a:pt x="601" y="78"/>
                    </a:lnTo>
                    <a:lnTo>
                      <a:pt x="601" y="78"/>
                    </a:lnTo>
                    <a:lnTo>
                      <a:pt x="601" y="78"/>
                    </a:lnTo>
                    <a:lnTo>
                      <a:pt x="601" y="76"/>
                    </a:lnTo>
                    <a:lnTo>
                      <a:pt x="601" y="76"/>
                    </a:lnTo>
                    <a:lnTo>
                      <a:pt x="601" y="76"/>
                    </a:lnTo>
                    <a:lnTo>
                      <a:pt x="601" y="76"/>
                    </a:lnTo>
                    <a:lnTo>
                      <a:pt x="601" y="74"/>
                    </a:lnTo>
                    <a:lnTo>
                      <a:pt x="601" y="74"/>
                    </a:lnTo>
                    <a:lnTo>
                      <a:pt x="600" y="74"/>
                    </a:lnTo>
                    <a:lnTo>
                      <a:pt x="600" y="74"/>
                    </a:lnTo>
                    <a:lnTo>
                      <a:pt x="600" y="73"/>
                    </a:lnTo>
                    <a:lnTo>
                      <a:pt x="600" y="73"/>
                    </a:lnTo>
                    <a:lnTo>
                      <a:pt x="600" y="73"/>
                    </a:lnTo>
                    <a:lnTo>
                      <a:pt x="600" y="73"/>
                    </a:lnTo>
                    <a:lnTo>
                      <a:pt x="600" y="72"/>
                    </a:lnTo>
                    <a:lnTo>
                      <a:pt x="600" y="72"/>
                    </a:lnTo>
                    <a:lnTo>
                      <a:pt x="600" y="72"/>
                    </a:lnTo>
                    <a:lnTo>
                      <a:pt x="600" y="72"/>
                    </a:lnTo>
                    <a:lnTo>
                      <a:pt x="599" y="70"/>
                    </a:lnTo>
                    <a:lnTo>
                      <a:pt x="599" y="70"/>
                    </a:lnTo>
                    <a:lnTo>
                      <a:pt x="599" y="70"/>
                    </a:lnTo>
                    <a:lnTo>
                      <a:pt x="599" y="70"/>
                    </a:lnTo>
                    <a:lnTo>
                      <a:pt x="598" y="70"/>
                    </a:lnTo>
                    <a:lnTo>
                      <a:pt x="598" y="70"/>
                    </a:lnTo>
                    <a:lnTo>
                      <a:pt x="598" y="69"/>
                    </a:lnTo>
                    <a:lnTo>
                      <a:pt x="598" y="69"/>
                    </a:lnTo>
                    <a:lnTo>
                      <a:pt x="596" y="69"/>
                    </a:lnTo>
                    <a:lnTo>
                      <a:pt x="596" y="69"/>
                    </a:lnTo>
                    <a:lnTo>
                      <a:pt x="596" y="69"/>
                    </a:lnTo>
                    <a:lnTo>
                      <a:pt x="596" y="69"/>
                    </a:lnTo>
                    <a:lnTo>
                      <a:pt x="595" y="68"/>
                    </a:lnTo>
                    <a:lnTo>
                      <a:pt x="595" y="68"/>
                    </a:lnTo>
                    <a:lnTo>
                      <a:pt x="594" y="67"/>
                    </a:lnTo>
                    <a:lnTo>
                      <a:pt x="594" y="67"/>
                    </a:lnTo>
                    <a:lnTo>
                      <a:pt x="594" y="67"/>
                    </a:lnTo>
                    <a:lnTo>
                      <a:pt x="594" y="67"/>
                    </a:lnTo>
                    <a:lnTo>
                      <a:pt x="593" y="65"/>
                    </a:lnTo>
                    <a:lnTo>
                      <a:pt x="593" y="65"/>
                    </a:lnTo>
                    <a:lnTo>
                      <a:pt x="593" y="65"/>
                    </a:lnTo>
                    <a:lnTo>
                      <a:pt x="593" y="65"/>
                    </a:lnTo>
                    <a:lnTo>
                      <a:pt x="591" y="65"/>
                    </a:lnTo>
                    <a:lnTo>
                      <a:pt x="591" y="65"/>
                    </a:lnTo>
                    <a:lnTo>
                      <a:pt x="591" y="65"/>
                    </a:lnTo>
                    <a:lnTo>
                      <a:pt x="591" y="65"/>
                    </a:lnTo>
                    <a:lnTo>
                      <a:pt x="590" y="64"/>
                    </a:lnTo>
                    <a:lnTo>
                      <a:pt x="590" y="64"/>
                    </a:lnTo>
                    <a:lnTo>
                      <a:pt x="590" y="64"/>
                    </a:lnTo>
                    <a:lnTo>
                      <a:pt x="590" y="64"/>
                    </a:lnTo>
                    <a:lnTo>
                      <a:pt x="587" y="64"/>
                    </a:lnTo>
                    <a:lnTo>
                      <a:pt x="587" y="64"/>
                    </a:lnTo>
                    <a:lnTo>
                      <a:pt x="586" y="64"/>
                    </a:lnTo>
                    <a:lnTo>
                      <a:pt x="586" y="64"/>
                    </a:lnTo>
                    <a:lnTo>
                      <a:pt x="585" y="65"/>
                    </a:lnTo>
                    <a:lnTo>
                      <a:pt x="585" y="65"/>
                    </a:lnTo>
                    <a:lnTo>
                      <a:pt x="585" y="65"/>
                    </a:lnTo>
                    <a:lnTo>
                      <a:pt x="585" y="65"/>
                    </a:lnTo>
                    <a:lnTo>
                      <a:pt x="584" y="65"/>
                    </a:lnTo>
                    <a:lnTo>
                      <a:pt x="584" y="65"/>
                    </a:lnTo>
                    <a:lnTo>
                      <a:pt x="584" y="65"/>
                    </a:lnTo>
                    <a:lnTo>
                      <a:pt x="584" y="65"/>
                    </a:lnTo>
                    <a:lnTo>
                      <a:pt x="584" y="65"/>
                    </a:lnTo>
                    <a:lnTo>
                      <a:pt x="584" y="65"/>
                    </a:lnTo>
                    <a:lnTo>
                      <a:pt x="574" y="72"/>
                    </a:lnTo>
                    <a:lnTo>
                      <a:pt x="574" y="72"/>
                    </a:lnTo>
                    <a:lnTo>
                      <a:pt x="561" y="81"/>
                    </a:lnTo>
                    <a:lnTo>
                      <a:pt x="553" y="88"/>
                    </a:lnTo>
                    <a:lnTo>
                      <a:pt x="553" y="88"/>
                    </a:lnTo>
                    <a:lnTo>
                      <a:pt x="541" y="81"/>
                    </a:lnTo>
                    <a:lnTo>
                      <a:pt x="541" y="81"/>
                    </a:lnTo>
                    <a:lnTo>
                      <a:pt x="543" y="70"/>
                    </a:lnTo>
                    <a:lnTo>
                      <a:pt x="545" y="55"/>
                    </a:lnTo>
                    <a:lnTo>
                      <a:pt x="545" y="55"/>
                    </a:lnTo>
                    <a:lnTo>
                      <a:pt x="546" y="44"/>
                    </a:lnTo>
                    <a:lnTo>
                      <a:pt x="546" y="44"/>
                    </a:lnTo>
                    <a:lnTo>
                      <a:pt x="546" y="44"/>
                    </a:lnTo>
                    <a:lnTo>
                      <a:pt x="546" y="44"/>
                    </a:lnTo>
                    <a:lnTo>
                      <a:pt x="545" y="42"/>
                    </a:lnTo>
                    <a:lnTo>
                      <a:pt x="545" y="42"/>
                    </a:lnTo>
                    <a:lnTo>
                      <a:pt x="545" y="42"/>
                    </a:lnTo>
                    <a:lnTo>
                      <a:pt x="545" y="42"/>
                    </a:lnTo>
                    <a:lnTo>
                      <a:pt x="545" y="40"/>
                    </a:lnTo>
                    <a:lnTo>
                      <a:pt x="545" y="40"/>
                    </a:lnTo>
                    <a:lnTo>
                      <a:pt x="545" y="40"/>
                    </a:lnTo>
                    <a:lnTo>
                      <a:pt x="545" y="40"/>
                    </a:lnTo>
                    <a:lnTo>
                      <a:pt x="543" y="39"/>
                    </a:lnTo>
                    <a:lnTo>
                      <a:pt x="543" y="39"/>
                    </a:lnTo>
                    <a:lnTo>
                      <a:pt x="543" y="39"/>
                    </a:lnTo>
                    <a:lnTo>
                      <a:pt x="543" y="39"/>
                    </a:lnTo>
                    <a:lnTo>
                      <a:pt x="543" y="38"/>
                    </a:lnTo>
                    <a:lnTo>
                      <a:pt x="543" y="38"/>
                    </a:lnTo>
                    <a:lnTo>
                      <a:pt x="543" y="38"/>
                    </a:lnTo>
                    <a:lnTo>
                      <a:pt x="543" y="38"/>
                    </a:lnTo>
                    <a:lnTo>
                      <a:pt x="542" y="38"/>
                    </a:lnTo>
                    <a:lnTo>
                      <a:pt x="542" y="38"/>
                    </a:lnTo>
                    <a:lnTo>
                      <a:pt x="542" y="36"/>
                    </a:lnTo>
                    <a:lnTo>
                      <a:pt x="542" y="36"/>
                    </a:lnTo>
                    <a:lnTo>
                      <a:pt x="541" y="36"/>
                    </a:lnTo>
                    <a:lnTo>
                      <a:pt x="541" y="36"/>
                    </a:lnTo>
                    <a:lnTo>
                      <a:pt x="541" y="36"/>
                    </a:lnTo>
                    <a:lnTo>
                      <a:pt x="541" y="36"/>
                    </a:lnTo>
                    <a:lnTo>
                      <a:pt x="540" y="35"/>
                    </a:lnTo>
                    <a:lnTo>
                      <a:pt x="540" y="35"/>
                    </a:lnTo>
                    <a:lnTo>
                      <a:pt x="540" y="35"/>
                    </a:lnTo>
                    <a:lnTo>
                      <a:pt x="540" y="35"/>
                    </a:lnTo>
                    <a:lnTo>
                      <a:pt x="538" y="35"/>
                    </a:lnTo>
                    <a:lnTo>
                      <a:pt x="538" y="35"/>
                    </a:lnTo>
                    <a:lnTo>
                      <a:pt x="536" y="34"/>
                    </a:lnTo>
                    <a:lnTo>
                      <a:pt x="536" y="34"/>
                    </a:lnTo>
                    <a:lnTo>
                      <a:pt x="536" y="34"/>
                    </a:lnTo>
                    <a:lnTo>
                      <a:pt x="536" y="34"/>
                    </a:lnTo>
                    <a:lnTo>
                      <a:pt x="535" y="34"/>
                    </a:lnTo>
                    <a:lnTo>
                      <a:pt x="535" y="34"/>
                    </a:lnTo>
                    <a:lnTo>
                      <a:pt x="535" y="34"/>
                    </a:lnTo>
                    <a:lnTo>
                      <a:pt x="535" y="34"/>
                    </a:lnTo>
                    <a:lnTo>
                      <a:pt x="533" y="33"/>
                    </a:lnTo>
                    <a:lnTo>
                      <a:pt x="533" y="33"/>
                    </a:lnTo>
                    <a:lnTo>
                      <a:pt x="533" y="33"/>
                    </a:lnTo>
                    <a:lnTo>
                      <a:pt x="533" y="33"/>
                    </a:lnTo>
                    <a:lnTo>
                      <a:pt x="532" y="33"/>
                    </a:lnTo>
                    <a:lnTo>
                      <a:pt x="532" y="33"/>
                    </a:lnTo>
                    <a:lnTo>
                      <a:pt x="532" y="33"/>
                    </a:lnTo>
                    <a:lnTo>
                      <a:pt x="532" y="33"/>
                    </a:lnTo>
                    <a:lnTo>
                      <a:pt x="531" y="33"/>
                    </a:lnTo>
                    <a:lnTo>
                      <a:pt x="531" y="33"/>
                    </a:lnTo>
                    <a:lnTo>
                      <a:pt x="531" y="33"/>
                    </a:lnTo>
                    <a:lnTo>
                      <a:pt x="531" y="33"/>
                    </a:lnTo>
                    <a:lnTo>
                      <a:pt x="530" y="33"/>
                    </a:lnTo>
                    <a:lnTo>
                      <a:pt x="530" y="33"/>
                    </a:lnTo>
                    <a:lnTo>
                      <a:pt x="530" y="33"/>
                    </a:lnTo>
                    <a:lnTo>
                      <a:pt x="530" y="33"/>
                    </a:lnTo>
                    <a:lnTo>
                      <a:pt x="528" y="34"/>
                    </a:lnTo>
                    <a:lnTo>
                      <a:pt x="528" y="34"/>
                    </a:lnTo>
                    <a:lnTo>
                      <a:pt x="526" y="35"/>
                    </a:lnTo>
                    <a:lnTo>
                      <a:pt x="526" y="35"/>
                    </a:lnTo>
                    <a:lnTo>
                      <a:pt x="526" y="35"/>
                    </a:lnTo>
                    <a:lnTo>
                      <a:pt x="526" y="35"/>
                    </a:lnTo>
                    <a:lnTo>
                      <a:pt x="526" y="35"/>
                    </a:lnTo>
                    <a:lnTo>
                      <a:pt x="526" y="35"/>
                    </a:lnTo>
                    <a:lnTo>
                      <a:pt x="518" y="42"/>
                    </a:lnTo>
                    <a:lnTo>
                      <a:pt x="518" y="42"/>
                    </a:lnTo>
                    <a:lnTo>
                      <a:pt x="507" y="54"/>
                    </a:lnTo>
                    <a:lnTo>
                      <a:pt x="501" y="62"/>
                    </a:lnTo>
                    <a:lnTo>
                      <a:pt x="501" y="62"/>
                    </a:lnTo>
                    <a:lnTo>
                      <a:pt x="487" y="57"/>
                    </a:lnTo>
                    <a:lnTo>
                      <a:pt x="487" y="57"/>
                    </a:lnTo>
                    <a:lnTo>
                      <a:pt x="488" y="47"/>
                    </a:lnTo>
                    <a:lnTo>
                      <a:pt x="487" y="30"/>
                    </a:lnTo>
                    <a:lnTo>
                      <a:pt x="487" y="30"/>
                    </a:lnTo>
                    <a:lnTo>
                      <a:pt x="484" y="20"/>
                    </a:lnTo>
                    <a:lnTo>
                      <a:pt x="484" y="20"/>
                    </a:lnTo>
                    <a:lnTo>
                      <a:pt x="485" y="20"/>
                    </a:lnTo>
                    <a:lnTo>
                      <a:pt x="485" y="20"/>
                    </a:lnTo>
                    <a:lnTo>
                      <a:pt x="484" y="20"/>
                    </a:lnTo>
                    <a:lnTo>
                      <a:pt x="484" y="20"/>
                    </a:lnTo>
                    <a:lnTo>
                      <a:pt x="484" y="18"/>
                    </a:lnTo>
                    <a:lnTo>
                      <a:pt x="484" y="18"/>
                    </a:lnTo>
                    <a:lnTo>
                      <a:pt x="483" y="16"/>
                    </a:lnTo>
                    <a:lnTo>
                      <a:pt x="483" y="16"/>
                    </a:lnTo>
                    <a:lnTo>
                      <a:pt x="483" y="16"/>
                    </a:lnTo>
                    <a:lnTo>
                      <a:pt x="483" y="16"/>
                    </a:lnTo>
                    <a:lnTo>
                      <a:pt x="483" y="15"/>
                    </a:lnTo>
                    <a:lnTo>
                      <a:pt x="483" y="15"/>
                    </a:lnTo>
                    <a:lnTo>
                      <a:pt x="483" y="15"/>
                    </a:lnTo>
                    <a:lnTo>
                      <a:pt x="483" y="15"/>
                    </a:lnTo>
                    <a:lnTo>
                      <a:pt x="482" y="14"/>
                    </a:lnTo>
                    <a:lnTo>
                      <a:pt x="482" y="14"/>
                    </a:lnTo>
                    <a:lnTo>
                      <a:pt x="482" y="14"/>
                    </a:lnTo>
                    <a:lnTo>
                      <a:pt x="482" y="14"/>
                    </a:lnTo>
                    <a:lnTo>
                      <a:pt x="480" y="14"/>
                    </a:lnTo>
                    <a:lnTo>
                      <a:pt x="480" y="14"/>
                    </a:lnTo>
                    <a:lnTo>
                      <a:pt x="480" y="14"/>
                    </a:lnTo>
                    <a:lnTo>
                      <a:pt x="480" y="14"/>
                    </a:lnTo>
                    <a:lnTo>
                      <a:pt x="479" y="14"/>
                    </a:lnTo>
                    <a:lnTo>
                      <a:pt x="479" y="14"/>
                    </a:lnTo>
                    <a:lnTo>
                      <a:pt x="479" y="13"/>
                    </a:lnTo>
                    <a:lnTo>
                      <a:pt x="479" y="13"/>
                    </a:lnTo>
                    <a:lnTo>
                      <a:pt x="478" y="13"/>
                    </a:lnTo>
                    <a:lnTo>
                      <a:pt x="478" y="13"/>
                    </a:lnTo>
                    <a:lnTo>
                      <a:pt x="478" y="13"/>
                    </a:lnTo>
                    <a:lnTo>
                      <a:pt x="478" y="13"/>
                    </a:lnTo>
                    <a:lnTo>
                      <a:pt x="475" y="13"/>
                    </a:lnTo>
                    <a:lnTo>
                      <a:pt x="475" y="13"/>
                    </a:lnTo>
                    <a:lnTo>
                      <a:pt x="474" y="11"/>
                    </a:lnTo>
                    <a:lnTo>
                      <a:pt x="474" y="11"/>
                    </a:lnTo>
                    <a:lnTo>
                      <a:pt x="474" y="11"/>
                    </a:lnTo>
                    <a:lnTo>
                      <a:pt x="474" y="11"/>
                    </a:lnTo>
                    <a:lnTo>
                      <a:pt x="473" y="11"/>
                    </a:lnTo>
                    <a:lnTo>
                      <a:pt x="473" y="11"/>
                    </a:lnTo>
                    <a:lnTo>
                      <a:pt x="473" y="11"/>
                    </a:lnTo>
                    <a:lnTo>
                      <a:pt x="473" y="11"/>
                    </a:lnTo>
                    <a:lnTo>
                      <a:pt x="472" y="11"/>
                    </a:lnTo>
                    <a:lnTo>
                      <a:pt x="472" y="11"/>
                    </a:lnTo>
                    <a:lnTo>
                      <a:pt x="470" y="11"/>
                    </a:lnTo>
                    <a:lnTo>
                      <a:pt x="470" y="11"/>
                    </a:lnTo>
                    <a:lnTo>
                      <a:pt x="470" y="11"/>
                    </a:lnTo>
                    <a:lnTo>
                      <a:pt x="470" y="11"/>
                    </a:lnTo>
                    <a:lnTo>
                      <a:pt x="469" y="11"/>
                    </a:lnTo>
                    <a:lnTo>
                      <a:pt x="469" y="11"/>
                    </a:lnTo>
                    <a:lnTo>
                      <a:pt x="468" y="11"/>
                    </a:lnTo>
                    <a:lnTo>
                      <a:pt x="468" y="11"/>
                    </a:lnTo>
                    <a:lnTo>
                      <a:pt x="468" y="11"/>
                    </a:lnTo>
                    <a:lnTo>
                      <a:pt x="468" y="11"/>
                    </a:lnTo>
                    <a:lnTo>
                      <a:pt x="468" y="13"/>
                    </a:lnTo>
                    <a:lnTo>
                      <a:pt x="468" y="13"/>
                    </a:lnTo>
                    <a:lnTo>
                      <a:pt x="467" y="13"/>
                    </a:lnTo>
                    <a:lnTo>
                      <a:pt x="467" y="13"/>
                    </a:lnTo>
                    <a:lnTo>
                      <a:pt x="464" y="14"/>
                    </a:lnTo>
                    <a:lnTo>
                      <a:pt x="464" y="14"/>
                    </a:lnTo>
                    <a:lnTo>
                      <a:pt x="464" y="15"/>
                    </a:lnTo>
                    <a:lnTo>
                      <a:pt x="464" y="15"/>
                    </a:lnTo>
                    <a:lnTo>
                      <a:pt x="458" y="23"/>
                    </a:lnTo>
                    <a:lnTo>
                      <a:pt x="458" y="23"/>
                    </a:lnTo>
                    <a:lnTo>
                      <a:pt x="449" y="36"/>
                    </a:lnTo>
                    <a:lnTo>
                      <a:pt x="444" y="45"/>
                    </a:lnTo>
                    <a:lnTo>
                      <a:pt x="444" y="45"/>
                    </a:lnTo>
                    <a:lnTo>
                      <a:pt x="430" y="43"/>
                    </a:lnTo>
                    <a:lnTo>
                      <a:pt x="430" y="43"/>
                    </a:lnTo>
                    <a:lnTo>
                      <a:pt x="429" y="33"/>
                    </a:lnTo>
                    <a:lnTo>
                      <a:pt x="425" y="18"/>
                    </a:lnTo>
                    <a:lnTo>
                      <a:pt x="425" y="18"/>
                    </a:lnTo>
                    <a:lnTo>
                      <a:pt x="421" y="7"/>
                    </a:lnTo>
                    <a:lnTo>
                      <a:pt x="421" y="7"/>
                    </a:lnTo>
                    <a:lnTo>
                      <a:pt x="421" y="6"/>
                    </a:lnTo>
                    <a:lnTo>
                      <a:pt x="421" y="6"/>
                    </a:lnTo>
                    <a:lnTo>
                      <a:pt x="419" y="4"/>
                    </a:lnTo>
                    <a:lnTo>
                      <a:pt x="419" y="4"/>
                    </a:lnTo>
                    <a:lnTo>
                      <a:pt x="419" y="4"/>
                    </a:lnTo>
                    <a:lnTo>
                      <a:pt x="419" y="4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19" y="2"/>
                    </a:lnTo>
                    <a:lnTo>
                      <a:pt x="417" y="2"/>
                    </a:lnTo>
                    <a:lnTo>
                      <a:pt x="417" y="2"/>
                    </a:lnTo>
                    <a:lnTo>
                      <a:pt x="417" y="1"/>
                    </a:lnTo>
                    <a:lnTo>
                      <a:pt x="417" y="1"/>
                    </a:lnTo>
                    <a:lnTo>
                      <a:pt x="416" y="1"/>
                    </a:lnTo>
                    <a:lnTo>
                      <a:pt x="416" y="1"/>
                    </a:lnTo>
                    <a:lnTo>
                      <a:pt x="416" y="1"/>
                    </a:lnTo>
                    <a:lnTo>
                      <a:pt x="416" y="1"/>
                    </a:lnTo>
                    <a:lnTo>
                      <a:pt x="415" y="1"/>
                    </a:lnTo>
                    <a:lnTo>
                      <a:pt x="415" y="1"/>
                    </a:lnTo>
                    <a:lnTo>
                      <a:pt x="414" y="1"/>
                    </a:lnTo>
                    <a:lnTo>
                      <a:pt x="414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1" y="1"/>
                    </a:lnTo>
                    <a:lnTo>
                      <a:pt x="411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7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5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4" y="1"/>
                    </a:lnTo>
                    <a:lnTo>
                      <a:pt x="402" y="2"/>
                    </a:lnTo>
                    <a:lnTo>
                      <a:pt x="402" y="2"/>
                    </a:lnTo>
                    <a:lnTo>
                      <a:pt x="402" y="2"/>
                    </a:lnTo>
                    <a:lnTo>
                      <a:pt x="402" y="2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0" y="5"/>
                    </a:lnTo>
                    <a:lnTo>
                      <a:pt x="400" y="5"/>
                    </a:lnTo>
                    <a:lnTo>
                      <a:pt x="400" y="5"/>
                    </a:lnTo>
                    <a:lnTo>
                      <a:pt x="400" y="5"/>
                    </a:lnTo>
                    <a:lnTo>
                      <a:pt x="395" y="15"/>
                    </a:lnTo>
                    <a:lnTo>
                      <a:pt x="395" y="15"/>
                    </a:lnTo>
                    <a:lnTo>
                      <a:pt x="388" y="29"/>
                    </a:lnTo>
                    <a:lnTo>
                      <a:pt x="385" y="39"/>
                    </a:lnTo>
                    <a:lnTo>
                      <a:pt x="385" y="39"/>
                    </a:lnTo>
                    <a:lnTo>
                      <a:pt x="371" y="39"/>
                    </a:lnTo>
                    <a:lnTo>
                      <a:pt x="371" y="39"/>
                    </a:lnTo>
                    <a:lnTo>
                      <a:pt x="367" y="29"/>
                    </a:lnTo>
                    <a:lnTo>
                      <a:pt x="361" y="15"/>
                    </a:lnTo>
                    <a:lnTo>
                      <a:pt x="361" y="1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6" y="5"/>
                    </a:lnTo>
                    <a:lnTo>
                      <a:pt x="353" y="2"/>
                    </a:lnTo>
                    <a:lnTo>
                      <a:pt x="353" y="2"/>
                    </a:lnTo>
                    <a:lnTo>
                      <a:pt x="353" y="2"/>
                    </a:lnTo>
                    <a:lnTo>
                      <a:pt x="353" y="2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2" y="1"/>
                    </a:lnTo>
                    <a:lnTo>
                      <a:pt x="351" y="1"/>
                    </a:lnTo>
                    <a:lnTo>
                      <a:pt x="351" y="1"/>
                    </a:lnTo>
                    <a:lnTo>
                      <a:pt x="351" y="1"/>
                    </a:lnTo>
                    <a:lnTo>
                      <a:pt x="351" y="1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8" y="0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7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3" y="1"/>
                    </a:lnTo>
                    <a:lnTo>
                      <a:pt x="342" y="1"/>
                    </a:lnTo>
                    <a:lnTo>
                      <a:pt x="342" y="1"/>
                    </a:lnTo>
                    <a:lnTo>
                      <a:pt x="342" y="1"/>
                    </a:lnTo>
                    <a:lnTo>
                      <a:pt x="342" y="1"/>
                    </a:lnTo>
                    <a:lnTo>
                      <a:pt x="341" y="1"/>
                    </a:lnTo>
                    <a:lnTo>
                      <a:pt x="341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39" y="1"/>
                    </a:lnTo>
                    <a:lnTo>
                      <a:pt x="338" y="2"/>
                    </a:lnTo>
                    <a:lnTo>
                      <a:pt x="338" y="2"/>
                    </a:lnTo>
                    <a:lnTo>
                      <a:pt x="338" y="2"/>
                    </a:lnTo>
                    <a:lnTo>
                      <a:pt x="338" y="2"/>
                    </a:lnTo>
                    <a:lnTo>
                      <a:pt x="338" y="2"/>
                    </a:lnTo>
                    <a:lnTo>
                      <a:pt x="338" y="2"/>
                    </a:lnTo>
                    <a:lnTo>
                      <a:pt x="337" y="4"/>
                    </a:lnTo>
                    <a:lnTo>
                      <a:pt x="337" y="4"/>
                    </a:lnTo>
                    <a:lnTo>
                      <a:pt x="337" y="4"/>
                    </a:lnTo>
                    <a:lnTo>
                      <a:pt x="337" y="4"/>
                    </a:lnTo>
                    <a:lnTo>
                      <a:pt x="336" y="5"/>
                    </a:lnTo>
                    <a:lnTo>
                      <a:pt x="336" y="5"/>
                    </a:lnTo>
                    <a:lnTo>
                      <a:pt x="334" y="6"/>
                    </a:lnTo>
                    <a:lnTo>
                      <a:pt x="334" y="6"/>
                    </a:lnTo>
                    <a:lnTo>
                      <a:pt x="334" y="7"/>
                    </a:lnTo>
                    <a:lnTo>
                      <a:pt x="334" y="7"/>
                    </a:lnTo>
                    <a:lnTo>
                      <a:pt x="334" y="6"/>
                    </a:lnTo>
                    <a:lnTo>
                      <a:pt x="334" y="6"/>
                    </a:lnTo>
                    <a:lnTo>
                      <a:pt x="330" y="18"/>
                    </a:lnTo>
                    <a:lnTo>
                      <a:pt x="330" y="18"/>
                    </a:lnTo>
                    <a:lnTo>
                      <a:pt x="328" y="33"/>
                    </a:lnTo>
                    <a:lnTo>
                      <a:pt x="327" y="43"/>
                    </a:lnTo>
                    <a:lnTo>
                      <a:pt x="327" y="43"/>
                    </a:lnTo>
                    <a:lnTo>
                      <a:pt x="312" y="45"/>
                    </a:lnTo>
                    <a:lnTo>
                      <a:pt x="312" y="45"/>
                    </a:lnTo>
                    <a:lnTo>
                      <a:pt x="307" y="36"/>
                    </a:lnTo>
                    <a:lnTo>
                      <a:pt x="299" y="23"/>
                    </a:lnTo>
                    <a:lnTo>
                      <a:pt x="299" y="23"/>
                    </a:lnTo>
                    <a:lnTo>
                      <a:pt x="291" y="15"/>
                    </a:lnTo>
                    <a:lnTo>
                      <a:pt x="291" y="15"/>
                    </a:lnTo>
                    <a:lnTo>
                      <a:pt x="291" y="14"/>
                    </a:lnTo>
                    <a:lnTo>
                      <a:pt x="291" y="14"/>
                    </a:lnTo>
                    <a:lnTo>
                      <a:pt x="289" y="13"/>
                    </a:lnTo>
                    <a:lnTo>
                      <a:pt x="289" y="13"/>
                    </a:lnTo>
                    <a:lnTo>
                      <a:pt x="289" y="13"/>
                    </a:lnTo>
                    <a:lnTo>
                      <a:pt x="289" y="13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8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6" y="11"/>
                    </a:lnTo>
                    <a:lnTo>
                      <a:pt x="285" y="11"/>
                    </a:lnTo>
                    <a:lnTo>
                      <a:pt x="285" y="11"/>
                    </a:lnTo>
                    <a:lnTo>
                      <a:pt x="285" y="11"/>
                    </a:lnTo>
                    <a:lnTo>
                      <a:pt x="285" y="11"/>
                    </a:lnTo>
                    <a:lnTo>
                      <a:pt x="284" y="11"/>
                    </a:lnTo>
                    <a:lnTo>
                      <a:pt x="284" y="11"/>
                    </a:lnTo>
                    <a:lnTo>
                      <a:pt x="283" y="11"/>
                    </a:lnTo>
                    <a:lnTo>
                      <a:pt x="283" y="11"/>
                    </a:lnTo>
                    <a:lnTo>
                      <a:pt x="281" y="11"/>
                    </a:lnTo>
                    <a:lnTo>
                      <a:pt x="281" y="11"/>
                    </a:lnTo>
                    <a:lnTo>
                      <a:pt x="281" y="11"/>
                    </a:lnTo>
                    <a:lnTo>
                      <a:pt x="281" y="11"/>
                    </a:lnTo>
                    <a:lnTo>
                      <a:pt x="280" y="13"/>
                    </a:lnTo>
                    <a:lnTo>
                      <a:pt x="280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8" y="13"/>
                    </a:lnTo>
                    <a:lnTo>
                      <a:pt x="278" y="13"/>
                    </a:lnTo>
                    <a:lnTo>
                      <a:pt x="276" y="13"/>
                    </a:lnTo>
                    <a:lnTo>
                      <a:pt x="276" y="13"/>
                    </a:lnTo>
                    <a:lnTo>
                      <a:pt x="276" y="14"/>
                    </a:lnTo>
                    <a:lnTo>
                      <a:pt x="276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5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4" y="14"/>
                    </a:lnTo>
                    <a:lnTo>
                      <a:pt x="273" y="15"/>
                    </a:lnTo>
                    <a:lnTo>
                      <a:pt x="273" y="15"/>
                    </a:lnTo>
                    <a:lnTo>
                      <a:pt x="273" y="15"/>
                    </a:lnTo>
                    <a:lnTo>
                      <a:pt x="273" y="15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3" y="16"/>
                    </a:lnTo>
                    <a:lnTo>
                      <a:pt x="271" y="18"/>
                    </a:lnTo>
                    <a:lnTo>
                      <a:pt x="271" y="18"/>
                    </a:lnTo>
                    <a:lnTo>
                      <a:pt x="271" y="20"/>
                    </a:lnTo>
                    <a:lnTo>
                      <a:pt x="271" y="20"/>
                    </a:lnTo>
                    <a:lnTo>
                      <a:pt x="271" y="20"/>
                    </a:lnTo>
                    <a:lnTo>
                      <a:pt x="271" y="20"/>
                    </a:lnTo>
                    <a:lnTo>
                      <a:pt x="269" y="30"/>
                    </a:lnTo>
                    <a:lnTo>
                      <a:pt x="269" y="30"/>
                    </a:lnTo>
                    <a:lnTo>
                      <a:pt x="269" y="47"/>
                    </a:lnTo>
                    <a:lnTo>
                      <a:pt x="269" y="57"/>
                    </a:lnTo>
                    <a:lnTo>
                      <a:pt x="269" y="57"/>
                    </a:lnTo>
                    <a:lnTo>
                      <a:pt x="255" y="62"/>
                    </a:lnTo>
                    <a:lnTo>
                      <a:pt x="255" y="62"/>
                    </a:lnTo>
                    <a:lnTo>
                      <a:pt x="249" y="54"/>
                    </a:lnTo>
                    <a:lnTo>
                      <a:pt x="238" y="42"/>
                    </a:lnTo>
                    <a:lnTo>
                      <a:pt x="238" y="42"/>
                    </a:lnTo>
                    <a:lnTo>
                      <a:pt x="230" y="35"/>
                    </a:lnTo>
                    <a:lnTo>
                      <a:pt x="230" y="35"/>
                    </a:lnTo>
                    <a:lnTo>
                      <a:pt x="230" y="35"/>
                    </a:lnTo>
                    <a:lnTo>
                      <a:pt x="230" y="35"/>
                    </a:lnTo>
                    <a:lnTo>
                      <a:pt x="230" y="35"/>
                    </a:lnTo>
                    <a:lnTo>
                      <a:pt x="230" y="35"/>
                    </a:lnTo>
                    <a:lnTo>
                      <a:pt x="228" y="34"/>
                    </a:lnTo>
                    <a:lnTo>
                      <a:pt x="228" y="34"/>
                    </a:lnTo>
                    <a:lnTo>
                      <a:pt x="228" y="34"/>
                    </a:lnTo>
                    <a:lnTo>
                      <a:pt x="228" y="34"/>
                    </a:lnTo>
                    <a:lnTo>
                      <a:pt x="227" y="33"/>
                    </a:lnTo>
                    <a:lnTo>
                      <a:pt x="227" y="33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3"/>
                    </a:lnTo>
                    <a:lnTo>
                      <a:pt x="225" y="33"/>
                    </a:lnTo>
                    <a:lnTo>
                      <a:pt x="225" y="33"/>
                    </a:lnTo>
                    <a:lnTo>
                      <a:pt x="223" y="33"/>
                    </a:lnTo>
                    <a:lnTo>
                      <a:pt x="223" y="33"/>
                    </a:lnTo>
                    <a:lnTo>
                      <a:pt x="223" y="33"/>
                    </a:lnTo>
                    <a:lnTo>
                      <a:pt x="223" y="33"/>
                    </a:lnTo>
                    <a:lnTo>
                      <a:pt x="222" y="33"/>
                    </a:lnTo>
                    <a:lnTo>
                      <a:pt x="222" y="33"/>
                    </a:lnTo>
                    <a:lnTo>
                      <a:pt x="222" y="33"/>
                    </a:lnTo>
                    <a:lnTo>
                      <a:pt x="222" y="33"/>
                    </a:lnTo>
                    <a:lnTo>
                      <a:pt x="221" y="34"/>
                    </a:lnTo>
                    <a:lnTo>
                      <a:pt x="221" y="34"/>
                    </a:lnTo>
                    <a:lnTo>
                      <a:pt x="221" y="34"/>
                    </a:lnTo>
                    <a:lnTo>
                      <a:pt x="221" y="34"/>
                    </a:lnTo>
                    <a:lnTo>
                      <a:pt x="220" y="34"/>
                    </a:lnTo>
                    <a:lnTo>
                      <a:pt x="220" y="34"/>
                    </a:lnTo>
                    <a:lnTo>
                      <a:pt x="220" y="34"/>
                    </a:lnTo>
                    <a:lnTo>
                      <a:pt x="220" y="34"/>
                    </a:lnTo>
                    <a:lnTo>
                      <a:pt x="218" y="35"/>
                    </a:lnTo>
                    <a:lnTo>
                      <a:pt x="218" y="35"/>
                    </a:lnTo>
                    <a:lnTo>
                      <a:pt x="216" y="35"/>
                    </a:lnTo>
                    <a:lnTo>
                      <a:pt x="216" y="35"/>
                    </a:lnTo>
                    <a:lnTo>
                      <a:pt x="216" y="35"/>
                    </a:lnTo>
                    <a:lnTo>
                      <a:pt x="216" y="35"/>
                    </a:lnTo>
                    <a:lnTo>
                      <a:pt x="215" y="36"/>
                    </a:lnTo>
                    <a:lnTo>
                      <a:pt x="215" y="36"/>
                    </a:lnTo>
                    <a:lnTo>
                      <a:pt x="215" y="36"/>
                    </a:lnTo>
                    <a:lnTo>
                      <a:pt x="215" y="36"/>
                    </a:lnTo>
                    <a:lnTo>
                      <a:pt x="213" y="36"/>
                    </a:lnTo>
                    <a:lnTo>
                      <a:pt x="213" y="36"/>
                    </a:lnTo>
                    <a:lnTo>
                      <a:pt x="213" y="38"/>
                    </a:lnTo>
                    <a:lnTo>
                      <a:pt x="213" y="38"/>
                    </a:lnTo>
                    <a:lnTo>
                      <a:pt x="212" y="38"/>
                    </a:lnTo>
                    <a:lnTo>
                      <a:pt x="212" y="38"/>
                    </a:lnTo>
                    <a:lnTo>
                      <a:pt x="212" y="38"/>
                    </a:lnTo>
                    <a:lnTo>
                      <a:pt x="212" y="38"/>
                    </a:lnTo>
                    <a:lnTo>
                      <a:pt x="212" y="39"/>
                    </a:lnTo>
                    <a:lnTo>
                      <a:pt x="212" y="39"/>
                    </a:lnTo>
                    <a:lnTo>
                      <a:pt x="212" y="39"/>
                    </a:lnTo>
                    <a:lnTo>
                      <a:pt x="212" y="39"/>
                    </a:lnTo>
                    <a:lnTo>
                      <a:pt x="211" y="40"/>
                    </a:lnTo>
                    <a:lnTo>
                      <a:pt x="211" y="40"/>
                    </a:lnTo>
                    <a:lnTo>
                      <a:pt x="211" y="40"/>
                    </a:lnTo>
                    <a:lnTo>
                      <a:pt x="211" y="40"/>
                    </a:lnTo>
                    <a:lnTo>
                      <a:pt x="211" y="42"/>
                    </a:lnTo>
                    <a:lnTo>
                      <a:pt x="211" y="42"/>
                    </a:lnTo>
                    <a:lnTo>
                      <a:pt x="211" y="42"/>
                    </a:lnTo>
                    <a:lnTo>
                      <a:pt x="211" y="42"/>
                    </a:lnTo>
                    <a:lnTo>
                      <a:pt x="211" y="44"/>
                    </a:lnTo>
                    <a:lnTo>
                      <a:pt x="211" y="44"/>
                    </a:lnTo>
                    <a:lnTo>
                      <a:pt x="211" y="44"/>
                    </a:lnTo>
                    <a:lnTo>
                      <a:pt x="211" y="44"/>
                    </a:lnTo>
                    <a:lnTo>
                      <a:pt x="211" y="55"/>
                    </a:lnTo>
                    <a:lnTo>
                      <a:pt x="211" y="55"/>
                    </a:lnTo>
                    <a:lnTo>
                      <a:pt x="212" y="70"/>
                    </a:lnTo>
                    <a:lnTo>
                      <a:pt x="215" y="81"/>
                    </a:lnTo>
                    <a:lnTo>
                      <a:pt x="215" y="81"/>
                    </a:lnTo>
                    <a:lnTo>
                      <a:pt x="202" y="88"/>
                    </a:lnTo>
                    <a:lnTo>
                      <a:pt x="202" y="88"/>
                    </a:lnTo>
                    <a:lnTo>
                      <a:pt x="194" y="81"/>
                    </a:lnTo>
                    <a:lnTo>
                      <a:pt x="182" y="72"/>
                    </a:lnTo>
                    <a:lnTo>
                      <a:pt x="182" y="72"/>
                    </a:lnTo>
                    <a:lnTo>
                      <a:pt x="173" y="65"/>
                    </a:lnTo>
                    <a:lnTo>
                      <a:pt x="173" y="65"/>
                    </a:lnTo>
                    <a:lnTo>
                      <a:pt x="172" y="65"/>
                    </a:lnTo>
                    <a:lnTo>
                      <a:pt x="172" y="65"/>
                    </a:lnTo>
                    <a:lnTo>
                      <a:pt x="170" y="65"/>
                    </a:lnTo>
                    <a:lnTo>
                      <a:pt x="170" y="65"/>
                    </a:lnTo>
                    <a:lnTo>
                      <a:pt x="170" y="65"/>
                    </a:lnTo>
                    <a:lnTo>
                      <a:pt x="170" y="65"/>
                    </a:lnTo>
                    <a:lnTo>
                      <a:pt x="169" y="64"/>
                    </a:lnTo>
                    <a:lnTo>
                      <a:pt x="169" y="64"/>
                    </a:lnTo>
                    <a:lnTo>
                      <a:pt x="169" y="64"/>
                    </a:lnTo>
                    <a:lnTo>
                      <a:pt x="169" y="64"/>
                    </a:lnTo>
                    <a:lnTo>
                      <a:pt x="168" y="64"/>
                    </a:lnTo>
                    <a:lnTo>
                      <a:pt x="168" y="64"/>
                    </a:lnTo>
                    <a:lnTo>
                      <a:pt x="168" y="64"/>
                    </a:lnTo>
                    <a:lnTo>
                      <a:pt x="168" y="64"/>
                    </a:lnTo>
                    <a:lnTo>
                      <a:pt x="167" y="64"/>
                    </a:lnTo>
                    <a:lnTo>
                      <a:pt x="167" y="64"/>
                    </a:lnTo>
                    <a:lnTo>
                      <a:pt x="165" y="64"/>
                    </a:lnTo>
                    <a:lnTo>
                      <a:pt x="165" y="64"/>
                    </a:lnTo>
                    <a:lnTo>
                      <a:pt x="165" y="65"/>
                    </a:lnTo>
                    <a:lnTo>
                      <a:pt x="165" y="65"/>
                    </a:lnTo>
                    <a:lnTo>
                      <a:pt x="164" y="65"/>
                    </a:lnTo>
                    <a:lnTo>
                      <a:pt x="164" y="65"/>
                    </a:lnTo>
                    <a:lnTo>
                      <a:pt x="164" y="65"/>
                    </a:lnTo>
                    <a:lnTo>
                      <a:pt x="164" y="65"/>
                    </a:lnTo>
                    <a:lnTo>
                      <a:pt x="163" y="65"/>
                    </a:lnTo>
                    <a:lnTo>
                      <a:pt x="163" y="65"/>
                    </a:lnTo>
                    <a:lnTo>
                      <a:pt x="163" y="67"/>
                    </a:lnTo>
                    <a:lnTo>
                      <a:pt x="163" y="67"/>
                    </a:lnTo>
                    <a:lnTo>
                      <a:pt x="162" y="67"/>
                    </a:lnTo>
                    <a:lnTo>
                      <a:pt x="162" y="67"/>
                    </a:lnTo>
                    <a:lnTo>
                      <a:pt x="160" y="68"/>
                    </a:lnTo>
                    <a:lnTo>
                      <a:pt x="160" y="68"/>
                    </a:lnTo>
                    <a:lnTo>
                      <a:pt x="159" y="69"/>
                    </a:lnTo>
                    <a:lnTo>
                      <a:pt x="159" y="69"/>
                    </a:lnTo>
                    <a:lnTo>
                      <a:pt x="159" y="69"/>
                    </a:lnTo>
                    <a:lnTo>
                      <a:pt x="159" y="69"/>
                    </a:lnTo>
                    <a:lnTo>
                      <a:pt x="158" y="69"/>
                    </a:lnTo>
                    <a:lnTo>
                      <a:pt x="158" y="69"/>
                    </a:lnTo>
                    <a:lnTo>
                      <a:pt x="158" y="70"/>
                    </a:lnTo>
                    <a:lnTo>
                      <a:pt x="158" y="70"/>
                    </a:lnTo>
                    <a:lnTo>
                      <a:pt x="157" y="70"/>
                    </a:lnTo>
                    <a:lnTo>
                      <a:pt x="157" y="70"/>
                    </a:lnTo>
                    <a:lnTo>
                      <a:pt x="157" y="70"/>
                    </a:lnTo>
                    <a:lnTo>
                      <a:pt x="157" y="70"/>
                    </a:lnTo>
                    <a:lnTo>
                      <a:pt x="157" y="72"/>
                    </a:lnTo>
                    <a:lnTo>
                      <a:pt x="157" y="72"/>
                    </a:lnTo>
                    <a:lnTo>
                      <a:pt x="155" y="72"/>
                    </a:lnTo>
                    <a:lnTo>
                      <a:pt x="155" y="72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5" y="74"/>
                    </a:lnTo>
                    <a:lnTo>
                      <a:pt x="155" y="74"/>
                    </a:lnTo>
                    <a:lnTo>
                      <a:pt x="155" y="74"/>
                    </a:lnTo>
                    <a:lnTo>
                      <a:pt x="155" y="74"/>
                    </a:lnTo>
                    <a:lnTo>
                      <a:pt x="155" y="76"/>
                    </a:lnTo>
                    <a:lnTo>
                      <a:pt x="155" y="76"/>
                    </a:lnTo>
                    <a:lnTo>
                      <a:pt x="155" y="77"/>
                    </a:lnTo>
                    <a:lnTo>
                      <a:pt x="155" y="77"/>
                    </a:lnTo>
                    <a:lnTo>
                      <a:pt x="155" y="78"/>
                    </a:lnTo>
                    <a:lnTo>
                      <a:pt x="155" y="78"/>
                    </a:lnTo>
                    <a:lnTo>
                      <a:pt x="155" y="78"/>
                    </a:lnTo>
                    <a:lnTo>
                      <a:pt x="155" y="78"/>
                    </a:lnTo>
                    <a:lnTo>
                      <a:pt x="157" y="89"/>
                    </a:lnTo>
                    <a:lnTo>
                      <a:pt x="157" y="89"/>
                    </a:lnTo>
                    <a:lnTo>
                      <a:pt x="162" y="104"/>
                    </a:lnTo>
                    <a:lnTo>
                      <a:pt x="165" y="113"/>
                    </a:lnTo>
                    <a:lnTo>
                      <a:pt x="165" y="113"/>
                    </a:lnTo>
                    <a:lnTo>
                      <a:pt x="154" y="123"/>
                    </a:lnTo>
                    <a:lnTo>
                      <a:pt x="154" y="123"/>
                    </a:lnTo>
                    <a:lnTo>
                      <a:pt x="145" y="117"/>
                    </a:lnTo>
                    <a:lnTo>
                      <a:pt x="131" y="111"/>
                    </a:lnTo>
                    <a:lnTo>
                      <a:pt x="131" y="111"/>
                    </a:lnTo>
                    <a:lnTo>
                      <a:pt x="121" y="106"/>
                    </a:lnTo>
                    <a:lnTo>
                      <a:pt x="121" y="106"/>
                    </a:lnTo>
                    <a:lnTo>
                      <a:pt x="121" y="106"/>
                    </a:lnTo>
                    <a:lnTo>
                      <a:pt x="121" y="106"/>
                    </a:lnTo>
                    <a:lnTo>
                      <a:pt x="118" y="106"/>
                    </a:lnTo>
                    <a:lnTo>
                      <a:pt x="118" y="106"/>
                    </a:lnTo>
                    <a:lnTo>
                      <a:pt x="118" y="106"/>
                    </a:lnTo>
                    <a:lnTo>
                      <a:pt x="118" y="106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6" y="106"/>
                    </a:lnTo>
                    <a:lnTo>
                      <a:pt x="115" y="106"/>
                    </a:lnTo>
                    <a:lnTo>
                      <a:pt x="115" y="106"/>
                    </a:lnTo>
                    <a:lnTo>
                      <a:pt x="115" y="106"/>
                    </a:lnTo>
                    <a:lnTo>
                      <a:pt x="115" y="106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4" y="107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3" y="108"/>
                    </a:lnTo>
                    <a:lnTo>
                      <a:pt x="111" y="108"/>
                    </a:lnTo>
                    <a:lnTo>
                      <a:pt x="111" y="108"/>
                    </a:lnTo>
                    <a:lnTo>
                      <a:pt x="111" y="110"/>
                    </a:lnTo>
                    <a:lnTo>
                      <a:pt x="111" y="110"/>
                    </a:lnTo>
                    <a:lnTo>
                      <a:pt x="110" y="111"/>
                    </a:lnTo>
                    <a:lnTo>
                      <a:pt x="110" y="111"/>
                    </a:lnTo>
                    <a:lnTo>
                      <a:pt x="109" y="111"/>
                    </a:lnTo>
                    <a:lnTo>
                      <a:pt x="109" y="111"/>
                    </a:lnTo>
                    <a:lnTo>
                      <a:pt x="109" y="112"/>
                    </a:lnTo>
                    <a:lnTo>
                      <a:pt x="109" y="112"/>
                    </a:lnTo>
                    <a:lnTo>
                      <a:pt x="107" y="112"/>
                    </a:lnTo>
                    <a:lnTo>
                      <a:pt x="107" y="112"/>
                    </a:lnTo>
                    <a:lnTo>
                      <a:pt x="107" y="113"/>
                    </a:lnTo>
                    <a:lnTo>
                      <a:pt x="107" y="113"/>
                    </a:lnTo>
                    <a:lnTo>
                      <a:pt x="106" y="113"/>
                    </a:lnTo>
                    <a:lnTo>
                      <a:pt x="106" y="113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5"/>
                    </a:lnTo>
                    <a:lnTo>
                      <a:pt x="106" y="116"/>
                    </a:lnTo>
                    <a:lnTo>
                      <a:pt x="106" y="116"/>
                    </a:lnTo>
                    <a:lnTo>
                      <a:pt x="106" y="116"/>
                    </a:lnTo>
                    <a:lnTo>
                      <a:pt x="106" y="116"/>
                    </a:lnTo>
                    <a:lnTo>
                      <a:pt x="106" y="117"/>
                    </a:lnTo>
                    <a:lnTo>
                      <a:pt x="106" y="117"/>
                    </a:lnTo>
                    <a:lnTo>
                      <a:pt x="106" y="118"/>
                    </a:lnTo>
                    <a:lnTo>
                      <a:pt x="106" y="118"/>
                    </a:lnTo>
                    <a:lnTo>
                      <a:pt x="106" y="121"/>
                    </a:lnTo>
                    <a:lnTo>
                      <a:pt x="106" y="121"/>
                    </a:lnTo>
                    <a:lnTo>
                      <a:pt x="106" y="122"/>
                    </a:lnTo>
                    <a:lnTo>
                      <a:pt x="106" y="122"/>
                    </a:lnTo>
                    <a:lnTo>
                      <a:pt x="110" y="132"/>
                    </a:lnTo>
                    <a:lnTo>
                      <a:pt x="110" y="132"/>
                    </a:lnTo>
                    <a:lnTo>
                      <a:pt x="118" y="146"/>
                    </a:lnTo>
                    <a:lnTo>
                      <a:pt x="123" y="155"/>
                    </a:lnTo>
                    <a:lnTo>
                      <a:pt x="123" y="155"/>
                    </a:lnTo>
                    <a:lnTo>
                      <a:pt x="114" y="166"/>
                    </a:lnTo>
                    <a:lnTo>
                      <a:pt x="114" y="166"/>
                    </a:lnTo>
                    <a:lnTo>
                      <a:pt x="104" y="161"/>
                    </a:lnTo>
                    <a:lnTo>
                      <a:pt x="89" y="157"/>
                    </a:lnTo>
                    <a:lnTo>
                      <a:pt x="89" y="157"/>
                    </a:lnTo>
                    <a:lnTo>
                      <a:pt x="78" y="155"/>
                    </a:lnTo>
                    <a:lnTo>
                      <a:pt x="78" y="155"/>
                    </a:lnTo>
                    <a:lnTo>
                      <a:pt x="78" y="155"/>
                    </a:lnTo>
                    <a:lnTo>
                      <a:pt x="78" y="155"/>
                    </a:lnTo>
                    <a:lnTo>
                      <a:pt x="76" y="155"/>
                    </a:lnTo>
                    <a:lnTo>
                      <a:pt x="76" y="155"/>
                    </a:lnTo>
                    <a:lnTo>
                      <a:pt x="75" y="155"/>
                    </a:lnTo>
                    <a:lnTo>
                      <a:pt x="75" y="155"/>
                    </a:lnTo>
                    <a:lnTo>
                      <a:pt x="75" y="155"/>
                    </a:lnTo>
                    <a:lnTo>
                      <a:pt x="75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3" y="155"/>
                    </a:lnTo>
                    <a:lnTo>
                      <a:pt x="72" y="156"/>
                    </a:lnTo>
                    <a:lnTo>
                      <a:pt x="72" y="156"/>
                    </a:lnTo>
                    <a:lnTo>
                      <a:pt x="71" y="156"/>
                    </a:lnTo>
                    <a:lnTo>
                      <a:pt x="71" y="156"/>
                    </a:lnTo>
                    <a:lnTo>
                      <a:pt x="71" y="156"/>
                    </a:lnTo>
                    <a:lnTo>
                      <a:pt x="71" y="156"/>
                    </a:lnTo>
                    <a:lnTo>
                      <a:pt x="71" y="157"/>
                    </a:lnTo>
                    <a:lnTo>
                      <a:pt x="71" y="157"/>
                    </a:lnTo>
                    <a:lnTo>
                      <a:pt x="70" y="157"/>
                    </a:lnTo>
                    <a:lnTo>
                      <a:pt x="70" y="157"/>
                    </a:lnTo>
                    <a:lnTo>
                      <a:pt x="70" y="159"/>
                    </a:lnTo>
                    <a:lnTo>
                      <a:pt x="70" y="159"/>
                    </a:lnTo>
                    <a:lnTo>
                      <a:pt x="68" y="159"/>
                    </a:lnTo>
                    <a:lnTo>
                      <a:pt x="68" y="159"/>
                    </a:lnTo>
                    <a:lnTo>
                      <a:pt x="68" y="160"/>
                    </a:lnTo>
                    <a:lnTo>
                      <a:pt x="68" y="160"/>
                    </a:lnTo>
                    <a:lnTo>
                      <a:pt x="67" y="161"/>
                    </a:lnTo>
                    <a:lnTo>
                      <a:pt x="67" y="161"/>
                    </a:lnTo>
                    <a:lnTo>
                      <a:pt x="67" y="162"/>
                    </a:lnTo>
                    <a:lnTo>
                      <a:pt x="67" y="162"/>
                    </a:lnTo>
                    <a:lnTo>
                      <a:pt x="67" y="162"/>
                    </a:lnTo>
                    <a:lnTo>
                      <a:pt x="67" y="162"/>
                    </a:lnTo>
                    <a:lnTo>
                      <a:pt x="66" y="164"/>
                    </a:lnTo>
                    <a:lnTo>
                      <a:pt x="66" y="164"/>
                    </a:lnTo>
                    <a:lnTo>
                      <a:pt x="66" y="164"/>
                    </a:lnTo>
                    <a:lnTo>
                      <a:pt x="66" y="164"/>
                    </a:lnTo>
                    <a:lnTo>
                      <a:pt x="65" y="165"/>
                    </a:lnTo>
                    <a:lnTo>
                      <a:pt x="65" y="165"/>
                    </a:lnTo>
                    <a:lnTo>
                      <a:pt x="65" y="165"/>
                    </a:lnTo>
                    <a:lnTo>
                      <a:pt x="65" y="165"/>
                    </a:lnTo>
                    <a:lnTo>
                      <a:pt x="65" y="166"/>
                    </a:lnTo>
                    <a:lnTo>
                      <a:pt x="65" y="166"/>
                    </a:lnTo>
                    <a:lnTo>
                      <a:pt x="65" y="166"/>
                    </a:lnTo>
                    <a:lnTo>
                      <a:pt x="65" y="166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65" y="169"/>
                    </a:lnTo>
                    <a:lnTo>
                      <a:pt x="65" y="170"/>
                    </a:lnTo>
                    <a:lnTo>
                      <a:pt x="65" y="170"/>
                    </a:lnTo>
                    <a:lnTo>
                      <a:pt x="66" y="173"/>
                    </a:lnTo>
                    <a:lnTo>
                      <a:pt x="66" y="173"/>
                    </a:lnTo>
                    <a:lnTo>
                      <a:pt x="66" y="173"/>
                    </a:lnTo>
                    <a:lnTo>
                      <a:pt x="66" y="173"/>
                    </a:lnTo>
                    <a:lnTo>
                      <a:pt x="71" y="181"/>
                    </a:lnTo>
                    <a:lnTo>
                      <a:pt x="71" y="181"/>
                    </a:lnTo>
                    <a:lnTo>
                      <a:pt x="81" y="195"/>
                    </a:lnTo>
                    <a:lnTo>
                      <a:pt x="89" y="203"/>
                    </a:lnTo>
                    <a:lnTo>
                      <a:pt x="89" y="203"/>
                    </a:lnTo>
                    <a:lnTo>
                      <a:pt x="81" y="215"/>
                    </a:lnTo>
                    <a:lnTo>
                      <a:pt x="81" y="215"/>
                    </a:lnTo>
                    <a:lnTo>
                      <a:pt x="71" y="213"/>
                    </a:lnTo>
                    <a:lnTo>
                      <a:pt x="55" y="210"/>
                    </a:lnTo>
                    <a:lnTo>
                      <a:pt x="55" y="210"/>
                    </a:lnTo>
                    <a:lnTo>
                      <a:pt x="44" y="210"/>
                    </a:lnTo>
                    <a:lnTo>
                      <a:pt x="44" y="210"/>
                    </a:lnTo>
                    <a:lnTo>
                      <a:pt x="43" y="210"/>
                    </a:lnTo>
                    <a:lnTo>
                      <a:pt x="43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1" y="212"/>
                    </a:lnTo>
                    <a:lnTo>
                      <a:pt x="41" y="212"/>
                    </a:lnTo>
                    <a:lnTo>
                      <a:pt x="39" y="212"/>
                    </a:lnTo>
                    <a:lnTo>
                      <a:pt x="39" y="212"/>
                    </a:lnTo>
                    <a:lnTo>
                      <a:pt x="39" y="212"/>
                    </a:lnTo>
                    <a:lnTo>
                      <a:pt x="39" y="212"/>
                    </a:lnTo>
                    <a:lnTo>
                      <a:pt x="38" y="212"/>
                    </a:lnTo>
                    <a:lnTo>
                      <a:pt x="38" y="212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38" y="213"/>
                    </a:lnTo>
                    <a:lnTo>
                      <a:pt x="37" y="213"/>
                    </a:lnTo>
                    <a:lnTo>
                      <a:pt x="37" y="213"/>
                    </a:lnTo>
                    <a:lnTo>
                      <a:pt x="37" y="214"/>
                    </a:lnTo>
                    <a:lnTo>
                      <a:pt x="37" y="214"/>
                    </a:lnTo>
                    <a:lnTo>
                      <a:pt x="36" y="214"/>
                    </a:lnTo>
                    <a:lnTo>
                      <a:pt x="36" y="214"/>
                    </a:lnTo>
                    <a:lnTo>
                      <a:pt x="36" y="215"/>
                    </a:lnTo>
                    <a:lnTo>
                      <a:pt x="36" y="215"/>
                    </a:lnTo>
                    <a:lnTo>
                      <a:pt x="36" y="217"/>
                    </a:lnTo>
                    <a:lnTo>
                      <a:pt x="36" y="217"/>
                    </a:lnTo>
                    <a:lnTo>
                      <a:pt x="36" y="217"/>
                    </a:lnTo>
                    <a:lnTo>
                      <a:pt x="36" y="217"/>
                    </a:lnTo>
                    <a:lnTo>
                      <a:pt x="34" y="218"/>
                    </a:lnTo>
                    <a:lnTo>
                      <a:pt x="34" y="218"/>
                    </a:lnTo>
                    <a:lnTo>
                      <a:pt x="34" y="219"/>
                    </a:lnTo>
                    <a:lnTo>
                      <a:pt x="34" y="219"/>
                    </a:lnTo>
                    <a:lnTo>
                      <a:pt x="34" y="219"/>
                    </a:lnTo>
                    <a:lnTo>
                      <a:pt x="34" y="219"/>
                    </a:lnTo>
                    <a:lnTo>
                      <a:pt x="33" y="220"/>
                    </a:lnTo>
                    <a:lnTo>
                      <a:pt x="33" y="220"/>
                    </a:lnTo>
                    <a:lnTo>
                      <a:pt x="33" y="222"/>
                    </a:lnTo>
                    <a:lnTo>
                      <a:pt x="33" y="222"/>
                    </a:lnTo>
                    <a:lnTo>
                      <a:pt x="33" y="223"/>
                    </a:lnTo>
                    <a:lnTo>
                      <a:pt x="33" y="223"/>
                    </a:lnTo>
                    <a:lnTo>
                      <a:pt x="33" y="223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3" y="224"/>
                    </a:lnTo>
                    <a:lnTo>
                      <a:pt x="33" y="225"/>
                    </a:lnTo>
                    <a:lnTo>
                      <a:pt x="33" y="225"/>
                    </a:lnTo>
                    <a:lnTo>
                      <a:pt x="33" y="225"/>
                    </a:lnTo>
                    <a:lnTo>
                      <a:pt x="33" y="225"/>
                    </a:lnTo>
                    <a:lnTo>
                      <a:pt x="33" y="227"/>
                    </a:lnTo>
                    <a:lnTo>
                      <a:pt x="33" y="227"/>
                    </a:lnTo>
                    <a:lnTo>
                      <a:pt x="33" y="227"/>
                    </a:lnTo>
                    <a:lnTo>
                      <a:pt x="33" y="227"/>
                    </a:lnTo>
                    <a:lnTo>
                      <a:pt x="33" y="228"/>
                    </a:lnTo>
                    <a:lnTo>
                      <a:pt x="33" y="228"/>
                    </a:lnTo>
                    <a:lnTo>
                      <a:pt x="33" y="228"/>
                    </a:lnTo>
                    <a:lnTo>
                      <a:pt x="34" y="229"/>
                    </a:lnTo>
                    <a:lnTo>
                      <a:pt x="34" y="229"/>
                    </a:lnTo>
                    <a:lnTo>
                      <a:pt x="34" y="229"/>
                    </a:lnTo>
                    <a:lnTo>
                      <a:pt x="34" y="229"/>
                    </a:lnTo>
                    <a:lnTo>
                      <a:pt x="34" y="229"/>
                    </a:lnTo>
                    <a:lnTo>
                      <a:pt x="42" y="238"/>
                    </a:lnTo>
                    <a:lnTo>
                      <a:pt x="42" y="238"/>
                    </a:lnTo>
                    <a:lnTo>
                      <a:pt x="53" y="249"/>
                    </a:lnTo>
                    <a:lnTo>
                      <a:pt x="62" y="256"/>
                    </a:lnTo>
                    <a:lnTo>
                      <a:pt x="62" y="256"/>
                    </a:lnTo>
                    <a:lnTo>
                      <a:pt x="57" y="268"/>
                    </a:lnTo>
                    <a:lnTo>
                      <a:pt x="57" y="268"/>
                    </a:lnTo>
                    <a:lnTo>
                      <a:pt x="47" y="268"/>
                    </a:lnTo>
                    <a:lnTo>
                      <a:pt x="31" y="269"/>
                    </a:lnTo>
                    <a:lnTo>
                      <a:pt x="31" y="269"/>
                    </a:lnTo>
                    <a:lnTo>
                      <a:pt x="21" y="271"/>
                    </a:lnTo>
                    <a:lnTo>
                      <a:pt x="21" y="271"/>
                    </a:lnTo>
                    <a:lnTo>
                      <a:pt x="19" y="271"/>
                    </a:lnTo>
                    <a:lnTo>
                      <a:pt x="19" y="271"/>
                    </a:lnTo>
                    <a:lnTo>
                      <a:pt x="17" y="272"/>
                    </a:lnTo>
                    <a:lnTo>
                      <a:pt x="17" y="272"/>
                    </a:lnTo>
                    <a:lnTo>
                      <a:pt x="17" y="272"/>
                    </a:lnTo>
                    <a:lnTo>
                      <a:pt x="17" y="272"/>
                    </a:lnTo>
                    <a:lnTo>
                      <a:pt x="15" y="273"/>
                    </a:lnTo>
                    <a:lnTo>
                      <a:pt x="15" y="273"/>
                    </a:lnTo>
                    <a:lnTo>
                      <a:pt x="15" y="273"/>
                    </a:lnTo>
                    <a:lnTo>
                      <a:pt x="15" y="273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4" y="275"/>
                    </a:lnTo>
                    <a:lnTo>
                      <a:pt x="13" y="276"/>
                    </a:lnTo>
                    <a:lnTo>
                      <a:pt x="13" y="276"/>
                    </a:lnTo>
                    <a:lnTo>
                      <a:pt x="13" y="277"/>
                    </a:lnTo>
                    <a:lnTo>
                      <a:pt x="13" y="277"/>
                    </a:lnTo>
                    <a:lnTo>
                      <a:pt x="13" y="277"/>
                    </a:lnTo>
                    <a:lnTo>
                      <a:pt x="13" y="277"/>
                    </a:lnTo>
                    <a:lnTo>
                      <a:pt x="13" y="278"/>
                    </a:lnTo>
                    <a:lnTo>
                      <a:pt x="13" y="278"/>
                    </a:lnTo>
                    <a:lnTo>
                      <a:pt x="13" y="278"/>
                    </a:lnTo>
                    <a:lnTo>
                      <a:pt x="13" y="278"/>
                    </a:lnTo>
                    <a:lnTo>
                      <a:pt x="12" y="280"/>
                    </a:lnTo>
                    <a:lnTo>
                      <a:pt x="12" y="280"/>
                    </a:lnTo>
                    <a:lnTo>
                      <a:pt x="12" y="281"/>
                    </a:lnTo>
                    <a:lnTo>
                      <a:pt x="12" y="281"/>
                    </a:lnTo>
                    <a:lnTo>
                      <a:pt x="12" y="282"/>
                    </a:lnTo>
                    <a:lnTo>
                      <a:pt x="12" y="282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2" y="283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10" y="286"/>
                    </a:lnTo>
                    <a:lnTo>
                      <a:pt x="12" y="287"/>
                    </a:lnTo>
                    <a:lnTo>
                      <a:pt x="12" y="287"/>
                    </a:lnTo>
                    <a:lnTo>
                      <a:pt x="12" y="287"/>
                    </a:lnTo>
                    <a:lnTo>
                      <a:pt x="12" y="287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2" y="288"/>
                    </a:lnTo>
                    <a:lnTo>
                      <a:pt x="14" y="291"/>
                    </a:lnTo>
                    <a:lnTo>
                      <a:pt x="14" y="291"/>
                    </a:lnTo>
                    <a:lnTo>
                      <a:pt x="14" y="292"/>
                    </a:lnTo>
                    <a:lnTo>
                      <a:pt x="14" y="292"/>
                    </a:lnTo>
                    <a:lnTo>
                      <a:pt x="14" y="292"/>
                    </a:lnTo>
                    <a:lnTo>
                      <a:pt x="23" y="298"/>
                    </a:lnTo>
                    <a:lnTo>
                      <a:pt x="23" y="298"/>
                    </a:lnTo>
                    <a:lnTo>
                      <a:pt x="36" y="307"/>
                    </a:lnTo>
                    <a:lnTo>
                      <a:pt x="46" y="312"/>
                    </a:lnTo>
                    <a:lnTo>
                      <a:pt x="46" y="312"/>
                    </a:lnTo>
                    <a:lnTo>
                      <a:pt x="43" y="326"/>
                    </a:lnTo>
                    <a:lnTo>
                      <a:pt x="43" y="326"/>
                    </a:lnTo>
                    <a:lnTo>
                      <a:pt x="32" y="327"/>
                    </a:lnTo>
                    <a:lnTo>
                      <a:pt x="17" y="331"/>
                    </a:lnTo>
                    <a:lnTo>
                      <a:pt x="17" y="331"/>
                    </a:lnTo>
                    <a:lnTo>
                      <a:pt x="7" y="335"/>
                    </a:lnTo>
                    <a:lnTo>
                      <a:pt x="7" y="335"/>
                    </a:lnTo>
                    <a:lnTo>
                      <a:pt x="7" y="335"/>
                    </a:lnTo>
                    <a:lnTo>
                      <a:pt x="7" y="335"/>
                    </a:lnTo>
                    <a:lnTo>
                      <a:pt x="5" y="335"/>
                    </a:lnTo>
                    <a:lnTo>
                      <a:pt x="5" y="335"/>
                    </a:lnTo>
                    <a:lnTo>
                      <a:pt x="5" y="336"/>
                    </a:lnTo>
                    <a:lnTo>
                      <a:pt x="5" y="336"/>
                    </a:lnTo>
                    <a:lnTo>
                      <a:pt x="4" y="336"/>
                    </a:lnTo>
                    <a:lnTo>
                      <a:pt x="4" y="336"/>
                    </a:lnTo>
                    <a:lnTo>
                      <a:pt x="3" y="336"/>
                    </a:lnTo>
                    <a:lnTo>
                      <a:pt x="3" y="336"/>
                    </a:lnTo>
                    <a:lnTo>
                      <a:pt x="3" y="338"/>
                    </a:lnTo>
                    <a:lnTo>
                      <a:pt x="3" y="338"/>
                    </a:lnTo>
                    <a:lnTo>
                      <a:pt x="3" y="338"/>
                    </a:lnTo>
                    <a:lnTo>
                      <a:pt x="3" y="338"/>
                    </a:lnTo>
                    <a:lnTo>
                      <a:pt x="2" y="339"/>
                    </a:lnTo>
                    <a:lnTo>
                      <a:pt x="2" y="339"/>
                    </a:lnTo>
                    <a:lnTo>
                      <a:pt x="2" y="339"/>
                    </a:lnTo>
                    <a:lnTo>
                      <a:pt x="2" y="339"/>
                    </a:lnTo>
                    <a:lnTo>
                      <a:pt x="2" y="340"/>
                    </a:lnTo>
                    <a:lnTo>
                      <a:pt x="2" y="340"/>
                    </a:lnTo>
                    <a:lnTo>
                      <a:pt x="2" y="340"/>
                    </a:lnTo>
                    <a:lnTo>
                      <a:pt x="2" y="340"/>
                    </a:lnTo>
                    <a:lnTo>
                      <a:pt x="2" y="341"/>
                    </a:lnTo>
                    <a:lnTo>
                      <a:pt x="2" y="341"/>
                    </a:lnTo>
                    <a:lnTo>
                      <a:pt x="0" y="341"/>
                    </a:lnTo>
                    <a:lnTo>
                      <a:pt x="0" y="341"/>
                    </a:lnTo>
                    <a:lnTo>
                      <a:pt x="0" y="343"/>
                    </a:lnTo>
                    <a:lnTo>
                      <a:pt x="0" y="343"/>
                    </a:lnTo>
                    <a:lnTo>
                      <a:pt x="0" y="344"/>
                    </a:lnTo>
                    <a:lnTo>
                      <a:pt x="0" y="344"/>
                    </a:lnTo>
                    <a:lnTo>
                      <a:pt x="0" y="345"/>
                    </a:lnTo>
                    <a:lnTo>
                      <a:pt x="0" y="345"/>
                    </a:lnTo>
                    <a:lnTo>
                      <a:pt x="0" y="346"/>
                    </a:lnTo>
                    <a:lnTo>
                      <a:pt x="0" y="346"/>
                    </a:lnTo>
                    <a:lnTo>
                      <a:pt x="0" y="346"/>
                    </a:lnTo>
                    <a:lnTo>
                      <a:pt x="0" y="34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0" y="349"/>
                    </a:lnTo>
                    <a:lnTo>
                      <a:pt x="0" y="349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0"/>
                    </a:lnTo>
                    <a:lnTo>
                      <a:pt x="0" y="351"/>
                    </a:lnTo>
                    <a:lnTo>
                      <a:pt x="0" y="351"/>
                    </a:lnTo>
                    <a:lnTo>
                      <a:pt x="0" y="351"/>
                    </a:lnTo>
                    <a:lnTo>
                      <a:pt x="0" y="351"/>
                    </a:lnTo>
                    <a:lnTo>
                      <a:pt x="2" y="353"/>
                    </a:lnTo>
                    <a:lnTo>
                      <a:pt x="2" y="353"/>
                    </a:lnTo>
                    <a:lnTo>
                      <a:pt x="2" y="353"/>
                    </a:lnTo>
                    <a:lnTo>
                      <a:pt x="2" y="353"/>
                    </a:lnTo>
                    <a:lnTo>
                      <a:pt x="2" y="354"/>
                    </a:lnTo>
                    <a:lnTo>
                      <a:pt x="2" y="354"/>
                    </a:lnTo>
                    <a:lnTo>
                      <a:pt x="2" y="354"/>
                    </a:lnTo>
                    <a:lnTo>
                      <a:pt x="2" y="354"/>
                    </a:lnTo>
                    <a:lnTo>
                      <a:pt x="3" y="355"/>
                    </a:lnTo>
                    <a:lnTo>
                      <a:pt x="3" y="355"/>
                    </a:lnTo>
                    <a:lnTo>
                      <a:pt x="3" y="355"/>
                    </a:lnTo>
                    <a:lnTo>
                      <a:pt x="3" y="355"/>
                    </a:lnTo>
                    <a:lnTo>
                      <a:pt x="4" y="356"/>
                    </a:lnTo>
                    <a:lnTo>
                      <a:pt x="4" y="356"/>
                    </a:lnTo>
                    <a:lnTo>
                      <a:pt x="5" y="356"/>
                    </a:lnTo>
                    <a:lnTo>
                      <a:pt x="5" y="356"/>
                    </a:lnTo>
                    <a:lnTo>
                      <a:pt x="14" y="361"/>
                    </a:lnTo>
                    <a:lnTo>
                      <a:pt x="14" y="361"/>
                    </a:lnTo>
                    <a:lnTo>
                      <a:pt x="29" y="368"/>
                    </a:lnTo>
                    <a:lnTo>
                      <a:pt x="39" y="370"/>
                    </a:lnTo>
                    <a:lnTo>
                      <a:pt x="39" y="370"/>
                    </a:lnTo>
                    <a:lnTo>
                      <a:pt x="39" y="385"/>
                    </a:lnTo>
                    <a:lnTo>
                      <a:pt x="39" y="385"/>
                    </a:lnTo>
                    <a:lnTo>
                      <a:pt x="29" y="388"/>
                    </a:lnTo>
                    <a:lnTo>
                      <a:pt x="14" y="394"/>
                    </a:lnTo>
                    <a:lnTo>
                      <a:pt x="14" y="394"/>
                    </a:lnTo>
                    <a:lnTo>
                      <a:pt x="5" y="401"/>
                    </a:lnTo>
                    <a:lnTo>
                      <a:pt x="5" y="399"/>
                    </a:lnTo>
                    <a:lnTo>
                      <a:pt x="5" y="399"/>
                    </a:lnTo>
                    <a:lnTo>
                      <a:pt x="4" y="401"/>
                    </a:lnTo>
                    <a:lnTo>
                      <a:pt x="4" y="401"/>
                    </a:lnTo>
                    <a:lnTo>
                      <a:pt x="3" y="401"/>
                    </a:lnTo>
                    <a:lnTo>
                      <a:pt x="3" y="401"/>
                    </a:lnTo>
                    <a:lnTo>
                      <a:pt x="3" y="402"/>
                    </a:lnTo>
                    <a:lnTo>
                      <a:pt x="3" y="402"/>
                    </a:lnTo>
                    <a:lnTo>
                      <a:pt x="2" y="402"/>
                    </a:lnTo>
                    <a:lnTo>
                      <a:pt x="2" y="402"/>
                    </a:lnTo>
                    <a:lnTo>
                      <a:pt x="2" y="402"/>
                    </a:lnTo>
                    <a:lnTo>
                      <a:pt x="2" y="402"/>
                    </a:lnTo>
                    <a:lnTo>
                      <a:pt x="0" y="404"/>
                    </a:lnTo>
                    <a:lnTo>
                      <a:pt x="0" y="404"/>
                    </a:lnTo>
                    <a:lnTo>
                      <a:pt x="0" y="404"/>
                    </a:lnTo>
                    <a:lnTo>
                      <a:pt x="0" y="404"/>
                    </a:lnTo>
                    <a:lnTo>
                      <a:pt x="0" y="406"/>
                    </a:lnTo>
                    <a:lnTo>
                      <a:pt x="0" y="406"/>
                    </a:lnTo>
                    <a:lnTo>
                      <a:pt x="0" y="406"/>
                    </a:lnTo>
                    <a:lnTo>
                      <a:pt x="0" y="406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0" y="409"/>
                    </a:lnTo>
                    <a:lnTo>
                      <a:pt x="0" y="409"/>
                    </a:lnTo>
                    <a:lnTo>
                      <a:pt x="0" y="409"/>
                    </a:lnTo>
                    <a:lnTo>
                      <a:pt x="0" y="409"/>
                    </a:lnTo>
                    <a:lnTo>
                      <a:pt x="0" y="411"/>
                    </a:lnTo>
                    <a:lnTo>
                      <a:pt x="0" y="411"/>
                    </a:lnTo>
                    <a:lnTo>
                      <a:pt x="0" y="412"/>
                    </a:lnTo>
                    <a:lnTo>
                      <a:pt x="0" y="412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0" y="414"/>
                    </a:lnTo>
                    <a:lnTo>
                      <a:pt x="0" y="414"/>
                    </a:lnTo>
                    <a:lnTo>
                      <a:pt x="2" y="414"/>
                    </a:lnTo>
                    <a:lnTo>
                      <a:pt x="2" y="414"/>
                    </a:lnTo>
                    <a:lnTo>
                      <a:pt x="2" y="416"/>
                    </a:lnTo>
                    <a:lnTo>
                      <a:pt x="2" y="416"/>
                    </a:lnTo>
                    <a:lnTo>
                      <a:pt x="2" y="416"/>
                    </a:lnTo>
                    <a:lnTo>
                      <a:pt x="2" y="416"/>
                    </a:lnTo>
                    <a:lnTo>
                      <a:pt x="2" y="417"/>
                    </a:lnTo>
                    <a:lnTo>
                      <a:pt x="2" y="417"/>
                    </a:lnTo>
                    <a:lnTo>
                      <a:pt x="2" y="417"/>
                    </a:lnTo>
                    <a:lnTo>
                      <a:pt x="2" y="417"/>
                    </a:lnTo>
                    <a:lnTo>
                      <a:pt x="3" y="418"/>
                    </a:lnTo>
                    <a:lnTo>
                      <a:pt x="3" y="418"/>
                    </a:lnTo>
                    <a:lnTo>
                      <a:pt x="3" y="418"/>
                    </a:lnTo>
                    <a:lnTo>
                      <a:pt x="3" y="418"/>
                    </a:lnTo>
                    <a:lnTo>
                      <a:pt x="3" y="419"/>
                    </a:lnTo>
                    <a:lnTo>
                      <a:pt x="3" y="419"/>
                    </a:lnTo>
                    <a:lnTo>
                      <a:pt x="4" y="419"/>
                    </a:lnTo>
                    <a:lnTo>
                      <a:pt x="4" y="419"/>
                    </a:lnTo>
                    <a:lnTo>
                      <a:pt x="4" y="419"/>
                    </a:lnTo>
                    <a:lnTo>
                      <a:pt x="4" y="419"/>
                    </a:lnTo>
                    <a:lnTo>
                      <a:pt x="5" y="419"/>
                    </a:lnTo>
                    <a:lnTo>
                      <a:pt x="5" y="419"/>
                    </a:lnTo>
                    <a:lnTo>
                      <a:pt x="7" y="421"/>
                    </a:lnTo>
                    <a:lnTo>
                      <a:pt x="7" y="421"/>
                    </a:lnTo>
                    <a:lnTo>
                      <a:pt x="7" y="421"/>
                    </a:lnTo>
                    <a:lnTo>
                      <a:pt x="7" y="421"/>
                    </a:lnTo>
                    <a:lnTo>
                      <a:pt x="17" y="424"/>
                    </a:lnTo>
                    <a:lnTo>
                      <a:pt x="17" y="424"/>
                    </a:lnTo>
                    <a:lnTo>
                      <a:pt x="32" y="428"/>
                    </a:lnTo>
                    <a:lnTo>
                      <a:pt x="43" y="429"/>
                    </a:lnTo>
                    <a:lnTo>
                      <a:pt x="43" y="429"/>
                    </a:lnTo>
                    <a:lnTo>
                      <a:pt x="46" y="443"/>
                    </a:lnTo>
                    <a:lnTo>
                      <a:pt x="46" y="443"/>
                    </a:lnTo>
                    <a:lnTo>
                      <a:pt x="36" y="448"/>
                    </a:lnTo>
                    <a:lnTo>
                      <a:pt x="23" y="457"/>
                    </a:lnTo>
                    <a:lnTo>
                      <a:pt x="23" y="457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3" y="466"/>
                    </a:lnTo>
                    <a:lnTo>
                      <a:pt x="13" y="466"/>
                    </a:lnTo>
                    <a:lnTo>
                      <a:pt x="13" y="466"/>
                    </a:lnTo>
                    <a:lnTo>
                      <a:pt x="13" y="466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2" y="467"/>
                    </a:lnTo>
                    <a:lnTo>
                      <a:pt x="10" y="470"/>
                    </a:lnTo>
                    <a:lnTo>
                      <a:pt x="10" y="470"/>
                    </a:lnTo>
                    <a:lnTo>
                      <a:pt x="10" y="470"/>
                    </a:lnTo>
                    <a:lnTo>
                      <a:pt x="10" y="470"/>
                    </a:lnTo>
                    <a:lnTo>
                      <a:pt x="10" y="471"/>
                    </a:lnTo>
                    <a:lnTo>
                      <a:pt x="10" y="471"/>
                    </a:lnTo>
                    <a:lnTo>
                      <a:pt x="10" y="471"/>
                    </a:lnTo>
                    <a:lnTo>
                      <a:pt x="10" y="471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12" y="474"/>
                    </a:lnTo>
                    <a:lnTo>
                      <a:pt x="12" y="474"/>
                    </a:lnTo>
                    <a:lnTo>
                      <a:pt x="12" y="475"/>
                    </a:lnTo>
                    <a:lnTo>
                      <a:pt x="12" y="475"/>
                    </a:lnTo>
                    <a:lnTo>
                      <a:pt x="12" y="476"/>
                    </a:lnTo>
                    <a:lnTo>
                      <a:pt x="12" y="476"/>
                    </a:lnTo>
                    <a:lnTo>
                      <a:pt x="13" y="477"/>
                    </a:lnTo>
                    <a:lnTo>
                      <a:pt x="13" y="477"/>
                    </a:lnTo>
                    <a:lnTo>
                      <a:pt x="13" y="477"/>
                    </a:lnTo>
                    <a:lnTo>
                      <a:pt x="13" y="477"/>
                    </a:lnTo>
                    <a:lnTo>
                      <a:pt x="13" y="479"/>
                    </a:lnTo>
                    <a:lnTo>
                      <a:pt x="13" y="479"/>
                    </a:lnTo>
                    <a:lnTo>
                      <a:pt x="13" y="479"/>
                    </a:lnTo>
                    <a:lnTo>
                      <a:pt x="13" y="479"/>
                    </a:lnTo>
                    <a:lnTo>
                      <a:pt x="13" y="480"/>
                    </a:lnTo>
                    <a:lnTo>
                      <a:pt x="13" y="480"/>
                    </a:lnTo>
                    <a:lnTo>
                      <a:pt x="14" y="481"/>
                    </a:lnTo>
                    <a:lnTo>
                      <a:pt x="14" y="481"/>
                    </a:lnTo>
                    <a:lnTo>
                      <a:pt x="14" y="481"/>
                    </a:lnTo>
                    <a:lnTo>
                      <a:pt x="14" y="481"/>
                    </a:lnTo>
                    <a:lnTo>
                      <a:pt x="14" y="481"/>
                    </a:lnTo>
                    <a:lnTo>
                      <a:pt x="14" y="481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5" y="482"/>
                    </a:lnTo>
                    <a:lnTo>
                      <a:pt x="15" y="484"/>
                    </a:lnTo>
                    <a:lnTo>
                      <a:pt x="15" y="484"/>
                    </a:lnTo>
                    <a:lnTo>
                      <a:pt x="17" y="484"/>
                    </a:lnTo>
                    <a:lnTo>
                      <a:pt x="17" y="484"/>
                    </a:lnTo>
                    <a:lnTo>
                      <a:pt x="18" y="484"/>
                    </a:lnTo>
                    <a:lnTo>
                      <a:pt x="18" y="484"/>
                    </a:lnTo>
                    <a:lnTo>
                      <a:pt x="18" y="484"/>
                    </a:lnTo>
                    <a:lnTo>
                      <a:pt x="18" y="484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31" y="486"/>
                    </a:lnTo>
                    <a:lnTo>
                      <a:pt x="31" y="486"/>
                    </a:lnTo>
                    <a:lnTo>
                      <a:pt x="46" y="487"/>
                    </a:lnTo>
                    <a:lnTo>
                      <a:pt x="57" y="487"/>
                    </a:lnTo>
                    <a:lnTo>
                      <a:pt x="57" y="487"/>
                    </a:lnTo>
                    <a:lnTo>
                      <a:pt x="62" y="501"/>
                    </a:lnTo>
                    <a:lnTo>
                      <a:pt x="62" y="501"/>
                    </a:lnTo>
                    <a:lnTo>
                      <a:pt x="53" y="506"/>
                    </a:lnTo>
                    <a:lnTo>
                      <a:pt x="42" y="518"/>
                    </a:lnTo>
                    <a:lnTo>
                      <a:pt x="42" y="518"/>
                    </a:lnTo>
                    <a:lnTo>
                      <a:pt x="34" y="526"/>
                    </a:lnTo>
                    <a:lnTo>
                      <a:pt x="34" y="526"/>
                    </a:lnTo>
                    <a:lnTo>
                      <a:pt x="34" y="526"/>
                    </a:lnTo>
                    <a:lnTo>
                      <a:pt x="34" y="526"/>
                    </a:lnTo>
                    <a:lnTo>
                      <a:pt x="34" y="526"/>
                    </a:lnTo>
                    <a:lnTo>
                      <a:pt x="34" y="526"/>
                    </a:lnTo>
                    <a:lnTo>
                      <a:pt x="33" y="528"/>
                    </a:lnTo>
                    <a:lnTo>
                      <a:pt x="33" y="528"/>
                    </a:lnTo>
                    <a:lnTo>
                      <a:pt x="33" y="528"/>
                    </a:lnTo>
                    <a:lnTo>
                      <a:pt x="33" y="528"/>
                    </a:lnTo>
                    <a:lnTo>
                      <a:pt x="33" y="529"/>
                    </a:lnTo>
                    <a:lnTo>
                      <a:pt x="33" y="529"/>
                    </a:lnTo>
                    <a:lnTo>
                      <a:pt x="33" y="529"/>
                    </a:lnTo>
                    <a:lnTo>
                      <a:pt x="33" y="529"/>
                    </a:lnTo>
                    <a:lnTo>
                      <a:pt x="33" y="532"/>
                    </a:lnTo>
                    <a:lnTo>
                      <a:pt x="33" y="532"/>
                    </a:lnTo>
                    <a:lnTo>
                      <a:pt x="33" y="533"/>
                    </a:lnTo>
                    <a:lnTo>
                      <a:pt x="33" y="533"/>
                    </a:lnTo>
                    <a:lnTo>
                      <a:pt x="33" y="533"/>
                    </a:lnTo>
                    <a:lnTo>
                      <a:pt x="33" y="533"/>
                    </a:lnTo>
                    <a:lnTo>
                      <a:pt x="33" y="533"/>
                    </a:lnTo>
                    <a:lnTo>
                      <a:pt x="33" y="533"/>
                    </a:lnTo>
                    <a:lnTo>
                      <a:pt x="33" y="534"/>
                    </a:lnTo>
                    <a:lnTo>
                      <a:pt x="33" y="534"/>
                    </a:lnTo>
                    <a:lnTo>
                      <a:pt x="33" y="535"/>
                    </a:lnTo>
                    <a:lnTo>
                      <a:pt x="33" y="535"/>
                    </a:lnTo>
                    <a:lnTo>
                      <a:pt x="34" y="537"/>
                    </a:lnTo>
                    <a:lnTo>
                      <a:pt x="34" y="537"/>
                    </a:lnTo>
                    <a:lnTo>
                      <a:pt x="34" y="537"/>
                    </a:lnTo>
                    <a:lnTo>
                      <a:pt x="34" y="537"/>
                    </a:lnTo>
                    <a:lnTo>
                      <a:pt x="34" y="538"/>
                    </a:lnTo>
                    <a:lnTo>
                      <a:pt x="34" y="538"/>
                    </a:lnTo>
                    <a:lnTo>
                      <a:pt x="36" y="539"/>
                    </a:lnTo>
                    <a:lnTo>
                      <a:pt x="36" y="539"/>
                    </a:lnTo>
                    <a:lnTo>
                      <a:pt x="36" y="539"/>
                    </a:lnTo>
                    <a:lnTo>
                      <a:pt x="36" y="539"/>
                    </a:lnTo>
                    <a:lnTo>
                      <a:pt x="36" y="540"/>
                    </a:lnTo>
                    <a:lnTo>
                      <a:pt x="36" y="540"/>
                    </a:lnTo>
                    <a:lnTo>
                      <a:pt x="36" y="542"/>
                    </a:lnTo>
                    <a:lnTo>
                      <a:pt x="36" y="542"/>
                    </a:lnTo>
                    <a:lnTo>
                      <a:pt x="37" y="542"/>
                    </a:lnTo>
                    <a:lnTo>
                      <a:pt x="37" y="542"/>
                    </a:lnTo>
                    <a:lnTo>
                      <a:pt x="37" y="543"/>
                    </a:lnTo>
                    <a:lnTo>
                      <a:pt x="37" y="543"/>
                    </a:lnTo>
                    <a:lnTo>
                      <a:pt x="38" y="543"/>
                    </a:lnTo>
                    <a:lnTo>
                      <a:pt x="38" y="543"/>
                    </a:lnTo>
                    <a:lnTo>
                      <a:pt x="38" y="543"/>
                    </a:lnTo>
                    <a:lnTo>
                      <a:pt x="38" y="543"/>
                    </a:lnTo>
                    <a:lnTo>
                      <a:pt x="39" y="544"/>
                    </a:lnTo>
                    <a:lnTo>
                      <a:pt x="39" y="544"/>
                    </a:lnTo>
                    <a:lnTo>
                      <a:pt x="41" y="544"/>
                    </a:lnTo>
                    <a:lnTo>
                      <a:pt x="41" y="544"/>
                    </a:lnTo>
                    <a:lnTo>
                      <a:pt x="42" y="545"/>
                    </a:lnTo>
                    <a:lnTo>
                      <a:pt x="42" y="545"/>
                    </a:lnTo>
                    <a:lnTo>
                      <a:pt x="42" y="545"/>
                    </a:lnTo>
                    <a:lnTo>
                      <a:pt x="42" y="545"/>
                    </a:lnTo>
                    <a:lnTo>
                      <a:pt x="43" y="545"/>
                    </a:lnTo>
                    <a:lnTo>
                      <a:pt x="43" y="545"/>
                    </a:lnTo>
                    <a:lnTo>
                      <a:pt x="43" y="545"/>
                    </a:lnTo>
                    <a:lnTo>
                      <a:pt x="43" y="545"/>
                    </a:lnTo>
                    <a:lnTo>
                      <a:pt x="55" y="545"/>
                    </a:lnTo>
                    <a:lnTo>
                      <a:pt x="55" y="545"/>
                    </a:lnTo>
                    <a:lnTo>
                      <a:pt x="71" y="543"/>
                    </a:lnTo>
                    <a:lnTo>
                      <a:pt x="81" y="542"/>
                    </a:lnTo>
                    <a:lnTo>
                      <a:pt x="81" y="542"/>
                    </a:lnTo>
                    <a:lnTo>
                      <a:pt x="87" y="554"/>
                    </a:lnTo>
                    <a:lnTo>
                      <a:pt x="87" y="554"/>
                    </a:lnTo>
                    <a:lnTo>
                      <a:pt x="81" y="562"/>
                    </a:lnTo>
                    <a:lnTo>
                      <a:pt x="71" y="574"/>
                    </a:lnTo>
                    <a:lnTo>
                      <a:pt x="71" y="574"/>
                    </a:lnTo>
                    <a:lnTo>
                      <a:pt x="66" y="583"/>
                    </a:lnTo>
                    <a:lnTo>
                      <a:pt x="66" y="583"/>
                    </a:lnTo>
                    <a:lnTo>
                      <a:pt x="66" y="583"/>
                    </a:lnTo>
                    <a:lnTo>
                      <a:pt x="66" y="583"/>
                    </a:lnTo>
                    <a:lnTo>
                      <a:pt x="65" y="586"/>
                    </a:lnTo>
                    <a:lnTo>
                      <a:pt x="65" y="586"/>
                    </a:lnTo>
                    <a:lnTo>
                      <a:pt x="65" y="586"/>
                    </a:lnTo>
                    <a:lnTo>
                      <a:pt x="65" y="586"/>
                    </a:lnTo>
                    <a:lnTo>
                      <a:pt x="65" y="587"/>
                    </a:lnTo>
                    <a:lnTo>
                      <a:pt x="65" y="587"/>
                    </a:lnTo>
                    <a:lnTo>
                      <a:pt x="65" y="587"/>
                    </a:lnTo>
                    <a:lnTo>
                      <a:pt x="65" y="587"/>
                    </a:lnTo>
                    <a:lnTo>
                      <a:pt x="65" y="589"/>
                    </a:lnTo>
                    <a:lnTo>
                      <a:pt x="65" y="589"/>
                    </a:lnTo>
                    <a:lnTo>
                      <a:pt x="65" y="589"/>
                    </a:lnTo>
                    <a:lnTo>
                      <a:pt x="65" y="589"/>
                    </a:lnTo>
                    <a:lnTo>
                      <a:pt x="65" y="591"/>
                    </a:lnTo>
                    <a:lnTo>
                      <a:pt x="65" y="591"/>
                    </a:lnTo>
                    <a:lnTo>
                      <a:pt x="65" y="591"/>
                    </a:lnTo>
                    <a:lnTo>
                      <a:pt x="65" y="591"/>
                    </a:lnTo>
                    <a:lnTo>
                      <a:pt x="66" y="592"/>
                    </a:lnTo>
                    <a:lnTo>
                      <a:pt x="66" y="592"/>
                    </a:lnTo>
                    <a:lnTo>
                      <a:pt x="66" y="592"/>
                    </a:lnTo>
                    <a:lnTo>
                      <a:pt x="66" y="592"/>
                    </a:lnTo>
                    <a:lnTo>
                      <a:pt x="67" y="593"/>
                    </a:lnTo>
                    <a:lnTo>
                      <a:pt x="67" y="593"/>
                    </a:lnTo>
                    <a:lnTo>
                      <a:pt x="67" y="593"/>
                    </a:lnTo>
                    <a:lnTo>
                      <a:pt x="67" y="593"/>
                    </a:lnTo>
                    <a:lnTo>
                      <a:pt x="67" y="594"/>
                    </a:lnTo>
                    <a:lnTo>
                      <a:pt x="67" y="594"/>
                    </a:lnTo>
                    <a:lnTo>
                      <a:pt x="68" y="596"/>
                    </a:lnTo>
                    <a:lnTo>
                      <a:pt x="68" y="596"/>
                    </a:lnTo>
                    <a:lnTo>
                      <a:pt x="68" y="597"/>
                    </a:lnTo>
                    <a:lnTo>
                      <a:pt x="68" y="597"/>
                    </a:lnTo>
                    <a:lnTo>
                      <a:pt x="70" y="598"/>
                    </a:lnTo>
                    <a:lnTo>
                      <a:pt x="70" y="598"/>
                    </a:lnTo>
                    <a:lnTo>
                      <a:pt x="70" y="598"/>
                    </a:lnTo>
                    <a:lnTo>
                      <a:pt x="70" y="598"/>
                    </a:lnTo>
                    <a:lnTo>
                      <a:pt x="71" y="598"/>
                    </a:lnTo>
                    <a:lnTo>
                      <a:pt x="71" y="598"/>
                    </a:lnTo>
                    <a:lnTo>
                      <a:pt x="71" y="598"/>
                    </a:lnTo>
                    <a:lnTo>
                      <a:pt x="71" y="598"/>
                    </a:lnTo>
                    <a:lnTo>
                      <a:pt x="71" y="600"/>
                    </a:lnTo>
                    <a:lnTo>
                      <a:pt x="71" y="600"/>
                    </a:lnTo>
                    <a:lnTo>
                      <a:pt x="72" y="600"/>
                    </a:lnTo>
                    <a:lnTo>
                      <a:pt x="72" y="600"/>
                    </a:lnTo>
                    <a:lnTo>
                      <a:pt x="73" y="601"/>
                    </a:lnTo>
                    <a:lnTo>
                      <a:pt x="73" y="601"/>
                    </a:lnTo>
                    <a:lnTo>
                      <a:pt x="75" y="601"/>
                    </a:lnTo>
                    <a:lnTo>
                      <a:pt x="75" y="601"/>
                    </a:lnTo>
                    <a:lnTo>
                      <a:pt x="76" y="601"/>
                    </a:lnTo>
                    <a:lnTo>
                      <a:pt x="76" y="601"/>
                    </a:lnTo>
                    <a:lnTo>
                      <a:pt x="76" y="601"/>
                    </a:lnTo>
                    <a:lnTo>
                      <a:pt x="76" y="601"/>
                    </a:lnTo>
                    <a:lnTo>
                      <a:pt x="77" y="601"/>
                    </a:lnTo>
                    <a:lnTo>
                      <a:pt x="77" y="601"/>
                    </a:lnTo>
                    <a:lnTo>
                      <a:pt x="77" y="601"/>
                    </a:lnTo>
                    <a:lnTo>
                      <a:pt x="77" y="601"/>
                    </a:lnTo>
                    <a:lnTo>
                      <a:pt x="89" y="598"/>
                    </a:lnTo>
                    <a:lnTo>
                      <a:pt x="89" y="598"/>
                    </a:lnTo>
                    <a:lnTo>
                      <a:pt x="104" y="594"/>
                    </a:lnTo>
                    <a:lnTo>
                      <a:pt x="114" y="591"/>
                    </a:lnTo>
                    <a:lnTo>
                      <a:pt x="114" y="591"/>
                    </a:lnTo>
                    <a:lnTo>
                      <a:pt x="123" y="602"/>
                    </a:lnTo>
                    <a:lnTo>
                      <a:pt x="123" y="602"/>
                    </a:lnTo>
                    <a:lnTo>
                      <a:pt x="118" y="610"/>
                    </a:lnTo>
                    <a:lnTo>
                      <a:pt x="110" y="625"/>
                    </a:lnTo>
                    <a:lnTo>
                      <a:pt x="110" y="625"/>
                    </a:lnTo>
                    <a:lnTo>
                      <a:pt x="106" y="635"/>
                    </a:lnTo>
                    <a:lnTo>
                      <a:pt x="106" y="635"/>
                    </a:lnTo>
                    <a:lnTo>
                      <a:pt x="106" y="635"/>
                    </a:lnTo>
                    <a:lnTo>
                      <a:pt x="106" y="635"/>
                    </a:lnTo>
                    <a:lnTo>
                      <a:pt x="106" y="635"/>
                    </a:lnTo>
                    <a:lnTo>
                      <a:pt x="106" y="635"/>
                    </a:lnTo>
                    <a:lnTo>
                      <a:pt x="106" y="636"/>
                    </a:lnTo>
                    <a:lnTo>
                      <a:pt x="106" y="636"/>
                    </a:lnTo>
                    <a:lnTo>
                      <a:pt x="106" y="637"/>
                    </a:lnTo>
                    <a:lnTo>
                      <a:pt x="106" y="637"/>
                    </a:lnTo>
                    <a:lnTo>
                      <a:pt x="106" y="639"/>
                    </a:lnTo>
                    <a:lnTo>
                      <a:pt x="106" y="639"/>
                    </a:lnTo>
                    <a:lnTo>
                      <a:pt x="106" y="639"/>
                    </a:lnTo>
                    <a:lnTo>
                      <a:pt x="106" y="639"/>
                    </a:lnTo>
                    <a:lnTo>
                      <a:pt x="106" y="640"/>
                    </a:lnTo>
                    <a:lnTo>
                      <a:pt x="106" y="640"/>
                    </a:lnTo>
                    <a:lnTo>
                      <a:pt x="106" y="640"/>
                    </a:lnTo>
                    <a:lnTo>
                      <a:pt x="106" y="640"/>
                    </a:lnTo>
                    <a:lnTo>
                      <a:pt x="106" y="641"/>
                    </a:lnTo>
                    <a:lnTo>
                      <a:pt x="106" y="641"/>
                    </a:lnTo>
                    <a:lnTo>
                      <a:pt x="106" y="641"/>
                    </a:lnTo>
                    <a:lnTo>
                      <a:pt x="106" y="641"/>
                    </a:lnTo>
                    <a:lnTo>
                      <a:pt x="106" y="642"/>
                    </a:lnTo>
                    <a:lnTo>
                      <a:pt x="106" y="642"/>
                    </a:lnTo>
                    <a:lnTo>
                      <a:pt x="107" y="642"/>
                    </a:lnTo>
                    <a:lnTo>
                      <a:pt x="107" y="642"/>
                    </a:lnTo>
                    <a:lnTo>
                      <a:pt x="107" y="644"/>
                    </a:lnTo>
                    <a:lnTo>
                      <a:pt x="107" y="644"/>
                    </a:lnTo>
                    <a:lnTo>
                      <a:pt x="107" y="644"/>
                    </a:lnTo>
                    <a:lnTo>
                      <a:pt x="107" y="644"/>
                    </a:lnTo>
                    <a:lnTo>
                      <a:pt x="109" y="644"/>
                    </a:lnTo>
                    <a:lnTo>
                      <a:pt x="109" y="644"/>
                    </a:lnTo>
                    <a:lnTo>
                      <a:pt x="109" y="645"/>
                    </a:lnTo>
                    <a:lnTo>
                      <a:pt x="109" y="645"/>
                    </a:lnTo>
                    <a:lnTo>
                      <a:pt x="110" y="646"/>
                    </a:lnTo>
                    <a:lnTo>
                      <a:pt x="110" y="646"/>
                    </a:lnTo>
                    <a:lnTo>
                      <a:pt x="111" y="646"/>
                    </a:lnTo>
                    <a:lnTo>
                      <a:pt x="111" y="646"/>
                    </a:lnTo>
                    <a:lnTo>
                      <a:pt x="111" y="647"/>
                    </a:lnTo>
                    <a:lnTo>
                      <a:pt x="111" y="647"/>
                    </a:lnTo>
                    <a:lnTo>
                      <a:pt x="113" y="647"/>
                    </a:lnTo>
                    <a:lnTo>
                      <a:pt x="113" y="647"/>
                    </a:lnTo>
                    <a:lnTo>
                      <a:pt x="113" y="647"/>
                    </a:lnTo>
                    <a:lnTo>
                      <a:pt x="113" y="647"/>
                    </a:lnTo>
                    <a:lnTo>
                      <a:pt x="114" y="649"/>
                    </a:lnTo>
                    <a:lnTo>
                      <a:pt x="114" y="649"/>
                    </a:lnTo>
                    <a:lnTo>
                      <a:pt x="114" y="649"/>
                    </a:lnTo>
                    <a:lnTo>
                      <a:pt x="114" y="649"/>
                    </a:lnTo>
                    <a:lnTo>
                      <a:pt x="115" y="650"/>
                    </a:lnTo>
                    <a:lnTo>
                      <a:pt x="115" y="650"/>
                    </a:lnTo>
                    <a:lnTo>
                      <a:pt x="115" y="650"/>
                    </a:lnTo>
                    <a:lnTo>
                      <a:pt x="115" y="650"/>
                    </a:lnTo>
                    <a:lnTo>
                      <a:pt x="116" y="650"/>
                    </a:lnTo>
                    <a:lnTo>
                      <a:pt x="116" y="650"/>
                    </a:lnTo>
                    <a:lnTo>
                      <a:pt x="116" y="650"/>
                    </a:lnTo>
                    <a:lnTo>
                      <a:pt x="116" y="650"/>
                    </a:lnTo>
                    <a:lnTo>
                      <a:pt x="118" y="650"/>
                    </a:lnTo>
                    <a:lnTo>
                      <a:pt x="118" y="650"/>
                    </a:lnTo>
                    <a:lnTo>
                      <a:pt x="118" y="650"/>
                    </a:lnTo>
                    <a:lnTo>
                      <a:pt x="118" y="650"/>
                    </a:lnTo>
                    <a:lnTo>
                      <a:pt x="119" y="650"/>
                    </a:lnTo>
                    <a:lnTo>
                      <a:pt x="119" y="650"/>
                    </a:lnTo>
                    <a:lnTo>
                      <a:pt x="119" y="650"/>
                    </a:lnTo>
                    <a:lnTo>
                      <a:pt x="119" y="650"/>
                    </a:lnTo>
                    <a:lnTo>
                      <a:pt x="121" y="650"/>
                    </a:lnTo>
                    <a:lnTo>
                      <a:pt x="121" y="650"/>
                    </a:lnTo>
                    <a:lnTo>
                      <a:pt x="121" y="650"/>
                    </a:lnTo>
                    <a:lnTo>
                      <a:pt x="121" y="650"/>
                    </a:lnTo>
                    <a:lnTo>
                      <a:pt x="131" y="646"/>
                    </a:lnTo>
                    <a:lnTo>
                      <a:pt x="131" y="646"/>
                    </a:lnTo>
                    <a:lnTo>
                      <a:pt x="145" y="639"/>
                    </a:lnTo>
                    <a:lnTo>
                      <a:pt x="154" y="634"/>
                    </a:lnTo>
                    <a:lnTo>
                      <a:pt x="154" y="634"/>
                    </a:lnTo>
                    <a:lnTo>
                      <a:pt x="165" y="642"/>
                    </a:lnTo>
                    <a:lnTo>
                      <a:pt x="165" y="642"/>
                    </a:lnTo>
                    <a:lnTo>
                      <a:pt x="162" y="652"/>
                    </a:lnTo>
                    <a:lnTo>
                      <a:pt x="157" y="666"/>
                    </a:lnTo>
                    <a:lnTo>
                      <a:pt x="157" y="666"/>
                    </a:lnTo>
                    <a:lnTo>
                      <a:pt x="155" y="678"/>
                    </a:lnTo>
                    <a:lnTo>
                      <a:pt x="155" y="678"/>
                    </a:lnTo>
                    <a:lnTo>
                      <a:pt x="155" y="680"/>
                    </a:lnTo>
                    <a:lnTo>
                      <a:pt x="155" y="680"/>
                    </a:lnTo>
                    <a:lnTo>
                      <a:pt x="155" y="680"/>
                    </a:lnTo>
                    <a:lnTo>
                      <a:pt x="155" y="680"/>
                    </a:lnTo>
                    <a:lnTo>
                      <a:pt x="155" y="681"/>
                    </a:lnTo>
                    <a:lnTo>
                      <a:pt x="155" y="681"/>
                    </a:lnTo>
                    <a:lnTo>
                      <a:pt x="155" y="681"/>
                    </a:lnTo>
                    <a:lnTo>
                      <a:pt x="155" y="681"/>
                    </a:lnTo>
                    <a:lnTo>
                      <a:pt x="155" y="683"/>
                    </a:lnTo>
                    <a:lnTo>
                      <a:pt x="155" y="683"/>
                    </a:lnTo>
                    <a:lnTo>
                      <a:pt x="155" y="683"/>
                    </a:lnTo>
                    <a:lnTo>
                      <a:pt x="155" y="683"/>
                    </a:lnTo>
                    <a:lnTo>
                      <a:pt x="155" y="684"/>
                    </a:lnTo>
                    <a:lnTo>
                      <a:pt x="155" y="684"/>
                    </a:lnTo>
                    <a:lnTo>
                      <a:pt x="157" y="684"/>
                    </a:lnTo>
                    <a:lnTo>
                      <a:pt x="157" y="684"/>
                    </a:lnTo>
                    <a:lnTo>
                      <a:pt x="157" y="685"/>
                    </a:lnTo>
                    <a:lnTo>
                      <a:pt x="157" y="685"/>
                    </a:lnTo>
                    <a:lnTo>
                      <a:pt x="157" y="685"/>
                    </a:lnTo>
                    <a:lnTo>
                      <a:pt x="157" y="685"/>
                    </a:lnTo>
                    <a:lnTo>
                      <a:pt x="158" y="686"/>
                    </a:lnTo>
                    <a:lnTo>
                      <a:pt x="158" y="686"/>
                    </a:lnTo>
                    <a:lnTo>
                      <a:pt x="158" y="686"/>
                    </a:lnTo>
                    <a:lnTo>
                      <a:pt x="158" y="686"/>
                    </a:lnTo>
                    <a:lnTo>
                      <a:pt x="159" y="686"/>
                    </a:lnTo>
                    <a:lnTo>
                      <a:pt x="159" y="686"/>
                    </a:lnTo>
                    <a:lnTo>
                      <a:pt x="159" y="688"/>
                    </a:lnTo>
                    <a:lnTo>
                      <a:pt x="159" y="688"/>
                    </a:lnTo>
                    <a:lnTo>
                      <a:pt x="160" y="688"/>
                    </a:lnTo>
                    <a:lnTo>
                      <a:pt x="160" y="688"/>
                    </a:lnTo>
                    <a:lnTo>
                      <a:pt x="162" y="689"/>
                    </a:lnTo>
                    <a:lnTo>
                      <a:pt x="162" y="689"/>
                    </a:lnTo>
                    <a:lnTo>
                      <a:pt x="162" y="689"/>
                    </a:lnTo>
                    <a:lnTo>
                      <a:pt x="162" y="689"/>
                    </a:lnTo>
                    <a:lnTo>
                      <a:pt x="163" y="690"/>
                    </a:lnTo>
                    <a:lnTo>
                      <a:pt x="163" y="690"/>
                    </a:lnTo>
                    <a:lnTo>
                      <a:pt x="164" y="690"/>
                    </a:lnTo>
                    <a:lnTo>
                      <a:pt x="164" y="690"/>
                    </a:lnTo>
                    <a:lnTo>
                      <a:pt x="164" y="690"/>
                    </a:lnTo>
                    <a:lnTo>
                      <a:pt x="164" y="690"/>
                    </a:lnTo>
                    <a:lnTo>
                      <a:pt x="165" y="690"/>
                    </a:lnTo>
                    <a:lnTo>
                      <a:pt x="165" y="690"/>
                    </a:lnTo>
                    <a:lnTo>
                      <a:pt x="165" y="691"/>
                    </a:lnTo>
                    <a:lnTo>
                      <a:pt x="165" y="691"/>
                    </a:lnTo>
                    <a:lnTo>
                      <a:pt x="167" y="691"/>
                    </a:lnTo>
                    <a:lnTo>
                      <a:pt x="167" y="691"/>
                    </a:lnTo>
                    <a:lnTo>
                      <a:pt x="167" y="691"/>
                    </a:lnTo>
                    <a:lnTo>
                      <a:pt x="167" y="691"/>
                    </a:lnTo>
                    <a:lnTo>
                      <a:pt x="167" y="691"/>
                    </a:lnTo>
                    <a:lnTo>
                      <a:pt x="167" y="691"/>
                    </a:lnTo>
                    <a:lnTo>
                      <a:pt x="168" y="691"/>
                    </a:lnTo>
                    <a:lnTo>
                      <a:pt x="168" y="691"/>
                    </a:lnTo>
                    <a:lnTo>
                      <a:pt x="169" y="691"/>
                    </a:lnTo>
                    <a:lnTo>
                      <a:pt x="169" y="691"/>
                    </a:lnTo>
                    <a:lnTo>
                      <a:pt x="170" y="690"/>
                    </a:lnTo>
                    <a:lnTo>
                      <a:pt x="170" y="690"/>
                    </a:lnTo>
                    <a:lnTo>
                      <a:pt x="170" y="690"/>
                    </a:lnTo>
                    <a:lnTo>
                      <a:pt x="170" y="690"/>
                    </a:lnTo>
                    <a:lnTo>
                      <a:pt x="172" y="690"/>
                    </a:lnTo>
                    <a:lnTo>
                      <a:pt x="172" y="690"/>
                    </a:lnTo>
                    <a:lnTo>
                      <a:pt x="182" y="684"/>
                    </a:lnTo>
                    <a:lnTo>
                      <a:pt x="182" y="684"/>
                    </a:lnTo>
                    <a:lnTo>
                      <a:pt x="194" y="675"/>
                    </a:lnTo>
                    <a:lnTo>
                      <a:pt x="202" y="668"/>
                    </a:lnTo>
                    <a:lnTo>
                      <a:pt x="202" y="668"/>
                    </a:lnTo>
                    <a:lnTo>
                      <a:pt x="215" y="675"/>
                    </a:lnTo>
                    <a:lnTo>
                      <a:pt x="215" y="675"/>
                    </a:lnTo>
                    <a:lnTo>
                      <a:pt x="212" y="685"/>
                    </a:lnTo>
                    <a:lnTo>
                      <a:pt x="211" y="700"/>
                    </a:lnTo>
                    <a:lnTo>
                      <a:pt x="211" y="700"/>
                    </a:lnTo>
                    <a:lnTo>
                      <a:pt x="211" y="713"/>
                    </a:lnTo>
                    <a:lnTo>
                      <a:pt x="211" y="713"/>
                    </a:lnTo>
                    <a:lnTo>
                      <a:pt x="211" y="714"/>
                    </a:lnTo>
                    <a:lnTo>
                      <a:pt x="211" y="714"/>
                    </a:lnTo>
                    <a:lnTo>
                      <a:pt x="211" y="714"/>
                    </a:lnTo>
                    <a:lnTo>
                      <a:pt x="211" y="714"/>
                    </a:lnTo>
                    <a:lnTo>
                      <a:pt x="211" y="715"/>
                    </a:lnTo>
                    <a:lnTo>
                      <a:pt x="211" y="715"/>
                    </a:lnTo>
                    <a:lnTo>
                      <a:pt x="211" y="715"/>
                    </a:lnTo>
                    <a:lnTo>
                      <a:pt x="211" y="715"/>
                    </a:lnTo>
                    <a:lnTo>
                      <a:pt x="212" y="717"/>
                    </a:lnTo>
                    <a:lnTo>
                      <a:pt x="212" y="717"/>
                    </a:lnTo>
                    <a:lnTo>
                      <a:pt x="212" y="717"/>
                    </a:lnTo>
                    <a:lnTo>
                      <a:pt x="212" y="717"/>
                    </a:lnTo>
                    <a:lnTo>
                      <a:pt x="212" y="718"/>
                    </a:lnTo>
                    <a:lnTo>
                      <a:pt x="212" y="718"/>
                    </a:lnTo>
                    <a:lnTo>
                      <a:pt x="213" y="718"/>
                    </a:lnTo>
                    <a:lnTo>
                      <a:pt x="213" y="718"/>
                    </a:lnTo>
                    <a:lnTo>
                      <a:pt x="213" y="719"/>
                    </a:lnTo>
                    <a:lnTo>
                      <a:pt x="213" y="719"/>
                    </a:lnTo>
                    <a:lnTo>
                      <a:pt x="213" y="719"/>
                    </a:lnTo>
                    <a:lnTo>
                      <a:pt x="213" y="719"/>
                    </a:lnTo>
                    <a:lnTo>
                      <a:pt x="215" y="719"/>
                    </a:lnTo>
                    <a:lnTo>
                      <a:pt x="215" y="719"/>
                    </a:lnTo>
                    <a:lnTo>
                      <a:pt x="215" y="719"/>
                    </a:lnTo>
                    <a:lnTo>
                      <a:pt x="215" y="719"/>
                    </a:lnTo>
                    <a:lnTo>
                      <a:pt x="216" y="720"/>
                    </a:lnTo>
                    <a:lnTo>
                      <a:pt x="216" y="720"/>
                    </a:lnTo>
                    <a:lnTo>
                      <a:pt x="217" y="720"/>
                    </a:lnTo>
                    <a:lnTo>
                      <a:pt x="217" y="720"/>
                    </a:lnTo>
                    <a:lnTo>
                      <a:pt x="218" y="720"/>
                    </a:lnTo>
                    <a:lnTo>
                      <a:pt x="218" y="720"/>
                    </a:lnTo>
                    <a:lnTo>
                      <a:pt x="220" y="722"/>
                    </a:lnTo>
                    <a:lnTo>
                      <a:pt x="220" y="722"/>
                    </a:lnTo>
                    <a:lnTo>
                      <a:pt x="220" y="722"/>
                    </a:lnTo>
                    <a:lnTo>
                      <a:pt x="220" y="722"/>
                    </a:lnTo>
                    <a:lnTo>
                      <a:pt x="221" y="722"/>
                    </a:lnTo>
                    <a:lnTo>
                      <a:pt x="221" y="722"/>
                    </a:lnTo>
                    <a:lnTo>
                      <a:pt x="221" y="723"/>
                    </a:lnTo>
                    <a:lnTo>
                      <a:pt x="221" y="723"/>
                    </a:lnTo>
                    <a:lnTo>
                      <a:pt x="222" y="723"/>
                    </a:lnTo>
                    <a:lnTo>
                      <a:pt x="222" y="723"/>
                    </a:lnTo>
                    <a:lnTo>
                      <a:pt x="222" y="723"/>
                    </a:lnTo>
                    <a:lnTo>
                      <a:pt x="222" y="723"/>
                    </a:lnTo>
                    <a:lnTo>
                      <a:pt x="223" y="723"/>
                    </a:lnTo>
                    <a:lnTo>
                      <a:pt x="223" y="723"/>
                    </a:lnTo>
                    <a:lnTo>
                      <a:pt x="223" y="723"/>
                    </a:lnTo>
                    <a:lnTo>
                      <a:pt x="223" y="723"/>
                    </a:lnTo>
                    <a:lnTo>
                      <a:pt x="225" y="723"/>
                    </a:lnTo>
                    <a:lnTo>
                      <a:pt x="225" y="723"/>
                    </a:lnTo>
                    <a:lnTo>
                      <a:pt x="225" y="723"/>
                    </a:lnTo>
                    <a:lnTo>
                      <a:pt x="225" y="723"/>
                    </a:lnTo>
                    <a:lnTo>
                      <a:pt x="226" y="723"/>
                    </a:lnTo>
                    <a:lnTo>
                      <a:pt x="226" y="723"/>
                    </a:lnTo>
                    <a:lnTo>
                      <a:pt x="226" y="723"/>
                    </a:lnTo>
                    <a:lnTo>
                      <a:pt x="226" y="723"/>
                    </a:lnTo>
                    <a:lnTo>
                      <a:pt x="227" y="722"/>
                    </a:lnTo>
                    <a:lnTo>
                      <a:pt x="227" y="722"/>
                    </a:lnTo>
                    <a:lnTo>
                      <a:pt x="227" y="722"/>
                    </a:lnTo>
                    <a:lnTo>
                      <a:pt x="227" y="722"/>
                    </a:lnTo>
                    <a:lnTo>
                      <a:pt x="238" y="714"/>
                    </a:lnTo>
                    <a:lnTo>
                      <a:pt x="238" y="714"/>
                    </a:lnTo>
                    <a:lnTo>
                      <a:pt x="249" y="703"/>
                    </a:lnTo>
                    <a:lnTo>
                      <a:pt x="255" y="694"/>
                    </a:lnTo>
                    <a:lnTo>
                      <a:pt x="255" y="694"/>
                    </a:lnTo>
                    <a:lnTo>
                      <a:pt x="269" y="699"/>
                    </a:lnTo>
                    <a:lnTo>
                      <a:pt x="269" y="699"/>
                    </a:lnTo>
                    <a:lnTo>
                      <a:pt x="269" y="709"/>
                    </a:lnTo>
                    <a:lnTo>
                      <a:pt x="269" y="725"/>
                    </a:lnTo>
                    <a:lnTo>
                      <a:pt x="269" y="725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7"/>
                    </a:lnTo>
                    <a:lnTo>
                      <a:pt x="271" y="738"/>
                    </a:lnTo>
                    <a:lnTo>
                      <a:pt x="271" y="738"/>
                    </a:lnTo>
                    <a:lnTo>
                      <a:pt x="271" y="738"/>
                    </a:lnTo>
                    <a:lnTo>
                      <a:pt x="271" y="738"/>
                    </a:lnTo>
                    <a:lnTo>
                      <a:pt x="273" y="739"/>
                    </a:lnTo>
                    <a:lnTo>
                      <a:pt x="273" y="739"/>
                    </a:lnTo>
                    <a:lnTo>
                      <a:pt x="273" y="739"/>
                    </a:lnTo>
                    <a:lnTo>
                      <a:pt x="273" y="739"/>
                    </a:lnTo>
                    <a:lnTo>
                      <a:pt x="273" y="741"/>
                    </a:lnTo>
                    <a:lnTo>
                      <a:pt x="273" y="741"/>
                    </a:lnTo>
                    <a:lnTo>
                      <a:pt x="274" y="741"/>
                    </a:lnTo>
                    <a:lnTo>
                      <a:pt x="274" y="741"/>
                    </a:lnTo>
                    <a:lnTo>
                      <a:pt x="274" y="742"/>
                    </a:lnTo>
                    <a:lnTo>
                      <a:pt x="274" y="742"/>
                    </a:lnTo>
                    <a:lnTo>
                      <a:pt x="274" y="742"/>
                    </a:lnTo>
                    <a:lnTo>
                      <a:pt x="274" y="742"/>
                    </a:lnTo>
                    <a:lnTo>
                      <a:pt x="275" y="742"/>
                    </a:lnTo>
                    <a:lnTo>
                      <a:pt x="275" y="742"/>
                    </a:lnTo>
                    <a:lnTo>
                      <a:pt x="275" y="742"/>
                    </a:lnTo>
                    <a:lnTo>
                      <a:pt x="275" y="742"/>
                    </a:lnTo>
                    <a:lnTo>
                      <a:pt x="276" y="743"/>
                    </a:lnTo>
                    <a:lnTo>
                      <a:pt x="276" y="743"/>
                    </a:lnTo>
                    <a:lnTo>
                      <a:pt x="276" y="743"/>
                    </a:lnTo>
                    <a:lnTo>
                      <a:pt x="276" y="743"/>
                    </a:lnTo>
                    <a:lnTo>
                      <a:pt x="278" y="743"/>
                    </a:lnTo>
                    <a:lnTo>
                      <a:pt x="278" y="743"/>
                    </a:lnTo>
                    <a:lnTo>
                      <a:pt x="279" y="743"/>
                    </a:lnTo>
                    <a:lnTo>
                      <a:pt x="279" y="743"/>
                    </a:lnTo>
                    <a:lnTo>
                      <a:pt x="280" y="743"/>
                    </a:lnTo>
                    <a:lnTo>
                      <a:pt x="280" y="743"/>
                    </a:lnTo>
                    <a:lnTo>
                      <a:pt x="281" y="744"/>
                    </a:lnTo>
                    <a:lnTo>
                      <a:pt x="281" y="744"/>
                    </a:lnTo>
                    <a:lnTo>
                      <a:pt x="281" y="744"/>
                    </a:lnTo>
                    <a:lnTo>
                      <a:pt x="281" y="744"/>
                    </a:lnTo>
                    <a:lnTo>
                      <a:pt x="283" y="744"/>
                    </a:lnTo>
                    <a:lnTo>
                      <a:pt x="283" y="744"/>
                    </a:lnTo>
                    <a:lnTo>
                      <a:pt x="284" y="744"/>
                    </a:lnTo>
                    <a:lnTo>
                      <a:pt x="284" y="744"/>
                    </a:lnTo>
                    <a:lnTo>
                      <a:pt x="284" y="744"/>
                    </a:lnTo>
                    <a:lnTo>
                      <a:pt x="284" y="744"/>
                    </a:lnTo>
                    <a:lnTo>
                      <a:pt x="285" y="744"/>
                    </a:lnTo>
                    <a:lnTo>
                      <a:pt x="285" y="744"/>
                    </a:lnTo>
                    <a:lnTo>
                      <a:pt x="285" y="744"/>
                    </a:lnTo>
                    <a:lnTo>
                      <a:pt x="285" y="744"/>
                    </a:lnTo>
                    <a:lnTo>
                      <a:pt x="286" y="744"/>
                    </a:lnTo>
                    <a:lnTo>
                      <a:pt x="286" y="744"/>
                    </a:lnTo>
                    <a:lnTo>
                      <a:pt x="286" y="744"/>
                    </a:lnTo>
                    <a:lnTo>
                      <a:pt x="286" y="744"/>
                    </a:lnTo>
                    <a:lnTo>
                      <a:pt x="288" y="744"/>
                    </a:lnTo>
                    <a:lnTo>
                      <a:pt x="288" y="744"/>
                    </a:lnTo>
                    <a:lnTo>
                      <a:pt x="288" y="744"/>
                    </a:lnTo>
                    <a:lnTo>
                      <a:pt x="288" y="744"/>
                    </a:lnTo>
                    <a:lnTo>
                      <a:pt x="289" y="743"/>
                    </a:lnTo>
                    <a:lnTo>
                      <a:pt x="289" y="743"/>
                    </a:lnTo>
                    <a:lnTo>
                      <a:pt x="289" y="743"/>
                    </a:lnTo>
                    <a:lnTo>
                      <a:pt x="289" y="743"/>
                    </a:lnTo>
                    <a:lnTo>
                      <a:pt x="290" y="743"/>
                    </a:lnTo>
                    <a:lnTo>
                      <a:pt x="290" y="743"/>
                    </a:lnTo>
                    <a:lnTo>
                      <a:pt x="291" y="742"/>
                    </a:lnTo>
                    <a:lnTo>
                      <a:pt x="291" y="742"/>
                    </a:lnTo>
                    <a:lnTo>
                      <a:pt x="291" y="742"/>
                    </a:lnTo>
                    <a:lnTo>
                      <a:pt x="291" y="742"/>
                    </a:lnTo>
                    <a:lnTo>
                      <a:pt x="299" y="733"/>
                    </a:lnTo>
                    <a:lnTo>
                      <a:pt x="299" y="733"/>
                    </a:lnTo>
                    <a:lnTo>
                      <a:pt x="307" y="720"/>
                    </a:lnTo>
                    <a:lnTo>
                      <a:pt x="312" y="710"/>
                    </a:lnTo>
                    <a:lnTo>
                      <a:pt x="312" y="710"/>
                    </a:lnTo>
                    <a:lnTo>
                      <a:pt x="327" y="713"/>
                    </a:lnTo>
                    <a:lnTo>
                      <a:pt x="327" y="713"/>
                    </a:lnTo>
                    <a:lnTo>
                      <a:pt x="328" y="723"/>
                    </a:lnTo>
                    <a:lnTo>
                      <a:pt x="330" y="738"/>
                    </a:lnTo>
                    <a:lnTo>
                      <a:pt x="330" y="738"/>
                    </a:lnTo>
                    <a:lnTo>
                      <a:pt x="336" y="749"/>
                    </a:lnTo>
                    <a:lnTo>
                      <a:pt x="336" y="749"/>
                    </a:lnTo>
                    <a:lnTo>
                      <a:pt x="336" y="749"/>
                    </a:lnTo>
                    <a:lnTo>
                      <a:pt x="336" y="751"/>
                    </a:lnTo>
                    <a:lnTo>
                      <a:pt x="336" y="751"/>
                    </a:lnTo>
                    <a:lnTo>
                      <a:pt x="336" y="751"/>
                    </a:lnTo>
                    <a:lnTo>
                      <a:pt x="336" y="751"/>
                    </a:lnTo>
                    <a:lnTo>
                      <a:pt x="337" y="752"/>
                    </a:lnTo>
                    <a:lnTo>
                      <a:pt x="337" y="752"/>
                    </a:lnTo>
                    <a:lnTo>
                      <a:pt x="337" y="752"/>
                    </a:lnTo>
                    <a:lnTo>
                      <a:pt x="337" y="752"/>
                    </a:lnTo>
                    <a:lnTo>
                      <a:pt x="338" y="753"/>
                    </a:lnTo>
                    <a:lnTo>
                      <a:pt x="338" y="753"/>
                    </a:lnTo>
                    <a:lnTo>
                      <a:pt x="338" y="753"/>
                    </a:lnTo>
                    <a:lnTo>
                      <a:pt x="338" y="753"/>
                    </a:lnTo>
                    <a:lnTo>
                      <a:pt x="339" y="754"/>
                    </a:lnTo>
                    <a:lnTo>
                      <a:pt x="339" y="754"/>
                    </a:lnTo>
                    <a:lnTo>
                      <a:pt x="339" y="754"/>
                    </a:lnTo>
                    <a:lnTo>
                      <a:pt x="339" y="754"/>
                    </a:lnTo>
                    <a:lnTo>
                      <a:pt x="341" y="754"/>
                    </a:lnTo>
                    <a:lnTo>
                      <a:pt x="341" y="754"/>
                    </a:lnTo>
                    <a:lnTo>
                      <a:pt x="341" y="754"/>
                    </a:lnTo>
                    <a:lnTo>
                      <a:pt x="341" y="754"/>
                    </a:lnTo>
                    <a:lnTo>
                      <a:pt x="342" y="754"/>
                    </a:lnTo>
                    <a:lnTo>
                      <a:pt x="342" y="754"/>
                    </a:lnTo>
                    <a:lnTo>
                      <a:pt x="342" y="754"/>
                    </a:lnTo>
                    <a:lnTo>
                      <a:pt x="342" y="754"/>
                    </a:lnTo>
                    <a:lnTo>
                      <a:pt x="343" y="754"/>
                    </a:lnTo>
                    <a:lnTo>
                      <a:pt x="343" y="754"/>
                    </a:lnTo>
                    <a:lnTo>
                      <a:pt x="343" y="754"/>
                    </a:lnTo>
                    <a:lnTo>
                      <a:pt x="343" y="754"/>
                    </a:lnTo>
                    <a:lnTo>
                      <a:pt x="344" y="754"/>
                    </a:lnTo>
                    <a:lnTo>
                      <a:pt x="344" y="754"/>
                    </a:lnTo>
                    <a:lnTo>
                      <a:pt x="347" y="754"/>
                    </a:lnTo>
                    <a:lnTo>
                      <a:pt x="347" y="754"/>
                    </a:lnTo>
                    <a:lnTo>
                      <a:pt x="347" y="756"/>
                    </a:lnTo>
                    <a:lnTo>
                      <a:pt x="347" y="756"/>
                    </a:lnTo>
                    <a:lnTo>
                      <a:pt x="348" y="756"/>
                    </a:lnTo>
                    <a:lnTo>
                      <a:pt x="348" y="756"/>
                    </a:lnTo>
                    <a:lnTo>
                      <a:pt x="348" y="756"/>
                    </a:lnTo>
                    <a:lnTo>
                      <a:pt x="348" y="756"/>
                    </a:lnTo>
                    <a:lnTo>
                      <a:pt x="349" y="756"/>
                    </a:lnTo>
                    <a:lnTo>
                      <a:pt x="349" y="756"/>
                    </a:lnTo>
                    <a:lnTo>
                      <a:pt x="349" y="756"/>
                    </a:lnTo>
                    <a:lnTo>
                      <a:pt x="349" y="756"/>
                    </a:lnTo>
                    <a:lnTo>
                      <a:pt x="351" y="754"/>
                    </a:lnTo>
                    <a:lnTo>
                      <a:pt x="351" y="754"/>
                    </a:lnTo>
                    <a:lnTo>
                      <a:pt x="351" y="754"/>
                    </a:lnTo>
                    <a:lnTo>
                      <a:pt x="351" y="754"/>
                    </a:lnTo>
                    <a:lnTo>
                      <a:pt x="352" y="754"/>
                    </a:lnTo>
                    <a:lnTo>
                      <a:pt x="352" y="754"/>
                    </a:lnTo>
                    <a:lnTo>
                      <a:pt x="352" y="754"/>
                    </a:lnTo>
                    <a:lnTo>
                      <a:pt x="352" y="754"/>
                    </a:lnTo>
                    <a:lnTo>
                      <a:pt x="353" y="754"/>
                    </a:lnTo>
                    <a:lnTo>
                      <a:pt x="353" y="754"/>
                    </a:lnTo>
                    <a:lnTo>
                      <a:pt x="353" y="753"/>
                    </a:lnTo>
                    <a:lnTo>
                      <a:pt x="353" y="753"/>
                    </a:lnTo>
                    <a:lnTo>
                      <a:pt x="354" y="753"/>
                    </a:lnTo>
                    <a:lnTo>
                      <a:pt x="354" y="753"/>
                    </a:lnTo>
                    <a:lnTo>
                      <a:pt x="354" y="753"/>
                    </a:lnTo>
                    <a:lnTo>
                      <a:pt x="354" y="753"/>
                    </a:lnTo>
                    <a:lnTo>
                      <a:pt x="356" y="752"/>
                    </a:lnTo>
                    <a:lnTo>
                      <a:pt x="356" y="752"/>
                    </a:lnTo>
                    <a:lnTo>
                      <a:pt x="356" y="751"/>
                    </a:lnTo>
                    <a:lnTo>
                      <a:pt x="356" y="751"/>
                    </a:lnTo>
                    <a:lnTo>
                      <a:pt x="356" y="751"/>
                    </a:lnTo>
                    <a:lnTo>
                      <a:pt x="361" y="741"/>
                    </a:lnTo>
                    <a:lnTo>
                      <a:pt x="361" y="741"/>
                    </a:lnTo>
                    <a:lnTo>
                      <a:pt x="367" y="727"/>
                    </a:lnTo>
                    <a:lnTo>
                      <a:pt x="371" y="717"/>
                    </a:lnTo>
                    <a:lnTo>
                      <a:pt x="371" y="717"/>
                    </a:lnTo>
                    <a:lnTo>
                      <a:pt x="386" y="717"/>
                    </a:lnTo>
                    <a:lnTo>
                      <a:pt x="386" y="717"/>
                    </a:lnTo>
                    <a:lnTo>
                      <a:pt x="388" y="727"/>
                    </a:lnTo>
                    <a:lnTo>
                      <a:pt x="395" y="741"/>
                    </a:lnTo>
                    <a:lnTo>
                      <a:pt x="395" y="741"/>
                    </a:lnTo>
                    <a:lnTo>
                      <a:pt x="400" y="752"/>
                    </a:lnTo>
                    <a:lnTo>
                      <a:pt x="400" y="752"/>
                    </a:lnTo>
                    <a:lnTo>
                      <a:pt x="400" y="752"/>
                    </a:lnTo>
                    <a:lnTo>
                      <a:pt x="400" y="752"/>
                    </a:lnTo>
                    <a:lnTo>
                      <a:pt x="401" y="753"/>
                    </a:lnTo>
                    <a:lnTo>
                      <a:pt x="401" y="753"/>
                    </a:lnTo>
                    <a:lnTo>
                      <a:pt x="401" y="753"/>
                    </a:lnTo>
                    <a:lnTo>
                      <a:pt x="401" y="753"/>
                    </a:lnTo>
                    <a:lnTo>
                      <a:pt x="402" y="753"/>
                    </a:lnTo>
                    <a:lnTo>
                      <a:pt x="402" y="753"/>
                    </a:lnTo>
                    <a:lnTo>
                      <a:pt x="402" y="754"/>
                    </a:lnTo>
                    <a:lnTo>
                      <a:pt x="402" y="754"/>
                    </a:lnTo>
                    <a:lnTo>
                      <a:pt x="404" y="754"/>
                    </a:lnTo>
                    <a:lnTo>
                      <a:pt x="404" y="754"/>
                    </a:lnTo>
                    <a:lnTo>
                      <a:pt x="404" y="754"/>
                    </a:lnTo>
                    <a:lnTo>
                      <a:pt x="404" y="754"/>
                    </a:lnTo>
                    <a:lnTo>
                      <a:pt x="405" y="754"/>
                    </a:lnTo>
                    <a:lnTo>
                      <a:pt x="405" y="754"/>
                    </a:lnTo>
                    <a:lnTo>
                      <a:pt x="405" y="754"/>
                    </a:lnTo>
                    <a:lnTo>
                      <a:pt x="405" y="754"/>
                    </a:lnTo>
                    <a:lnTo>
                      <a:pt x="406" y="756"/>
                    </a:lnTo>
                    <a:lnTo>
                      <a:pt x="406" y="756"/>
                    </a:lnTo>
                    <a:lnTo>
                      <a:pt x="406" y="756"/>
                    </a:lnTo>
                    <a:lnTo>
                      <a:pt x="406" y="756"/>
                    </a:lnTo>
                    <a:lnTo>
                      <a:pt x="407" y="756"/>
                    </a:lnTo>
                    <a:lnTo>
                      <a:pt x="407" y="756"/>
                    </a:lnTo>
                    <a:lnTo>
                      <a:pt x="407" y="756"/>
                    </a:lnTo>
                    <a:lnTo>
                      <a:pt x="407" y="756"/>
                    </a:lnTo>
                    <a:lnTo>
                      <a:pt x="409" y="756"/>
                    </a:lnTo>
                    <a:lnTo>
                      <a:pt x="409" y="756"/>
                    </a:lnTo>
                    <a:lnTo>
                      <a:pt x="410" y="756"/>
                    </a:lnTo>
                    <a:lnTo>
                      <a:pt x="410" y="756"/>
                    </a:lnTo>
                    <a:lnTo>
                      <a:pt x="411" y="754"/>
                    </a:lnTo>
                    <a:lnTo>
                      <a:pt x="411" y="754"/>
                    </a:lnTo>
                    <a:lnTo>
                      <a:pt x="412" y="754"/>
                    </a:lnTo>
                    <a:lnTo>
                      <a:pt x="412" y="754"/>
                    </a:lnTo>
                    <a:lnTo>
                      <a:pt x="412" y="754"/>
                    </a:lnTo>
                    <a:lnTo>
                      <a:pt x="412" y="754"/>
                    </a:lnTo>
                    <a:lnTo>
                      <a:pt x="414" y="754"/>
                    </a:lnTo>
                    <a:lnTo>
                      <a:pt x="414" y="754"/>
                    </a:lnTo>
                    <a:lnTo>
                      <a:pt x="415" y="754"/>
                    </a:lnTo>
                    <a:lnTo>
                      <a:pt x="415" y="754"/>
                    </a:lnTo>
                    <a:lnTo>
                      <a:pt x="416" y="754"/>
                    </a:lnTo>
                    <a:lnTo>
                      <a:pt x="416" y="754"/>
                    </a:lnTo>
                    <a:lnTo>
                      <a:pt x="416" y="754"/>
                    </a:lnTo>
                    <a:lnTo>
                      <a:pt x="416" y="754"/>
                    </a:lnTo>
                    <a:lnTo>
                      <a:pt x="416" y="754"/>
                    </a:lnTo>
                    <a:lnTo>
                      <a:pt x="416" y="754"/>
                    </a:lnTo>
                    <a:lnTo>
                      <a:pt x="417" y="754"/>
                    </a:lnTo>
                    <a:lnTo>
                      <a:pt x="417" y="754"/>
                    </a:lnTo>
                    <a:lnTo>
                      <a:pt x="417" y="753"/>
                    </a:lnTo>
                    <a:lnTo>
                      <a:pt x="417" y="753"/>
                    </a:lnTo>
                    <a:lnTo>
                      <a:pt x="417" y="753"/>
                    </a:lnTo>
                    <a:lnTo>
                      <a:pt x="417" y="753"/>
                    </a:lnTo>
                    <a:lnTo>
                      <a:pt x="419" y="752"/>
                    </a:lnTo>
                    <a:lnTo>
                      <a:pt x="419" y="752"/>
                    </a:lnTo>
                    <a:lnTo>
                      <a:pt x="419" y="752"/>
                    </a:lnTo>
                    <a:lnTo>
                      <a:pt x="419" y="752"/>
                    </a:lnTo>
                    <a:lnTo>
                      <a:pt x="420" y="752"/>
                    </a:lnTo>
                    <a:lnTo>
                      <a:pt x="420" y="752"/>
                    </a:lnTo>
                    <a:lnTo>
                      <a:pt x="420" y="751"/>
                    </a:lnTo>
                    <a:lnTo>
                      <a:pt x="420" y="751"/>
                    </a:lnTo>
                    <a:lnTo>
                      <a:pt x="421" y="749"/>
                    </a:lnTo>
                    <a:lnTo>
                      <a:pt x="421" y="749"/>
                    </a:lnTo>
                    <a:lnTo>
                      <a:pt x="421" y="749"/>
                    </a:lnTo>
                    <a:lnTo>
                      <a:pt x="421" y="749"/>
                    </a:lnTo>
                    <a:lnTo>
                      <a:pt x="425" y="738"/>
                    </a:lnTo>
                    <a:lnTo>
                      <a:pt x="425" y="738"/>
                    </a:lnTo>
                    <a:lnTo>
                      <a:pt x="429" y="724"/>
                    </a:lnTo>
                    <a:lnTo>
                      <a:pt x="430" y="713"/>
                    </a:lnTo>
                    <a:lnTo>
                      <a:pt x="430" y="713"/>
                    </a:lnTo>
                    <a:lnTo>
                      <a:pt x="444" y="710"/>
                    </a:lnTo>
                    <a:lnTo>
                      <a:pt x="444" y="710"/>
                    </a:lnTo>
                    <a:lnTo>
                      <a:pt x="449" y="720"/>
                    </a:lnTo>
                    <a:lnTo>
                      <a:pt x="458" y="733"/>
                    </a:lnTo>
                    <a:lnTo>
                      <a:pt x="458" y="733"/>
                    </a:lnTo>
                    <a:lnTo>
                      <a:pt x="465" y="742"/>
                    </a:lnTo>
                    <a:lnTo>
                      <a:pt x="465" y="742"/>
                    </a:lnTo>
                    <a:lnTo>
                      <a:pt x="465" y="742"/>
                    </a:lnTo>
                    <a:lnTo>
                      <a:pt x="465" y="742"/>
                    </a:lnTo>
                    <a:lnTo>
                      <a:pt x="467" y="743"/>
                    </a:lnTo>
                    <a:lnTo>
                      <a:pt x="467" y="743"/>
                    </a:lnTo>
                    <a:lnTo>
                      <a:pt x="467" y="743"/>
                    </a:lnTo>
                    <a:lnTo>
                      <a:pt x="467" y="743"/>
                    </a:lnTo>
                    <a:lnTo>
                      <a:pt x="468" y="743"/>
                    </a:lnTo>
                    <a:lnTo>
                      <a:pt x="468" y="743"/>
                    </a:lnTo>
                    <a:lnTo>
                      <a:pt x="468" y="744"/>
                    </a:lnTo>
                    <a:lnTo>
                      <a:pt x="468" y="744"/>
                    </a:lnTo>
                    <a:lnTo>
                      <a:pt x="469" y="744"/>
                    </a:lnTo>
                    <a:lnTo>
                      <a:pt x="469" y="744"/>
                    </a:lnTo>
                    <a:lnTo>
                      <a:pt x="469" y="744"/>
                    </a:lnTo>
                    <a:lnTo>
                      <a:pt x="469" y="744"/>
                    </a:lnTo>
                    <a:lnTo>
                      <a:pt x="470" y="744"/>
                    </a:lnTo>
                    <a:lnTo>
                      <a:pt x="470" y="744"/>
                    </a:lnTo>
                    <a:lnTo>
                      <a:pt x="470" y="744"/>
                    </a:lnTo>
                    <a:lnTo>
                      <a:pt x="470" y="744"/>
                    </a:lnTo>
                    <a:lnTo>
                      <a:pt x="472" y="744"/>
                    </a:lnTo>
                    <a:lnTo>
                      <a:pt x="472" y="744"/>
                    </a:lnTo>
                    <a:lnTo>
                      <a:pt x="472" y="744"/>
                    </a:lnTo>
                    <a:lnTo>
                      <a:pt x="472" y="744"/>
                    </a:lnTo>
                    <a:lnTo>
                      <a:pt x="473" y="744"/>
                    </a:lnTo>
                    <a:lnTo>
                      <a:pt x="473" y="744"/>
                    </a:lnTo>
                    <a:lnTo>
                      <a:pt x="473" y="744"/>
                    </a:lnTo>
                    <a:lnTo>
                      <a:pt x="473" y="744"/>
                    </a:lnTo>
                    <a:lnTo>
                      <a:pt x="474" y="744"/>
                    </a:lnTo>
                    <a:lnTo>
                      <a:pt x="474" y="744"/>
                    </a:lnTo>
                    <a:lnTo>
                      <a:pt x="474" y="744"/>
                    </a:lnTo>
                    <a:lnTo>
                      <a:pt x="474" y="744"/>
                    </a:lnTo>
                    <a:lnTo>
                      <a:pt x="475" y="743"/>
                    </a:lnTo>
                    <a:lnTo>
                      <a:pt x="475" y="743"/>
                    </a:lnTo>
                    <a:lnTo>
                      <a:pt x="478" y="743"/>
                    </a:lnTo>
                    <a:lnTo>
                      <a:pt x="478" y="743"/>
                    </a:lnTo>
                    <a:lnTo>
                      <a:pt x="478" y="743"/>
                    </a:lnTo>
                    <a:lnTo>
                      <a:pt x="478" y="743"/>
                    </a:lnTo>
                    <a:lnTo>
                      <a:pt x="479" y="743"/>
                    </a:lnTo>
                    <a:lnTo>
                      <a:pt x="479" y="743"/>
                    </a:lnTo>
                    <a:lnTo>
                      <a:pt x="479" y="743"/>
                    </a:lnTo>
                    <a:lnTo>
                      <a:pt x="479" y="743"/>
                    </a:lnTo>
                    <a:lnTo>
                      <a:pt x="480" y="742"/>
                    </a:lnTo>
                    <a:lnTo>
                      <a:pt x="480" y="742"/>
                    </a:lnTo>
                    <a:lnTo>
                      <a:pt x="480" y="742"/>
                    </a:lnTo>
                    <a:lnTo>
                      <a:pt x="480" y="742"/>
                    </a:lnTo>
                    <a:lnTo>
                      <a:pt x="482" y="742"/>
                    </a:lnTo>
                    <a:lnTo>
                      <a:pt x="482" y="742"/>
                    </a:lnTo>
                    <a:lnTo>
                      <a:pt x="482" y="742"/>
                    </a:lnTo>
                    <a:lnTo>
                      <a:pt x="482" y="742"/>
                    </a:lnTo>
                    <a:lnTo>
                      <a:pt x="483" y="741"/>
                    </a:lnTo>
                    <a:lnTo>
                      <a:pt x="483" y="741"/>
                    </a:lnTo>
                    <a:lnTo>
                      <a:pt x="483" y="741"/>
                    </a:lnTo>
                    <a:lnTo>
                      <a:pt x="483" y="741"/>
                    </a:lnTo>
                    <a:lnTo>
                      <a:pt x="483" y="739"/>
                    </a:lnTo>
                    <a:lnTo>
                      <a:pt x="483" y="739"/>
                    </a:lnTo>
                    <a:lnTo>
                      <a:pt x="483" y="739"/>
                    </a:lnTo>
                    <a:lnTo>
                      <a:pt x="483" y="739"/>
                    </a:lnTo>
                    <a:lnTo>
                      <a:pt x="484" y="738"/>
                    </a:lnTo>
                    <a:lnTo>
                      <a:pt x="484" y="738"/>
                    </a:lnTo>
                    <a:lnTo>
                      <a:pt x="484" y="738"/>
                    </a:lnTo>
                    <a:lnTo>
                      <a:pt x="484" y="738"/>
                    </a:lnTo>
                    <a:lnTo>
                      <a:pt x="484" y="737"/>
                    </a:lnTo>
                    <a:lnTo>
                      <a:pt x="484" y="737"/>
                    </a:lnTo>
                    <a:lnTo>
                      <a:pt x="484" y="737"/>
                    </a:lnTo>
                    <a:lnTo>
                      <a:pt x="484" y="737"/>
                    </a:lnTo>
                    <a:lnTo>
                      <a:pt x="487" y="725"/>
                    </a:lnTo>
                    <a:lnTo>
                      <a:pt x="487" y="725"/>
                    </a:lnTo>
                    <a:lnTo>
                      <a:pt x="488" y="709"/>
                    </a:lnTo>
                    <a:lnTo>
                      <a:pt x="487" y="699"/>
                    </a:lnTo>
                    <a:lnTo>
                      <a:pt x="487" y="699"/>
                    </a:lnTo>
                    <a:lnTo>
                      <a:pt x="501" y="694"/>
                    </a:lnTo>
                    <a:lnTo>
                      <a:pt x="501" y="694"/>
                    </a:lnTo>
                    <a:lnTo>
                      <a:pt x="507" y="703"/>
                    </a:lnTo>
                    <a:lnTo>
                      <a:pt x="518" y="714"/>
                    </a:lnTo>
                    <a:lnTo>
                      <a:pt x="518" y="714"/>
                    </a:lnTo>
                    <a:lnTo>
                      <a:pt x="528" y="722"/>
                    </a:lnTo>
                    <a:lnTo>
                      <a:pt x="528" y="722"/>
                    </a:lnTo>
                    <a:lnTo>
                      <a:pt x="528" y="722"/>
                    </a:lnTo>
                    <a:lnTo>
                      <a:pt x="528" y="722"/>
                    </a:lnTo>
                    <a:lnTo>
                      <a:pt x="530" y="723"/>
                    </a:lnTo>
                    <a:lnTo>
                      <a:pt x="530" y="723"/>
                    </a:lnTo>
                    <a:lnTo>
                      <a:pt x="530" y="723"/>
                    </a:lnTo>
                    <a:lnTo>
                      <a:pt x="530" y="723"/>
                    </a:lnTo>
                    <a:lnTo>
                      <a:pt x="531" y="723"/>
                    </a:lnTo>
                    <a:lnTo>
                      <a:pt x="531" y="723"/>
                    </a:lnTo>
                    <a:lnTo>
                      <a:pt x="531" y="723"/>
                    </a:lnTo>
                    <a:lnTo>
                      <a:pt x="531" y="723"/>
                    </a:lnTo>
                    <a:lnTo>
                      <a:pt x="532" y="723"/>
                    </a:lnTo>
                    <a:lnTo>
                      <a:pt x="532" y="723"/>
                    </a:lnTo>
                    <a:lnTo>
                      <a:pt x="532" y="723"/>
                    </a:lnTo>
                    <a:lnTo>
                      <a:pt x="532" y="723"/>
                    </a:lnTo>
                    <a:lnTo>
                      <a:pt x="533" y="723"/>
                    </a:lnTo>
                    <a:lnTo>
                      <a:pt x="533" y="723"/>
                    </a:lnTo>
                    <a:lnTo>
                      <a:pt x="533" y="723"/>
                    </a:lnTo>
                    <a:lnTo>
                      <a:pt x="533" y="723"/>
                    </a:lnTo>
                    <a:lnTo>
                      <a:pt x="535" y="723"/>
                    </a:lnTo>
                    <a:lnTo>
                      <a:pt x="535" y="723"/>
                    </a:lnTo>
                    <a:lnTo>
                      <a:pt x="535" y="722"/>
                    </a:lnTo>
                    <a:lnTo>
                      <a:pt x="535" y="722"/>
                    </a:lnTo>
                    <a:lnTo>
                      <a:pt x="536" y="722"/>
                    </a:lnTo>
                    <a:lnTo>
                      <a:pt x="536" y="722"/>
                    </a:lnTo>
                    <a:lnTo>
                      <a:pt x="536" y="722"/>
                    </a:lnTo>
                    <a:lnTo>
                      <a:pt x="536" y="722"/>
                    </a:lnTo>
                    <a:lnTo>
                      <a:pt x="538" y="720"/>
                    </a:lnTo>
                    <a:lnTo>
                      <a:pt x="538" y="720"/>
                    </a:lnTo>
                    <a:lnTo>
                      <a:pt x="540" y="720"/>
                    </a:lnTo>
                    <a:lnTo>
                      <a:pt x="540" y="720"/>
                    </a:lnTo>
                    <a:lnTo>
                      <a:pt x="540" y="720"/>
                    </a:lnTo>
                    <a:lnTo>
                      <a:pt x="540" y="720"/>
                    </a:lnTo>
                    <a:lnTo>
                      <a:pt x="541" y="719"/>
                    </a:lnTo>
                    <a:lnTo>
                      <a:pt x="541" y="719"/>
                    </a:lnTo>
                    <a:lnTo>
                      <a:pt x="541" y="719"/>
                    </a:lnTo>
                    <a:lnTo>
                      <a:pt x="541" y="719"/>
                    </a:lnTo>
                    <a:lnTo>
                      <a:pt x="542" y="719"/>
                    </a:lnTo>
                    <a:lnTo>
                      <a:pt x="542" y="719"/>
                    </a:lnTo>
                    <a:lnTo>
                      <a:pt x="542" y="719"/>
                    </a:lnTo>
                    <a:lnTo>
                      <a:pt x="542" y="719"/>
                    </a:lnTo>
                    <a:lnTo>
                      <a:pt x="543" y="718"/>
                    </a:lnTo>
                    <a:lnTo>
                      <a:pt x="543" y="718"/>
                    </a:lnTo>
                    <a:lnTo>
                      <a:pt x="543" y="718"/>
                    </a:lnTo>
                    <a:lnTo>
                      <a:pt x="543" y="718"/>
                    </a:lnTo>
                    <a:lnTo>
                      <a:pt x="543" y="717"/>
                    </a:lnTo>
                    <a:lnTo>
                      <a:pt x="543" y="717"/>
                    </a:lnTo>
                    <a:lnTo>
                      <a:pt x="543" y="717"/>
                    </a:lnTo>
                    <a:lnTo>
                      <a:pt x="543" y="717"/>
                    </a:lnTo>
                    <a:lnTo>
                      <a:pt x="545" y="715"/>
                    </a:lnTo>
                    <a:lnTo>
                      <a:pt x="545" y="715"/>
                    </a:lnTo>
                    <a:lnTo>
                      <a:pt x="545" y="715"/>
                    </a:lnTo>
                    <a:lnTo>
                      <a:pt x="545" y="715"/>
                    </a:lnTo>
                    <a:lnTo>
                      <a:pt x="545" y="714"/>
                    </a:lnTo>
                    <a:lnTo>
                      <a:pt x="545" y="714"/>
                    </a:lnTo>
                    <a:lnTo>
                      <a:pt x="545" y="714"/>
                    </a:lnTo>
                    <a:lnTo>
                      <a:pt x="545" y="714"/>
                    </a:lnTo>
                    <a:lnTo>
                      <a:pt x="545" y="713"/>
                    </a:lnTo>
                    <a:lnTo>
                      <a:pt x="545" y="713"/>
                    </a:lnTo>
                    <a:lnTo>
                      <a:pt x="545" y="713"/>
                    </a:lnTo>
                    <a:lnTo>
                      <a:pt x="545" y="700"/>
                    </a:lnTo>
                    <a:lnTo>
                      <a:pt x="545" y="700"/>
                    </a:lnTo>
                    <a:lnTo>
                      <a:pt x="543" y="685"/>
                    </a:lnTo>
                    <a:lnTo>
                      <a:pt x="541" y="675"/>
                    </a:lnTo>
                    <a:lnTo>
                      <a:pt x="541" y="675"/>
                    </a:lnTo>
                    <a:lnTo>
                      <a:pt x="553" y="668"/>
                    </a:lnTo>
                    <a:lnTo>
                      <a:pt x="553" y="668"/>
                    </a:lnTo>
                    <a:lnTo>
                      <a:pt x="561" y="675"/>
                    </a:lnTo>
                    <a:lnTo>
                      <a:pt x="574" y="684"/>
                    </a:lnTo>
                    <a:lnTo>
                      <a:pt x="574" y="684"/>
                    </a:lnTo>
                    <a:lnTo>
                      <a:pt x="584" y="690"/>
                    </a:lnTo>
                    <a:lnTo>
                      <a:pt x="584" y="690"/>
                    </a:lnTo>
                    <a:lnTo>
                      <a:pt x="585" y="690"/>
                    </a:lnTo>
                    <a:lnTo>
                      <a:pt x="585" y="690"/>
                    </a:lnTo>
                    <a:lnTo>
                      <a:pt x="586" y="690"/>
                    </a:lnTo>
                    <a:lnTo>
                      <a:pt x="586" y="690"/>
                    </a:lnTo>
                    <a:lnTo>
                      <a:pt x="587" y="691"/>
                    </a:lnTo>
                    <a:lnTo>
                      <a:pt x="587" y="691"/>
                    </a:lnTo>
                    <a:lnTo>
                      <a:pt x="587" y="691"/>
                    </a:lnTo>
                    <a:lnTo>
                      <a:pt x="587" y="691"/>
                    </a:lnTo>
                    <a:lnTo>
                      <a:pt x="589" y="691"/>
                    </a:lnTo>
                    <a:lnTo>
                      <a:pt x="589" y="691"/>
                    </a:lnTo>
                    <a:lnTo>
                      <a:pt x="589" y="691"/>
                    </a:lnTo>
                    <a:lnTo>
                      <a:pt x="589" y="691"/>
                    </a:lnTo>
                    <a:lnTo>
                      <a:pt x="590" y="691"/>
                    </a:lnTo>
                    <a:lnTo>
                      <a:pt x="590" y="691"/>
                    </a:lnTo>
                    <a:lnTo>
                      <a:pt x="590" y="691"/>
                    </a:lnTo>
                    <a:lnTo>
                      <a:pt x="590" y="691"/>
                    </a:lnTo>
                    <a:lnTo>
                      <a:pt x="591" y="690"/>
                    </a:lnTo>
                    <a:lnTo>
                      <a:pt x="591" y="690"/>
                    </a:lnTo>
                    <a:lnTo>
                      <a:pt x="591" y="690"/>
                    </a:lnTo>
                    <a:lnTo>
                      <a:pt x="591" y="690"/>
                    </a:lnTo>
                    <a:lnTo>
                      <a:pt x="593" y="690"/>
                    </a:lnTo>
                    <a:lnTo>
                      <a:pt x="593" y="690"/>
                    </a:lnTo>
                    <a:lnTo>
                      <a:pt x="593" y="690"/>
                    </a:lnTo>
                    <a:lnTo>
                      <a:pt x="593" y="690"/>
                    </a:lnTo>
                    <a:lnTo>
                      <a:pt x="594" y="689"/>
                    </a:lnTo>
                    <a:lnTo>
                      <a:pt x="594" y="689"/>
                    </a:lnTo>
                    <a:lnTo>
                      <a:pt x="594" y="689"/>
                    </a:lnTo>
                    <a:lnTo>
                      <a:pt x="594" y="689"/>
                    </a:lnTo>
                    <a:lnTo>
                      <a:pt x="595" y="688"/>
                    </a:lnTo>
                    <a:lnTo>
                      <a:pt x="595" y="688"/>
                    </a:lnTo>
                    <a:lnTo>
                      <a:pt x="596" y="688"/>
                    </a:lnTo>
                    <a:lnTo>
                      <a:pt x="596" y="688"/>
                    </a:lnTo>
                    <a:lnTo>
                      <a:pt x="596" y="686"/>
                    </a:lnTo>
                    <a:lnTo>
                      <a:pt x="596" y="686"/>
                    </a:lnTo>
                    <a:lnTo>
                      <a:pt x="598" y="686"/>
                    </a:lnTo>
                    <a:lnTo>
                      <a:pt x="598" y="686"/>
                    </a:lnTo>
                    <a:lnTo>
                      <a:pt x="598" y="686"/>
                    </a:lnTo>
                    <a:lnTo>
                      <a:pt x="598" y="686"/>
                    </a:lnTo>
                    <a:lnTo>
                      <a:pt x="599" y="685"/>
                    </a:lnTo>
                    <a:lnTo>
                      <a:pt x="599" y="685"/>
                    </a:lnTo>
                    <a:lnTo>
                      <a:pt x="599" y="685"/>
                    </a:lnTo>
                    <a:lnTo>
                      <a:pt x="599" y="685"/>
                    </a:lnTo>
                    <a:lnTo>
                      <a:pt x="600" y="684"/>
                    </a:lnTo>
                    <a:lnTo>
                      <a:pt x="600" y="684"/>
                    </a:lnTo>
                    <a:lnTo>
                      <a:pt x="600" y="684"/>
                    </a:lnTo>
                    <a:lnTo>
                      <a:pt x="600" y="684"/>
                    </a:lnTo>
                    <a:lnTo>
                      <a:pt x="600" y="683"/>
                    </a:lnTo>
                    <a:lnTo>
                      <a:pt x="600" y="683"/>
                    </a:lnTo>
                    <a:lnTo>
                      <a:pt x="600" y="683"/>
                    </a:lnTo>
                    <a:lnTo>
                      <a:pt x="600" y="683"/>
                    </a:lnTo>
                    <a:lnTo>
                      <a:pt x="600" y="681"/>
                    </a:lnTo>
                    <a:lnTo>
                      <a:pt x="600" y="681"/>
                    </a:lnTo>
                    <a:lnTo>
                      <a:pt x="600" y="681"/>
                    </a:lnTo>
                    <a:lnTo>
                      <a:pt x="600" y="681"/>
                    </a:lnTo>
                    <a:lnTo>
                      <a:pt x="601" y="680"/>
                    </a:lnTo>
                    <a:lnTo>
                      <a:pt x="601" y="680"/>
                    </a:lnTo>
                    <a:lnTo>
                      <a:pt x="601" y="680"/>
                    </a:lnTo>
                    <a:lnTo>
                      <a:pt x="601" y="680"/>
                    </a:lnTo>
                    <a:lnTo>
                      <a:pt x="601" y="679"/>
                    </a:lnTo>
                    <a:lnTo>
                      <a:pt x="601" y="679"/>
                    </a:lnTo>
                    <a:lnTo>
                      <a:pt x="601" y="678"/>
                    </a:lnTo>
                    <a:lnTo>
                      <a:pt x="601" y="678"/>
                    </a:lnTo>
                    <a:lnTo>
                      <a:pt x="599" y="666"/>
                    </a:lnTo>
                    <a:lnTo>
                      <a:pt x="599" y="666"/>
                    </a:lnTo>
                    <a:lnTo>
                      <a:pt x="594" y="652"/>
                    </a:lnTo>
                    <a:lnTo>
                      <a:pt x="590" y="642"/>
                    </a:lnTo>
                    <a:lnTo>
                      <a:pt x="590" y="642"/>
                    </a:lnTo>
                    <a:lnTo>
                      <a:pt x="601" y="634"/>
                    </a:lnTo>
                    <a:lnTo>
                      <a:pt x="601" y="634"/>
                    </a:lnTo>
                    <a:lnTo>
                      <a:pt x="610" y="639"/>
                    </a:lnTo>
                    <a:lnTo>
                      <a:pt x="624" y="646"/>
                    </a:lnTo>
                    <a:lnTo>
                      <a:pt x="624" y="646"/>
                    </a:lnTo>
                    <a:lnTo>
                      <a:pt x="635" y="650"/>
                    </a:lnTo>
                    <a:lnTo>
                      <a:pt x="635" y="650"/>
                    </a:lnTo>
                    <a:lnTo>
                      <a:pt x="635" y="650"/>
                    </a:lnTo>
                    <a:lnTo>
                      <a:pt x="635" y="650"/>
                    </a:lnTo>
                    <a:lnTo>
                      <a:pt x="637" y="650"/>
                    </a:lnTo>
                    <a:lnTo>
                      <a:pt x="637" y="650"/>
                    </a:lnTo>
                    <a:lnTo>
                      <a:pt x="637" y="650"/>
                    </a:lnTo>
                    <a:lnTo>
                      <a:pt x="637" y="650"/>
                    </a:lnTo>
                    <a:lnTo>
                      <a:pt x="638" y="650"/>
                    </a:lnTo>
                    <a:lnTo>
                      <a:pt x="638" y="650"/>
                    </a:lnTo>
                    <a:lnTo>
                      <a:pt x="639" y="650"/>
                    </a:lnTo>
                    <a:lnTo>
                      <a:pt x="639" y="650"/>
                    </a:lnTo>
                    <a:lnTo>
                      <a:pt x="639" y="650"/>
                    </a:lnTo>
                    <a:lnTo>
                      <a:pt x="639" y="650"/>
                    </a:lnTo>
                    <a:lnTo>
                      <a:pt x="640" y="650"/>
                    </a:lnTo>
                    <a:lnTo>
                      <a:pt x="640" y="650"/>
                    </a:lnTo>
                    <a:lnTo>
                      <a:pt x="640" y="650"/>
                    </a:lnTo>
                    <a:lnTo>
                      <a:pt x="640" y="650"/>
                    </a:lnTo>
                    <a:lnTo>
                      <a:pt x="642" y="650"/>
                    </a:lnTo>
                    <a:lnTo>
                      <a:pt x="642" y="650"/>
                    </a:lnTo>
                    <a:lnTo>
                      <a:pt x="642" y="649"/>
                    </a:lnTo>
                    <a:lnTo>
                      <a:pt x="642" y="649"/>
                    </a:lnTo>
                    <a:lnTo>
                      <a:pt x="642" y="649"/>
                    </a:lnTo>
                    <a:lnTo>
                      <a:pt x="642" y="649"/>
                    </a:lnTo>
                    <a:lnTo>
                      <a:pt x="643" y="647"/>
                    </a:lnTo>
                    <a:lnTo>
                      <a:pt x="643" y="647"/>
                    </a:lnTo>
                    <a:lnTo>
                      <a:pt x="643" y="647"/>
                    </a:lnTo>
                    <a:lnTo>
                      <a:pt x="643" y="647"/>
                    </a:lnTo>
                    <a:lnTo>
                      <a:pt x="644" y="647"/>
                    </a:lnTo>
                    <a:lnTo>
                      <a:pt x="644" y="647"/>
                    </a:lnTo>
                    <a:lnTo>
                      <a:pt x="644" y="646"/>
                    </a:lnTo>
                    <a:lnTo>
                      <a:pt x="644" y="646"/>
                    </a:lnTo>
                    <a:lnTo>
                      <a:pt x="645" y="646"/>
                    </a:lnTo>
                    <a:lnTo>
                      <a:pt x="645" y="646"/>
                    </a:lnTo>
                    <a:lnTo>
                      <a:pt x="647" y="645"/>
                    </a:lnTo>
                    <a:lnTo>
                      <a:pt x="647" y="645"/>
                    </a:lnTo>
                    <a:lnTo>
                      <a:pt x="647" y="644"/>
                    </a:lnTo>
                    <a:lnTo>
                      <a:pt x="647" y="644"/>
                    </a:lnTo>
                    <a:lnTo>
                      <a:pt x="648" y="644"/>
                    </a:lnTo>
                    <a:lnTo>
                      <a:pt x="648" y="644"/>
                    </a:lnTo>
                    <a:lnTo>
                      <a:pt x="648" y="644"/>
                    </a:lnTo>
                    <a:lnTo>
                      <a:pt x="648" y="644"/>
                    </a:lnTo>
                    <a:lnTo>
                      <a:pt x="649" y="642"/>
                    </a:lnTo>
                    <a:lnTo>
                      <a:pt x="649" y="642"/>
                    </a:lnTo>
                    <a:lnTo>
                      <a:pt x="649" y="642"/>
                    </a:lnTo>
                    <a:lnTo>
                      <a:pt x="649" y="642"/>
                    </a:lnTo>
                    <a:lnTo>
                      <a:pt x="649" y="641"/>
                    </a:lnTo>
                    <a:lnTo>
                      <a:pt x="649" y="641"/>
                    </a:lnTo>
                    <a:lnTo>
                      <a:pt x="649" y="641"/>
                    </a:lnTo>
                    <a:lnTo>
                      <a:pt x="649" y="641"/>
                    </a:lnTo>
                    <a:lnTo>
                      <a:pt x="649" y="640"/>
                    </a:lnTo>
                    <a:lnTo>
                      <a:pt x="649" y="640"/>
                    </a:lnTo>
                    <a:lnTo>
                      <a:pt x="650" y="640"/>
                    </a:lnTo>
                    <a:lnTo>
                      <a:pt x="650" y="640"/>
                    </a:lnTo>
                    <a:lnTo>
                      <a:pt x="650" y="639"/>
                    </a:lnTo>
                    <a:lnTo>
                      <a:pt x="650" y="639"/>
                    </a:lnTo>
                    <a:lnTo>
                      <a:pt x="650" y="639"/>
                    </a:lnTo>
                    <a:lnTo>
                      <a:pt x="650" y="639"/>
                    </a:lnTo>
                    <a:lnTo>
                      <a:pt x="650" y="637"/>
                    </a:lnTo>
                    <a:lnTo>
                      <a:pt x="650" y="637"/>
                    </a:lnTo>
                    <a:lnTo>
                      <a:pt x="650" y="636"/>
                    </a:lnTo>
                    <a:lnTo>
                      <a:pt x="650" y="636"/>
                    </a:lnTo>
                    <a:lnTo>
                      <a:pt x="649" y="635"/>
                    </a:lnTo>
                    <a:lnTo>
                      <a:pt x="649" y="635"/>
                    </a:lnTo>
                    <a:lnTo>
                      <a:pt x="649" y="635"/>
                    </a:lnTo>
                    <a:lnTo>
                      <a:pt x="649" y="635"/>
                    </a:lnTo>
                    <a:lnTo>
                      <a:pt x="645" y="625"/>
                    </a:lnTo>
                    <a:lnTo>
                      <a:pt x="645" y="625"/>
                    </a:lnTo>
                    <a:lnTo>
                      <a:pt x="639" y="611"/>
                    </a:lnTo>
                    <a:lnTo>
                      <a:pt x="633" y="602"/>
                    </a:lnTo>
                    <a:lnTo>
                      <a:pt x="633" y="602"/>
                    </a:lnTo>
                    <a:lnTo>
                      <a:pt x="643" y="591"/>
                    </a:lnTo>
                    <a:lnTo>
                      <a:pt x="643" y="591"/>
                    </a:lnTo>
                    <a:lnTo>
                      <a:pt x="652" y="594"/>
                    </a:lnTo>
                    <a:lnTo>
                      <a:pt x="667" y="598"/>
                    </a:lnTo>
                    <a:lnTo>
                      <a:pt x="667" y="598"/>
                    </a:lnTo>
                    <a:lnTo>
                      <a:pt x="678" y="601"/>
                    </a:lnTo>
                    <a:lnTo>
                      <a:pt x="678" y="601"/>
                    </a:lnTo>
                    <a:lnTo>
                      <a:pt x="678" y="601"/>
                    </a:lnTo>
                    <a:lnTo>
                      <a:pt x="678" y="601"/>
                    </a:lnTo>
                    <a:lnTo>
                      <a:pt x="679" y="601"/>
                    </a:lnTo>
                    <a:lnTo>
                      <a:pt x="679" y="601"/>
                    </a:lnTo>
                    <a:lnTo>
                      <a:pt x="681" y="601"/>
                    </a:lnTo>
                    <a:lnTo>
                      <a:pt x="681" y="601"/>
                    </a:lnTo>
                    <a:lnTo>
                      <a:pt x="682" y="601"/>
                    </a:lnTo>
                    <a:lnTo>
                      <a:pt x="682" y="601"/>
                    </a:lnTo>
                    <a:lnTo>
                      <a:pt x="682" y="601"/>
                    </a:lnTo>
                    <a:lnTo>
                      <a:pt x="682" y="601"/>
                    </a:lnTo>
                    <a:lnTo>
                      <a:pt x="683" y="601"/>
                    </a:lnTo>
                    <a:lnTo>
                      <a:pt x="683" y="601"/>
                    </a:lnTo>
                    <a:lnTo>
                      <a:pt x="683" y="600"/>
                    </a:lnTo>
                    <a:lnTo>
                      <a:pt x="683" y="600"/>
                    </a:lnTo>
                    <a:lnTo>
                      <a:pt x="684" y="600"/>
                    </a:lnTo>
                    <a:lnTo>
                      <a:pt x="684" y="600"/>
                    </a:lnTo>
                    <a:lnTo>
                      <a:pt x="684" y="600"/>
                    </a:lnTo>
                    <a:lnTo>
                      <a:pt x="684" y="600"/>
                    </a:lnTo>
                    <a:lnTo>
                      <a:pt x="684" y="598"/>
                    </a:lnTo>
                    <a:lnTo>
                      <a:pt x="684" y="598"/>
                    </a:lnTo>
                    <a:lnTo>
                      <a:pt x="684" y="598"/>
                    </a:lnTo>
                    <a:lnTo>
                      <a:pt x="684" y="598"/>
                    </a:lnTo>
                    <a:lnTo>
                      <a:pt x="686" y="598"/>
                    </a:lnTo>
                    <a:lnTo>
                      <a:pt x="686" y="598"/>
                    </a:lnTo>
                    <a:lnTo>
                      <a:pt x="686" y="597"/>
                    </a:lnTo>
                    <a:lnTo>
                      <a:pt x="686" y="597"/>
                    </a:lnTo>
                    <a:lnTo>
                      <a:pt x="687" y="597"/>
                    </a:lnTo>
                    <a:lnTo>
                      <a:pt x="687" y="597"/>
                    </a:lnTo>
                    <a:lnTo>
                      <a:pt x="687" y="596"/>
                    </a:lnTo>
                    <a:lnTo>
                      <a:pt x="687" y="596"/>
                    </a:lnTo>
                    <a:lnTo>
                      <a:pt x="688" y="594"/>
                    </a:lnTo>
                    <a:lnTo>
                      <a:pt x="688" y="594"/>
                    </a:lnTo>
                    <a:lnTo>
                      <a:pt x="688" y="593"/>
                    </a:lnTo>
                    <a:lnTo>
                      <a:pt x="688" y="593"/>
                    </a:lnTo>
                    <a:lnTo>
                      <a:pt x="690" y="593"/>
                    </a:lnTo>
                    <a:lnTo>
                      <a:pt x="690" y="593"/>
                    </a:lnTo>
                    <a:lnTo>
                      <a:pt x="690" y="592"/>
                    </a:lnTo>
                    <a:lnTo>
                      <a:pt x="690" y="592"/>
                    </a:lnTo>
                    <a:lnTo>
                      <a:pt x="690" y="592"/>
                    </a:lnTo>
                    <a:lnTo>
                      <a:pt x="690" y="592"/>
                    </a:lnTo>
                    <a:lnTo>
                      <a:pt x="691" y="591"/>
                    </a:lnTo>
                    <a:lnTo>
                      <a:pt x="691" y="591"/>
                    </a:lnTo>
                    <a:lnTo>
                      <a:pt x="691" y="591"/>
                    </a:lnTo>
                    <a:lnTo>
                      <a:pt x="691" y="591"/>
                    </a:lnTo>
                    <a:lnTo>
                      <a:pt x="691" y="589"/>
                    </a:lnTo>
                    <a:lnTo>
                      <a:pt x="691" y="589"/>
                    </a:lnTo>
                    <a:lnTo>
                      <a:pt x="691" y="589"/>
                    </a:lnTo>
                    <a:lnTo>
                      <a:pt x="691" y="589"/>
                    </a:lnTo>
                    <a:lnTo>
                      <a:pt x="691" y="588"/>
                    </a:lnTo>
                    <a:lnTo>
                      <a:pt x="691" y="588"/>
                    </a:lnTo>
                    <a:lnTo>
                      <a:pt x="691" y="588"/>
                    </a:lnTo>
                    <a:lnTo>
                      <a:pt x="691" y="588"/>
                    </a:lnTo>
                    <a:lnTo>
                      <a:pt x="691" y="587"/>
                    </a:lnTo>
                    <a:lnTo>
                      <a:pt x="691" y="587"/>
                    </a:lnTo>
                    <a:lnTo>
                      <a:pt x="691" y="587"/>
                    </a:lnTo>
                    <a:lnTo>
                      <a:pt x="691" y="587"/>
                    </a:lnTo>
                    <a:lnTo>
                      <a:pt x="691" y="586"/>
                    </a:lnTo>
                    <a:lnTo>
                      <a:pt x="691" y="586"/>
                    </a:lnTo>
                    <a:lnTo>
                      <a:pt x="691" y="586"/>
                    </a:lnTo>
                    <a:lnTo>
                      <a:pt x="691" y="586"/>
                    </a:lnTo>
                    <a:lnTo>
                      <a:pt x="691" y="584"/>
                    </a:lnTo>
                    <a:lnTo>
                      <a:pt x="691" y="584"/>
                    </a:lnTo>
                    <a:lnTo>
                      <a:pt x="690" y="584"/>
                    </a:lnTo>
                    <a:lnTo>
                      <a:pt x="690" y="584"/>
                    </a:lnTo>
                    <a:lnTo>
                      <a:pt x="684" y="574"/>
                    </a:lnTo>
                    <a:lnTo>
                      <a:pt x="684" y="574"/>
                    </a:lnTo>
                    <a:lnTo>
                      <a:pt x="676" y="562"/>
                    </a:lnTo>
                    <a:lnTo>
                      <a:pt x="668" y="554"/>
                    </a:lnTo>
                    <a:lnTo>
                      <a:pt x="668" y="554"/>
                    </a:lnTo>
                    <a:lnTo>
                      <a:pt x="676" y="542"/>
                    </a:lnTo>
                    <a:lnTo>
                      <a:pt x="676" y="542"/>
                    </a:lnTo>
                    <a:lnTo>
                      <a:pt x="686" y="543"/>
                    </a:lnTo>
                    <a:lnTo>
                      <a:pt x="701" y="545"/>
                    </a:lnTo>
                    <a:lnTo>
                      <a:pt x="701" y="545"/>
                    </a:lnTo>
                    <a:lnTo>
                      <a:pt x="712" y="545"/>
                    </a:lnTo>
                    <a:lnTo>
                      <a:pt x="712" y="545"/>
                    </a:lnTo>
                    <a:lnTo>
                      <a:pt x="712" y="545"/>
                    </a:lnTo>
                    <a:lnTo>
                      <a:pt x="712" y="545"/>
                    </a:lnTo>
                    <a:lnTo>
                      <a:pt x="713" y="545"/>
                    </a:lnTo>
                    <a:lnTo>
                      <a:pt x="713" y="545"/>
                    </a:lnTo>
                    <a:lnTo>
                      <a:pt x="715" y="545"/>
                    </a:lnTo>
                    <a:lnTo>
                      <a:pt x="715" y="545"/>
                    </a:lnTo>
                    <a:lnTo>
                      <a:pt x="716" y="544"/>
                    </a:lnTo>
                    <a:lnTo>
                      <a:pt x="716" y="544"/>
                    </a:lnTo>
                    <a:lnTo>
                      <a:pt x="716" y="544"/>
                    </a:lnTo>
                    <a:lnTo>
                      <a:pt x="716" y="544"/>
                    </a:lnTo>
                    <a:lnTo>
                      <a:pt x="717" y="544"/>
                    </a:lnTo>
                    <a:lnTo>
                      <a:pt x="717" y="544"/>
                    </a:lnTo>
                    <a:lnTo>
                      <a:pt x="717" y="544"/>
                    </a:lnTo>
                    <a:lnTo>
                      <a:pt x="717" y="544"/>
                    </a:lnTo>
                    <a:lnTo>
                      <a:pt x="717" y="543"/>
                    </a:lnTo>
                    <a:lnTo>
                      <a:pt x="717" y="543"/>
                    </a:lnTo>
                    <a:lnTo>
                      <a:pt x="719" y="543"/>
                    </a:lnTo>
                    <a:lnTo>
                      <a:pt x="719" y="543"/>
                    </a:lnTo>
                    <a:lnTo>
                      <a:pt x="719" y="542"/>
                    </a:lnTo>
                    <a:lnTo>
                      <a:pt x="719" y="542"/>
                    </a:lnTo>
                    <a:lnTo>
                      <a:pt x="719" y="542"/>
                    </a:lnTo>
                    <a:lnTo>
                      <a:pt x="719" y="542"/>
                    </a:lnTo>
                    <a:lnTo>
                      <a:pt x="720" y="542"/>
                    </a:lnTo>
                    <a:lnTo>
                      <a:pt x="720" y="542"/>
                    </a:lnTo>
                    <a:lnTo>
                      <a:pt x="720" y="540"/>
                    </a:lnTo>
                    <a:lnTo>
                      <a:pt x="720" y="540"/>
                    </a:lnTo>
                    <a:lnTo>
                      <a:pt x="720" y="539"/>
                    </a:lnTo>
                    <a:lnTo>
                      <a:pt x="720" y="539"/>
                    </a:lnTo>
                    <a:lnTo>
                      <a:pt x="720" y="539"/>
                    </a:lnTo>
                    <a:lnTo>
                      <a:pt x="720" y="539"/>
                    </a:lnTo>
                    <a:lnTo>
                      <a:pt x="721" y="538"/>
                    </a:lnTo>
                    <a:lnTo>
                      <a:pt x="721" y="538"/>
                    </a:lnTo>
                    <a:lnTo>
                      <a:pt x="721" y="537"/>
                    </a:lnTo>
                    <a:lnTo>
                      <a:pt x="721" y="537"/>
                    </a:lnTo>
                    <a:lnTo>
                      <a:pt x="722" y="537"/>
                    </a:lnTo>
                    <a:lnTo>
                      <a:pt x="722" y="537"/>
                    </a:lnTo>
                    <a:lnTo>
                      <a:pt x="722" y="535"/>
                    </a:lnTo>
                    <a:lnTo>
                      <a:pt x="722" y="535"/>
                    </a:lnTo>
                    <a:lnTo>
                      <a:pt x="722" y="535"/>
                    </a:lnTo>
                    <a:lnTo>
                      <a:pt x="722" y="535"/>
                    </a:lnTo>
                    <a:lnTo>
                      <a:pt x="722" y="534"/>
                    </a:lnTo>
                    <a:lnTo>
                      <a:pt x="722" y="534"/>
                    </a:lnTo>
                    <a:lnTo>
                      <a:pt x="722" y="533"/>
                    </a:lnTo>
                    <a:lnTo>
                      <a:pt x="722" y="533"/>
                    </a:lnTo>
                    <a:lnTo>
                      <a:pt x="724" y="533"/>
                    </a:lnTo>
                    <a:lnTo>
                      <a:pt x="724" y="533"/>
                    </a:lnTo>
                    <a:lnTo>
                      <a:pt x="724" y="532"/>
                    </a:lnTo>
                    <a:lnTo>
                      <a:pt x="724" y="532"/>
                    </a:lnTo>
                    <a:lnTo>
                      <a:pt x="724" y="532"/>
                    </a:lnTo>
                    <a:lnTo>
                      <a:pt x="724" y="532"/>
                    </a:lnTo>
                    <a:lnTo>
                      <a:pt x="724" y="530"/>
                    </a:lnTo>
                    <a:lnTo>
                      <a:pt x="724" y="530"/>
                    </a:lnTo>
                    <a:lnTo>
                      <a:pt x="722" y="530"/>
                    </a:lnTo>
                    <a:lnTo>
                      <a:pt x="722" y="530"/>
                    </a:lnTo>
                    <a:lnTo>
                      <a:pt x="722" y="529"/>
                    </a:lnTo>
                    <a:lnTo>
                      <a:pt x="722" y="529"/>
                    </a:lnTo>
                    <a:lnTo>
                      <a:pt x="722" y="528"/>
                    </a:lnTo>
                    <a:lnTo>
                      <a:pt x="722" y="528"/>
                    </a:lnTo>
                    <a:lnTo>
                      <a:pt x="722" y="528"/>
                    </a:lnTo>
                    <a:lnTo>
                      <a:pt x="722" y="528"/>
                    </a:lnTo>
                    <a:lnTo>
                      <a:pt x="713" y="518"/>
                    </a:lnTo>
                    <a:lnTo>
                      <a:pt x="713" y="518"/>
                    </a:lnTo>
                    <a:lnTo>
                      <a:pt x="702" y="508"/>
                    </a:lnTo>
                    <a:lnTo>
                      <a:pt x="695" y="501"/>
                    </a:lnTo>
                    <a:lnTo>
                      <a:pt x="695" y="501"/>
                    </a:lnTo>
                    <a:lnTo>
                      <a:pt x="700" y="487"/>
                    </a:lnTo>
                    <a:lnTo>
                      <a:pt x="700" y="487"/>
                    </a:lnTo>
                    <a:lnTo>
                      <a:pt x="710" y="487"/>
                    </a:lnTo>
                    <a:lnTo>
                      <a:pt x="725" y="486"/>
                    </a:lnTo>
                    <a:lnTo>
                      <a:pt x="725" y="486"/>
                    </a:lnTo>
                    <a:lnTo>
                      <a:pt x="736" y="485"/>
                    </a:lnTo>
                    <a:lnTo>
                      <a:pt x="736" y="485"/>
                    </a:lnTo>
                    <a:lnTo>
                      <a:pt x="736" y="485"/>
                    </a:lnTo>
                    <a:lnTo>
                      <a:pt x="736" y="485"/>
                    </a:lnTo>
                    <a:lnTo>
                      <a:pt x="737" y="484"/>
                    </a:lnTo>
                    <a:lnTo>
                      <a:pt x="737" y="484"/>
                    </a:lnTo>
                    <a:lnTo>
                      <a:pt x="739" y="484"/>
                    </a:lnTo>
                    <a:lnTo>
                      <a:pt x="739" y="484"/>
                    </a:lnTo>
                    <a:lnTo>
                      <a:pt x="740" y="484"/>
                    </a:lnTo>
                    <a:lnTo>
                      <a:pt x="740" y="484"/>
                    </a:lnTo>
                    <a:lnTo>
                      <a:pt x="740" y="484"/>
                    </a:lnTo>
                    <a:lnTo>
                      <a:pt x="740" y="484"/>
                    </a:lnTo>
                    <a:lnTo>
                      <a:pt x="741" y="482"/>
                    </a:lnTo>
                    <a:lnTo>
                      <a:pt x="741" y="482"/>
                    </a:lnTo>
                    <a:lnTo>
                      <a:pt x="741" y="482"/>
                    </a:lnTo>
                    <a:lnTo>
                      <a:pt x="741" y="482"/>
                    </a:lnTo>
                    <a:lnTo>
                      <a:pt x="741" y="481"/>
                    </a:lnTo>
                    <a:lnTo>
                      <a:pt x="741" y="481"/>
                    </a:lnTo>
                    <a:lnTo>
                      <a:pt x="741" y="481"/>
                    </a:lnTo>
                    <a:lnTo>
                      <a:pt x="741" y="481"/>
                    </a:lnTo>
                    <a:lnTo>
                      <a:pt x="742" y="481"/>
                    </a:lnTo>
                    <a:lnTo>
                      <a:pt x="742" y="481"/>
                    </a:lnTo>
                    <a:lnTo>
                      <a:pt x="742" y="480"/>
                    </a:lnTo>
                    <a:lnTo>
                      <a:pt x="742" y="480"/>
                    </a:lnTo>
                    <a:lnTo>
                      <a:pt x="742" y="479"/>
                    </a:lnTo>
                    <a:lnTo>
                      <a:pt x="742" y="479"/>
                    </a:lnTo>
                    <a:lnTo>
                      <a:pt x="742" y="479"/>
                    </a:lnTo>
                    <a:lnTo>
                      <a:pt x="742" y="479"/>
                    </a:lnTo>
                    <a:lnTo>
                      <a:pt x="742" y="477"/>
                    </a:lnTo>
                    <a:lnTo>
                      <a:pt x="742" y="477"/>
                    </a:lnTo>
                    <a:lnTo>
                      <a:pt x="744" y="477"/>
                    </a:lnTo>
                    <a:lnTo>
                      <a:pt x="744" y="477"/>
                    </a:lnTo>
                    <a:lnTo>
                      <a:pt x="744" y="476"/>
                    </a:lnTo>
                    <a:lnTo>
                      <a:pt x="744" y="476"/>
                    </a:lnTo>
                    <a:lnTo>
                      <a:pt x="744" y="475"/>
                    </a:lnTo>
                    <a:lnTo>
                      <a:pt x="744" y="475"/>
                    </a:lnTo>
                    <a:lnTo>
                      <a:pt x="744" y="474"/>
                    </a:lnTo>
                    <a:lnTo>
                      <a:pt x="744" y="474"/>
                    </a:lnTo>
                    <a:lnTo>
                      <a:pt x="744" y="472"/>
                    </a:lnTo>
                    <a:lnTo>
                      <a:pt x="744" y="472"/>
                    </a:lnTo>
                    <a:lnTo>
                      <a:pt x="745" y="472"/>
                    </a:lnTo>
                    <a:lnTo>
                      <a:pt x="745" y="472"/>
                    </a:lnTo>
                    <a:lnTo>
                      <a:pt x="745" y="471"/>
                    </a:lnTo>
                    <a:lnTo>
                      <a:pt x="745" y="471"/>
                    </a:lnTo>
                    <a:lnTo>
                      <a:pt x="745" y="471"/>
                    </a:lnTo>
                    <a:lnTo>
                      <a:pt x="745" y="471"/>
                    </a:lnTo>
                    <a:lnTo>
                      <a:pt x="745" y="470"/>
                    </a:lnTo>
                    <a:lnTo>
                      <a:pt x="745" y="470"/>
                    </a:lnTo>
                    <a:lnTo>
                      <a:pt x="745" y="470"/>
                    </a:lnTo>
                    <a:lnTo>
                      <a:pt x="745" y="470"/>
                    </a:lnTo>
                    <a:lnTo>
                      <a:pt x="745" y="469"/>
                    </a:lnTo>
                    <a:lnTo>
                      <a:pt x="745" y="469"/>
                    </a:lnTo>
                    <a:lnTo>
                      <a:pt x="745" y="469"/>
                    </a:lnTo>
                    <a:lnTo>
                      <a:pt x="745" y="469"/>
                    </a:lnTo>
                    <a:lnTo>
                      <a:pt x="744" y="467"/>
                    </a:lnTo>
                    <a:lnTo>
                      <a:pt x="744" y="467"/>
                    </a:lnTo>
                    <a:lnTo>
                      <a:pt x="744" y="467"/>
                    </a:lnTo>
                    <a:lnTo>
                      <a:pt x="744" y="467"/>
                    </a:lnTo>
                    <a:lnTo>
                      <a:pt x="744" y="466"/>
                    </a:lnTo>
                    <a:lnTo>
                      <a:pt x="744" y="466"/>
                    </a:lnTo>
                    <a:lnTo>
                      <a:pt x="742" y="466"/>
                    </a:lnTo>
                    <a:lnTo>
                      <a:pt x="742" y="466"/>
                    </a:lnTo>
                    <a:lnTo>
                      <a:pt x="741" y="465"/>
                    </a:lnTo>
                    <a:lnTo>
                      <a:pt x="741" y="465"/>
                    </a:lnTo>
                    <a:lnTo>
                      <a:pt x="741" y="465"/>
                    </a:lnTo>
                    <a:lnTo>
                      <a:pt x="732" y="457"/>
                    </a:lnTo>
                    <a:lnTo>
                      <a:pt x="732" y="457"/>
                    </a:lnTo>
                    <a:lnTo>
                      <a:pt x="720" y="448"/>
                    </a:lnTo>
                    <a:lnTo>
                      <a:pt x="711" y="445"/>
                    </a:lnTo>
                    <a:lnTo>
                      <a:pt x="711" y="445"/>
                    </a:lnTo>
                    <a:lnTo>
                      <a:pt x="713" y="429"/>
                    </a:lnTo>
                    <a:lnTo>
                      <a:pt x="713" y="429"/>
                    </a:lnTo>
                    <a:lnTo>
                      <a:pt x="724" y="428"/>
                    </a:lnTo>
                    <a:lnTo>
                      <a:pt x="739" y="424"/>
                    </a:lnTo>
                    <a:lnTo>
                      <a:pt x="739" y="424"/>
                    </a:lnTo>
                    <a:lnTo>
                      <a:pt x="750" y="421"/>
                    </a:lnTo>
                    <a:lnTo>
                      <a:pt x="750" y="421"/>
                    </a:lnTo>
                    <a:lnTo>
                      <a:pt x="751" y="419"/>
                    </a:lnTo>
                    <a:lnTo>
                      <a:pt x="751" y="419"/>
                    </a:lnTo>
                    <a:lnTo>
                      <a:pt x="751" y="419"/>
                    </a:lnTo>
                    <a:lnTo>
                      <a:pt x="751" y="419"/>
                    </a:lnTo>
                    <a:lnTo>
                      <a:pt x="753" y="419"/>
                    </a:lnTo>
                    <a:lnTo>
                      <a:pt x="753" y="419"/>
                    </a:lnTo>
                    <a:lnTo>
                      <a:pt x="753" y="419"/>
                    </a:lnTo>
                    <a:lnTo>
                      <a:pt x="753" y="419"/>
                    </a:lnTo>
                    <a:lnTo>
                      <a:pt x="754" y="418"/>
                    </a:lnTo>
                    <a:lnTo>
                      <a:pt x="754" y="418"/>
                    </a:lnTo>
                    <a:lnTo>
                      <a:pt x="754" y="418"/>
                    </a:lnTo>
                    <a:lnTo>
                      <a:pt x="754" y="418"/>
                    </a:lnTo>
                    <a:lnTo>
                      <a:pt x="754" y="417"/>
                    </a:lnTo>
                    <a:lnTo>
                      <a:pt x="754" y="417"/>
                    </a:lnTo>
                    <a:lnTo>
                      <a:pt x="754" y="417"/>
                    </a:lnTo>
                    <a:lnTo>
                      <a:pt x="754" y="417"/>
                    </a:lnTo>
                    <a:lnTo>
                      <a:pt x="754" y="416"/>
                    </a:lnTo>
                    <a:lnTo>
                      <a:pt x="754" y="416"/>
                    </a:lnTo>
                    <a:lnTo>
                      <a:pt x="754" y="416"/>
                    </a:lnTo>
                    <a:lnTo>
                      <a:pt x="754" y="416"/>
                    </a:lnTo>
                    <a:lnTo>
                      <a:pt x="755" y="414"/>
                    </a:lnTo>
                    <a:lnTo>
                      <a:pt x="755" y="414"/>
                    </a:lnTo>
                    <a:lnTo>
                      <a:pt x="755" y="414"/>
                    </a:lnTo>
                    <a:lnTo>
                      <a:pt x="755" y="414"/>
                    </a:lnTo>
                    <a:lnTo>
                      <a:pt x="755" y="413"/>
                    </a:lnTo>
                    <a:lnTo>
                      <a:pt x="755" y="413"/>
                    </a:lnTo>
                    <a:lnTo>
                      <a:pt x="755" y="412"/>
                    </a:lnTo>
                    <a:lnTo>
                      <a:pt x="755" y="412"/>
                    </a:lnTo>
                    <a:lnTo>
                      <a:pt x="755" y="411"/>
                    </a:lnTo>
                    <a:lnTo>
                      <a:pt x="755" y="411"/>
                    </a:lnTo>
                    <a:lnTo>
                      <a:pt x="755" y="409"/>
                    </a:lnTo>
                    <a:lnTo>
                      <a:pt x="755" y="409"/>
                    </a:lnTo>
                    <a:lnTo>
                      <a:pt x="755" y="409"/>
                    </a:lnTo>
                    <a:lnTo>
                      <a:pt x="755" y="409"/>
                    </a:lnTo>
                    <a:lnTo>
                      <a:pt x="755" y="408"/>
                    </a:lnTo>
                    <a:lnTo>
                      <a:pt x="755" y="408"/>
                    </a:lnTo>
                    <a:lnTo>
                      <a:pt x="755" y="407"/>
                    </a:lnTo>
                    <a:lnTo>
                      <a:pt x="755" y="407"/>
                    </a:lnTo>
                    <a:lnTo>
                      <a:pt x="755" y="406"/>
                    </a:lnTo>
                    <a:lnTo>
                      <a:pt x="755" y="406"/>
                    </a:lnTo>
                    <a:lnTo>
                      <a:pt x="755" y="406"/>
                    </a:lnTo>
                    <a:lnTo>
                      <a:pt x="755" y="406"/>
                    </a:lnTo>
                    <a:lnTo>
                      <a:pt x="755" y="406"/>
                    </a:lnTo>
                    <a:lnTo>
                      <a:pt x="755" y="406"/>
                    </a:lnTo>
                    <a:lnTo>
                      <a:pt x="755" y="404"/>
                    </a:lnTo>
                    <a:lnTo>
                      <a:pt x="755" y="404"/>
                    </a:lnTo>
                    <a:lnTo>
                      <a:pt x="755" y="404"/>
                    </a:lnTo>
                    <a:lnTo>
                      <a:pt x="755" y="404"/>
                    </a:lnTo>
                    <a:lnTo>
                      <a:pt x="755" y="403"/>
                    </a:lnTo>
                    <a:lnTo>
                      <a:pt x="755" y="403"/>
                    </a:lnTo>
                    <a:lnTo>
                      <a:pt x="754" y="403"/>
                    </a:lnTo>
                    <a:lnTo>
                      <a:pt x="754" y="403"/>
                    </a:lnTo>
                    <a:lnTo>
                      <a:pt x="754" y="402"/>
                    </a:lnTo>
                    <a:lnTo>
                      <a:pt x="754" y="402"/>
                    </a:lnTo>
                    <a:lnTo>
                      <a:pt x="753" y="402"/>
                    </a:lnTo>
                    <a:lnTo>
                      <a:pt x="753" y="402"/>
                    </a:lnTo>
                    <a:lnTo>
                      <a:pt x="753" y="402"/>
                    </a:lnTo>
                    <a:lnTo>
                      <a:pt x="753" y="402"/>
                    </a:lnTo>
                    <a:lnTo>
                      <a:pt x="751" y="401"/>
                    </a:lnTo>
                    <a:lnTo>
                      <a:pt x="751" y="401"/>
                    </a:lnTo>
                    <a:lnTo>
                      <a:pt x="751" y="401"/>
                    </a:lnTo>
                    <a:lnTo>
                      <a:pt x="751" y="401"/>
                    </a:lnTo>
                    <a:lnTo>
                      <a:pt x="741" y="394"/>
                    </a:lnTo>
                    <a:lnTo>
                      <a:pt x="741" y="394"/>
                    </a:lnTo>
                    <a:lnTo>
                      <a:pt x="727" y="388"/>
                    </a:lnTo>
                    <a:lnTo>
                      <a:pt x="717" y="385"/>
                    </a:lnTo>
                    <a:lnTo>
                      <a:pt x="717" y="385"/>
                    </a:lnTo>
                    <a:lnTo>
                      <a:pt x="717" y="370"/>
                    </a:lnTo>
                    <a:lnTo>
                      <a:pt x="717" y="370"/>
                    </a:lnTo>
                    <a:lnTo>
                      <a:pt x="727" y="368"/>
                    </a:lnTo>
                    <a:lnTo>
                      <a:pt x="741" y="361"/>
                    </a:lnTo>
                    <a:lnTo>
                      <a:pt x="741" y="361"/>
                    </a:lnTo>
                    <a:lnTo>
                      <a:pt x="751" y="355"/>
                    </a:lnTo>
                    <a:lnTo>
                      <a:pt x="751" y="355"/>
                    </a:lnTo>
                    <a:lnTo>
                      <a:pt x="751" y="355"/>
                    </a:lnTo>
                    <a:lnTo>
                      <a:pt x="751" y="355"/>
                    </a:lnTo>
                    <a:lnTo>
                      <a:pt x="753" y="355"/>
                    </a:lnTo>
                    <a:lnTo>
                      <a:pt x="753" y="355"/>
                    </a:lnTo>
                    <a:lnTo>
                      <a:pt x="753" y="354"/>
                    </a:lnTo>
                    <a:lnTo>
                      <a:pt x="753" y="354"/>
                    </a:lnTo>
                    <a:lnTo>
                      <a:pt x="754" y="354"/>
                    </a:lnTo>
                    <a:lnTo>
                      <a:pt x="754" y="354"/>
                    </a:lnTo>
                    <a:lnTo>
                      <a:pt x="754" y="353"/>
                    </a:lnTo>
                    <a:lnTo>
                      <a:pt x="754" y="353"/>
                    </a:lnTo>
                    <a:lnTo>
                      <a:pt x="755" y="353"/>
                    </a:lnTo>
                    <a:lnTo>
                      <a:pt x="755" y="353"/>
                    </a:lnTo>
                    <a:lnTo>
                      <a:pt x="755" y="351"/>
                    </a:lnTo>
                    <a:lnTo>
                      <a:pt x="755" y="351"/>
                    </a:lnTo>
                    <a:lnTo>
                      <a:pt x="755" y="351"/>
                    </a:lnTo>
                    <a:lnTo>
                      <a:pt x="755" y="351"/>
                    </a:lnTo>
                    <a:lnTo>
                      <a:pt x="755" y="350"/>
                    </a:lnTo>
                    <a:lnTo>
                      <a:pt x="755" y="350"/>
                    </a:lnTo>
                    <a:lnTo>
                      <a:pt x="755" y="350"/>
                    </a:lnTo>
                    <a:lnTo>
                      <a:pt x="755" y="350"/>
                    </a:lnTo>
                    <a:lnTo>
                      <a:pt x="755" y="350"/>
                    </a:lnTo>
                    <a:lnTo>
                      <a:pt x="755" y="350"/>
                    </a:lnTo>
                    <a:lnTo>
                      <a:pt x="755" y="349"/>
                    </a:lnTo>
                    <a:lnTo>
                      <a:pt x="755" y="349"/>
                    </a:lnTo>
                    <a:lnTo>
                      <a:pt x="755" y="348"/>
                    </a:lnTo>
                    <a:lnTo>
                      <a:pt x="755" y="348"/>
                    </a:lnTo>
                    <a:lnTo>
                      <a:pt x="755" y="346"/>
                    </a:lnTo>
                    <a:lnTo>
                      <a:pt x="755" y="346"/>
                    </a:lnTo>
                    <a:close/>
                    <a:moveTo>
                      <a:pt x="441" y="394"/>
                    </a:moveTo>
                    <a:lnTo>
                      <a:pt x="441" y="394"/>
                    </a:lnTo>
                    <a:lnTo>
                      <a:pt x="436" y="407"/>
                    </a:lnTo>
                    <a:lnTo>
                      <a:pt x="430" y="418"/>
                    </a:lnTo>
                    <a:lnTo>
                      <a:pt x="421" y="427"/>
                    </a:lnTo>
                    <a:lnTo>
                      <a:pt x="411" y="435"/>
                    </a:lnTo>
                    <a:lnTo>
                      <a:pt x="400" y="440"/>
                    </a:lnTo>
                    <a:lnTo>
                      <a:pt x="387" y="443"/>
                    </a:lnTo>
                    <a:lnTo>
                      <a:pt x="375" y="443"/>
                    </a:lnTo>
                    <a:lnTo>
                      <a:pt x="361" y="441"/>
                    </a:lnTo>
                    <a:lnTo>
                      <a:pt x="361" y="441"/>
                    </a:lnTo>
                    <a:lnTo>
                      <a:pt x="348" y="437"/>
                    </a:lnTo>
                    <a:lnTo>
                      <a:pt x="338" y="429"/>
                    </a:lnTo>
                    <a:lnTo>
                      <a:pt x="328" y="421"/>
                    </a:lnTo>
                    <a:lnTo>
                      <a:pt x="322" y="411"/>
                    </a:lnTo>
                    <a:lnTo>
                      <a:pt x="317" y="399"/>
                    </a:lnTo>
                    <a:lnTo>
                      <a:pt x="313" y="387"/>
                    </a:lnTo>
                    <a:lnTo>
                      <a:pt x="313" y="374"/>
                    </a:lnTo>
                    <a:lnTo>
                      <a:pt x="315" y="360"/>
                    </a:lnTo>
                    <a:lnTo>
                      <a:pt x="315" y="360"/>
                    </a:lnTo>
                    <a:lnTo>
                      <a:pt x="319" y="350"/>
                    </a:lnTo>
                    <a:lnTo>
                      <a:pt x="325" y="340"/>
                    </a:lnTo>
                    <a:lnTo>
                      <a:pt x="333" y="331"/>
                    </a:lnTo>
                    <a:lnTo>
                      <a:pt x="343" y="325"/>
                    </a:lnTo>
                    <a:lnTo>
                      <a:pt x="353" y="319"/>
                    </a:lnTo>
                    <a:lnTo>
                      <a:pt x="363" y="315"/>
                    </a:lnTo>
                    <a:lnTo>
                      <a:pt x="373" y="314"/>
                    </a:lnTo>
                    <a:lnTo>
                      <a:pt x="383" y="314"/>
                    </a:lnTo>
                    <a:lnTo>
                      <a:pt x="390" y="291"/>
                    </a:lnTo>
                    <a:lnTo>
                      <a:pt x="411" y="296"/>
                    </a:lnTo>
                    <a:lnTo>
                      <a:pt x="405" y="319"/>
                    </a:lnTo>
                    <a:lnTo>
                      <a:pt x="405" y="319"/>
                    </a:lnTo>
                    <a:lnTo>
                      <a:pt x="414" y="324"/>
                    </a:lnTo>
                    <a:lnTo>
                      <a:pt x="422" y="331"/>
                    </a:lnTo>
                    <a:lnTo>
                      <a:pt x="430" y="339"/>
                    </a:lnTo>
                    <a:lnTo>
                      <a:pt x="435" y="349"/>
                    </a:lnTo>
                    <a:lnTo>
                      <a:pt x="440" y="360"/>
                    </a:lnTo>
                    <a:lnTo>
                      <a:pt x="443" y="372"/>
                    </a:lnTo>
                    <a:lnTo>
                      <a:pt x="443" y="383"/>
                    </a:lnTo>
                    <a:lnTo>
                      <a:pt x="441" y="394"/>
                    </a:lnTo>
                    <a:lnTo>
                      <a:pt x="441" y="3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4" name="Freeform 21">
                <a:extLst>
                  <a:ext uri="{FF2B5EF4-FFF2-40B4-BE49-F238E27FC236}">
                    <a16:creationId xmlns:a16="http://schemas.microsoft.com/office/drawing/2014/main" xmlns="" id="{3E891237-7043-458F-BC81-14C398D648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01869" y="3512726"/>
                <a:ext cx="358305" cy="359598"/>
              </a:xfrm>
              <a:custGeom>
                <a:avLst/>
                <a:gdLst>
                  <a:gd name="T0" fmla="*/ 436 w 555"/>
                  <a:gd name="T1" fmla="*/ 49 h 554"/>
                  <a:gd name="T2" fmla="*/ 401 w 555"/>
                  <a:gd name="T3" fmla="*/ 30 h 554"/>
                  <a:gd name="T4" fmla="*/ 391 w 555"/>
                  <a:gd name="T5" fmla="*/ 24 h 554"/>
                  <a:gd name="T6" fmla="*/ 354 w 555"/>
                  <a:gd name="T7" fmla="*/ 11 h 554"/>
                  <a:gd name="T8" fmla="*/ 343 w 555"/>
                  <a:gd name="T9" fmla="*/ 9 h 554"/>
                  <a:gd name="T10" fmla="*/ 303 w 555"/>
                  <a:gd name="T11" fmla="*/ 1 h 554"/>
                  <a:gd name="T12" fmla="*/ 270 w 555"/>
                  <a:gd name="T13" fmla="*/ 21 h 554"/>
                  <a:gd name="T14" fmla="*/ 250 w 555"/>
                  <a:gd name="T15" fmla="*/ 1 h 554"/>
                  <a:gd name="T16" fmla="*/ 211 w 555"/>
                  <a:gd name="T17" fmla="*/ 9 h 554"/>
                  <a:gd name="T18" fmla="*/ 201 w 555"/>
                  <a:gd name="T19" fmla="*/ 13 h 554"/>
                  <a:gd name="T20" fmla="*/ 163 w 555"/>
                  <a:gd name="T21" fmla="*/ 24 h 554"/>
                  <a:gd name="T22" fmla="*/ 154 w 555"/>
                  <a:gd name="T23" fmla="*/ 33 h 554"/>
                  <a:gd name="T24" fmla="*/ 119 w 555"/>
                  <a:gd name="T25" fmla="*/ 49 h 554"/>
                  <a:gd name="T26" fmla="*/ 107 w 555"/>
                  <a:gd name="T27" fmla="*/ 86 h 554"/>
                  <a:gd name="T28" fmla="*/ 78 w 555"/>
                  <a:gd name="T29" fmla="*/ 83 h 554"/>
                  <a:gd name="T30" fmla="*/ 53 w 555"/>
                  <a:gd name="T31" fmla="*/ 115 h 554"/>
                  <a:gd name="T32" fmla="*/ 48 w 555"/>
                  <a:gd name="T33" fmla="*/ 125 h 554"/>
                  <a:gd name="T34" fmla="*/ 27 w 555"/>
                  <a:gd name="T35" fmla="*/ 157 h 554"/>
                  <a:gd name="T36" fmla="*/ 31 w 555"/>
                  <a:gd name="T37" fmla="*/ 175 h 554"/>
                  <a:gd name="T38" fmla="*/ 9 w 555"/>
                  <a:gd name="T39" fmla="*/ 207 h 554"/>
                  <a:gd name="T40" fmla="*/ 4 w 555"/>
                  <a:gd name="T41" fmla="*/ 247 h 554"/>
                  <a:gd name="T42" fmla="*/ 0 w 555"/>
                  <a:gd name="T43" fmla="*/ 258 h 554"/>
                  <a:gd name="T44" fmla="*/ 0 w 555"/>
                  <a:gd name="T45" fmla="*/ 297 h 554"/>
                  <a:gd name="T46" fmla="*/ 4 w 555"/>
                  <a:gd name="T47" fmla="*/ 309 h 554"/>
                  <a:gd name="T48" fmla="*/ 9 w 555"/>
                  <a:gd name="T49" fmla="*/ 348 h 554"/>
                  <a:gd name="T50" fmla="*/ 42 w 555"/>
                  <a:gd name="T51" fmla="*/ 358 h 554"/>
                  <a:gd name="T52" fmla="*/ 27 w 555"/>
                  <a:gd name="T53" fmla="*/ 397 h 554"/>
                  <a:gd name="T54" fmla="*/ 48 w 555"/>
                  <a:gd name="T55" fmla="*/ 429 h 554"/>
                  <a:gd name="T56" fmla="*/ 55 w 555"/>
                  <a:gd name="T57" fmla="*/ 441 h 554"/>
                  <a:gd name="T58" fmla="*/ 78 w 555"/>
                  <a:gd name="T59" fmla="*/ 471 h 554"/>
                  <a:gd name="T60" fmla="*/ 89 w 555"/>
                  <a:gd name="T61" fmla="*/ 477 h 554"/>
                  <a:gd name="T62" fmla="*/ 118 w 555"/>
                  <a:gd name="T63" fmla="*/ 505 h 554"/>
                  <a:gd name="T64" fmla="*/ 155 w 555"/>
                  <a:gd name="T65" fmla="*/ 515 h 554"/>
                  <a:gd name="T66" fmla="*/ 163 w 555"/>
                  <a:gd name="T67" fmla="*/ 530 h 554"/>
                  <a:gd name="T68" fmla="*/ 201 w 555"/>
                  <a:gd name="T69" fmla="*/ 544 h 554"/>
                  <a:gd name="T70" fmla="*/ 212 w 555"/>
                  <a:gd name="T71" fmla="*/ 547 h 554"/>
                  <a:gd name="T72" fmla="*/ 250 w 555"/>
                  <a:gd name="T73" fmla="*/ 554 h 554"/>
                  <a:gd name="T74" fmla="*/ 261 w 555"/>
                  <a:gd name="T75" fmla="*/ 552 h 554"/>
                  <a:gd name="T76" fmla="*/ 300 w 555"/>
                  <a:gd name="T77" fmla="*/ 554 h 554"/>
                  <a:gd name="T78" fmla="*/ 329 w 555"/>
                  <a:gd name="T79" fmla="*/ 529 h 554"/>
                  <a:gd name="T80" fmla="*/ 352 w 555"/>
                  <a:gd name="T81" fmla="*/ 545 h 554"/>
                  <a:gd name="T82" fmla="*/ 388 w 555"/>
                  <a:gd name="T83" fmla="*/ 530 h 554"/>
                  <a:gd name="T84" fmla="*/ 400 w 555"/>
                  <a:gd name="T85" fmla="*/ 526 h 554"/>
                  <a:gd name="T86" fmla="*/ 434 w 555"/>
                  <a:gd name="T87" fmla="*/ 508 h 554"/>
                  <a:gd name="T88" fmla="*/ 441 w 555"/>
                  <a:gd name="T89" fmla="*/ 498 h 554"/>
                  <a:gd name="T90" fmla="*/ 473 w 555"/>
                  <a:gd name="T91" fmla="*/ 475 h 554"/>
                  <a:gd name="T92" fmla="*/ 472 w 555"/>
                  <a:gd name="T93" fmla="*/ 433 h 554"/>
                  <a:gd name="T94" fmla="*/ 506 w 555"/>
                  <a:gd name="T95" fmla="*/ 436 h 554"/>
                  <a:gd name="T96" fmla="*/ 523 w 555"/>
                  <a:gd name="T97" fmla="*/ 401 h 554"/>
                  <a:gd name="T98" fmla="*/ 531 w 555"/>
                  <a:gd name="T99" fmla="*/ 392 h 554"/>
                  <a:gd name="T100" fmla="*/ 545 w 555"/>
                  <a:gd name="T101" fmla="*/ 354 h 554"/>
                  <a:gd name="T102" fmla="*/ 546 w 555"/>
                  <a:gd name="T103" fmla="*/ 343 h 554"/>
                  <a:gd name="T104" fmla="*/ 555 w 555"/>
                  <a:gd name="T105" fmla="*/ 305 h 554"/>
                  <a:gd name="T106" fmla="*/ 535 w 555"/>
                  <a:gd name="T107" fmla="*/ 285 h 554"/>
                  <a:gd name="T108" fmla="*/ 555 w 555"/>
                  <a:gd name="T109" fmla="*/ 252 h 554"/>
                  <a:gd name="T110" fmla="*/ 545 w 555"/>
                  <a:gd name="T111" fmla="*/ 214 h 554"/>
                  <a:gd name="T112" fmla="*/ 545 w 555"/>
                  <a:gd name="T113" fmla="*/ 203 h 554"/>
                  <a:gd name="T114" fmla="*/ 531 w 555"/>
                  <a:gd name="T115" fmla="*/ 166 h 554"/>
                  <a:gd name="T116" fmla="*/ 524 w 555"/>
                  <a:gd name="T117" fmla="*/ 155 h 554"/>
                  <a:gd name="T118" fmla="*/ 506 w 555"/>
                  <a:gd name="T119" fmla="*/ 120 h 554"/>
                  <a:gd name="T120" fmla="*/ 474 w 555"/>
                  <a:gd name="T121" fmla="*/ 97 h 554"/>
                  <a:gd name="T122" fmla="*/ 473 w 555"/>
                  <a:gd name="T123" fmla="*/ 79 h 554"/>
                  <a:gd name="T124" fmla="*/ 241 w 555"/>
                  <a:gd name="T125" fmla="*/ 309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5" h="554">
                    <a:moveTo>
                      <a:pt x="434" y="83"/>
                    </a:moveTo>
                    <a:lnTo>
                      <a:pt x="434" y="83"/>
                    </a:lnTo>
                    <a:lnTo>
                      <a:pt x="436" y="77"/>
                    </a:lnTo>
                    <a:lnTo>
                      <a:pt x="440" y="65"/>
                    </a:lnTo>
                    <a:lnTo>
                      <a:pt x="440" y="65"/>
                    </a:lnTo>
                    <a:lnTo>
                      <a:pt x="441" y="58"/>
                    </a:lnTo>
                    <a:lnTo>
                      <a:pt x="441" y="58"/>
                    </a:lnTo>
                    <a:lnTo>
                      <a:pt x="441" y="57"/>
                    </a:lnTo>
                    <a:lnTo>
                      <a:pt x="441" y="57"/>
                    </a:lnTo>
                    <a:lnTo>
                      <a:pt x="441" y="55"/>
                    </a:lnTo>
                    <a:lnTo>
                      <a:pt x="441" y="55"/>
                    </a:lnTo>
                    <a:lnTo>
                      <a:pt x="441" y="55"/>
                    </a:lnTo>
                    <a:lnTo>
                      <a:pt x="441" y="55"/>
                    </a:lnTo>
                    <a:lnTo>
                      <a:pt x="441" y="55"/>
                    </a:lnTo>
                    <a:lnTo>
                      <a:pt x="441" y="55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1" y="54"/>
                    </a:lnTo>
                    <a:lnTo>
                      <a:pt x="440" y="53"/>
                    </a:lnTo>
                    <a:lnTo>
                      <a:pt x="440" y="53"/>
                    </a:lnTo>
                    <a:lnTo>
                      <a:pt x="440" y="53"/>
                    </a:lnTo>
                    <a:lnTo>
                      <a:pt x="440" y="53"/>
                    </a:lnTo>
                    <a:lnTo>
                      <a:pt x="440" y="52"/>
                    </a:lnTo>
                    <a:lnTo>
                      <a:pt x="440" y="52"/>
                    </a:lnTo>
                    <a:lnTo>
                      <a:pt x="440" y="52"/>
                    </a:lnTo>
                    <a:lnTo>
                      <a:pt x="440" y="52"/>
                    </a:lnTo>
                    <a:lnTo>
                      <a:pt x="439" y="52"/>
                    </a:lnTo>
                    <a:lnTo>
                      <a:pt x="439" y="52"/>
                    </a:lnTo>
                    <a:lnTo>
                      <a:pt x="439" y="52"/>
                    </a:lnTo>
                    <a:lnTo>
                      <a:pt x="439" y="52"/>
                    </a:lnTo>
                    <a:lnTo>
                      <a:pt x="439" y="50"/>
                    </a:lnTo>
                    <a:lnTo>
                      <a:pt x="439" y="50"/>
                    </a:lnTo>
                    <a:lnTo>
                      <a:pt x="438" y="50"/>
                    </a:lnTo>
                    <a:lnTo>
                      <a:pt x="438" y="50"/>
                    </a:lnTo>
                    <a:lnTo>
                      <a:pt x="438" y="50"/>
                    </a:lnTo>
                    <a:lnTo>
                      <a:pt x="438" y="50"/>
                    </a:lnTo>
                    <a:lnTo>
                      <a:pt x="436" y="49"/>
                    </a:lnTo>
                    <a:lnTo>
                      <a:pt x="436" y="49"/>
                    </a:lnTo>
                    <a:lnTo>
                      <a:pt x="436" y="49"/>
                    </a:lnTo>
                    <a:lnTo>
                      <a:pt x="436" y="49"/>
                    </a:lnTo>
                    <a:lnTo>
                      <a:pt x="435" y="49"/>
                    </a:lnTo>
                    <a:lnTo>
                      <a:pt x="435" y="49"/>
                    </a:lnTo>
                    <a:lnTo>
                      <a:pt x="435" y="48"/>
                    </a:lnTo>
                    <a:lnTo>
                      <a:pt x="435" y="48"/>
                    </a:lnTo>
                    <a:lnTo>
                      <a:pt x="434" y="48"/>
                    </a:lnTo>
                    <a:lnTo>
                      <a:pt x="434" y="48"/>
                    </a:lnTo>
                    <a:lnTo>
                      <a:pt x="434" y="48"/>
                    </a:lnTo>
                    <a:lnTo>
                      <a:pt x="434" y="48"/>
                    </a:lnTo>
                    <a:lnTo>
                      <a:pt x="434" y="48"/>
                    </a:lnTo>
                    <a:lnTo>
                      <a:pt x="434" y="48"/>
                    </a:lnTo>
                    <a:lnTo>
                      <a:pt x="433" y="48"/>
                    </a:lnTo>
                    <a:lnTo>
                      <a:pt x="433" y="48"/>
                    </a:lnTo>
                    <a:lnTo>
                      <a:pt x="431" y="48"/>
                    </a:lnTo>
                    <a:lnTo>
                      <a:pt x="431" y="48"/>
                    </a:lnTo>
                    <a:lnTo>
                      <a:pt x="431" y="48"/>
                    </a:lnTo>
                    <a:lnTo>
                      <a:pt x="431" y="48"/>
                    </a:lnTo>
                    <a:lnTo>
                      <a:pt x="430" y="48"/>
                    </a:lnTo>
                    <a:lnTo>
                      <a:pt x="430" y="48"/>
                    </a:lnTo>
                    <a:lnTo>
                      <a:pt x="430" y="48"/>
                    </a:lnTo>
                    <a:lnTo>
                      <a:pt x="430" y="48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29" y="48"/>
                    </a:lnTo>
                    <a:lnTo>
                      <a:pt x="421" y="53"/>
                    </a:lnTo>
                    <a:lnTo>
                      <a:pt x="421" y="53"/>
                    </a:lnTo>
                    <a:lnTo>
                      <a:pt x="412" y="59"/>
                    </a:lnTo>
                    <a:lnTo>
                      <a:pt x="407" y="64"/>
                    </a:lnTo>
                    <a:lnTo>
                      <a:pt x="407" y="64"/>
                    </a:lnTo>
                    <a:lnTo>
                      <a:pt x="397" y="59"/>
                    </a:lnTo>
                    <a:lnTo>
                      <a:pt x="397" y="59"/>
                    </a:lnTo>
                    <a:lnTo>
                      <a:pt x="400" y="52"/>
                    </a:lnTo>
                    <a:lnTo>
                      <a:pt x="401" y="40"/>
                    </a:lnTo>
                    <a:lnTo>
                      <a:pt x="401" y="40"/>
                    </a:lnTo>
                    <a:lnTo>
                      <a:pt x="401" y="33"/>
                    </a:lnTo>
                    <a:lnTo>
                      <a:pt x="401" y="33"/>
                    </a:lnTo>
                    <a:lnTo>
                      <a:pt x="401" y="33"/>
                    </a:lnTo>
                    <a:lnTo>
                      <a:pt x="401" y="33"/>
                    </a:lnTo>
                    <a:lnTo>
                      <a:pt x="401" y="30"/>
                    </a:lnTo>
                    <a:lnTo>
                      <a:pt x="401" y="30"/>
                    </a:lnTo>
                    <a:lnTo>
                      <a:pt x="401" y="30"/>
                    </a:lnTo>
                    <a:lnTo>
                      <a:pt x="401" y="30"/>
                    </a:lnTo>
                    <a:lnTo>
                      <a:pt x="400" y="30"/>
                    </a:lnTo>
                    <a:lnTo>
                      <a:pt x="400" y="30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400" y="29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8" y="28"/>
                    </a:lnTo>
                    <a:lnTo>
                      <a:pt x="397" y="26"/>
                    </a:lnTo>
                    <a:lnTo>
                      <a:pt x="397" y="26"/>
                    </a:lnTo>
                    <a:lnTo>
                      <a:pt x="397" y="26"/>
                    </a:lnTo>
                    <a:lnTo>
                      <a:pt x="397" y="26"/>
                    </a:lnTo>
                    <a:lnTo>
                      <a:pt x="396" y="26"/>
                    </a:lnTo>
                    <a:lnTo>
                      <a:pt x="396" y="26"/>
                    </a:lnTo>
                    <a:lnTo>
                      <a:pt x="396" y="26"/>
                    </a:lnTo>
                    <a:lnTo>
                      <a:pt x="396" y="26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5" y="25"/>
                    </a:lnTo>
                    <a:lnTo>
                      <a:pt x="393" y="25"/>
                    </a:lnTo>
                    <a:lnTo>
                      <a:pt x="393" y="25"/>
                    </a:lnTo>
                    <a:lnTo>
                      <a:pt x="393" y="25"/>
                    </a:lnTo>
                    <a:lnTo>
                      <a:pt x="393" y="25"/>
                    </a:lnTo>
                    <a:lnTo>
                      <a:pt x="392" y="25"/>
                    </a:lnTo>
                    <a:lnTo>
                      <a:pt x="392" y="25"/>
                    </a:lnTo>
                    <a:lnTo>
                      <a:pt x="392" y="24"/>
                    </a:lnTo>
                    <a:lnTo>
                      <a:pt x="392" y="24"/>
                    </a:lnTo>
                    <a:lnTo>
                      <a:pt x="392" y="24"/>
                    </a:lnTo>
                    <a:lnTo>
                      <a:pt x="392" y="24"/>
                    </a:lnTo>
                    <a:lnTo>
                      <a:pt x="391" y="24"/>
                    </a:lnTo>
                    <a:lnTo>
                      <a:pt x="391" y="24"/>
                    </a:lnTo>
                    <a:lnTo>
                      <a:pt x="391" y="24"/>
                    </a:lnTo>
                    <a:lnTo>
                      <a:pt x="391" y="24"/>
                    </a:lnTo>
                    <a:lnTo>
                      <a:pt x="390" y="24"/>
                    </a:lnTo>
                    <a:lnTo>
                      <a:pt x="390" y="24"/>
                    </a:lnTo>
                    <a:lnTo>
                      <a:pt x="390" y="24"/>
                    </a:lnTo>
                    <a:lnTo>
                      <a:pt x="390" y="24"/>
                    </a:lnTo>
                    <a:lnTo>
                      <a:pt x="388" y="24"/>
                    </a:lnTo>
                    <a:lnTo>
                      <a:pt x="388" y="24"/>
                    </a:lnTo>
                    <a:lnTo>
                      <a:pt x="388" y="24"/>
                    </a:lnTo>
                    <a:lnTo>
                      <a:pt x="388" y="24"/>
                    </a:lnTo>
                    <a:lnTo>
                      <a:pt x="387" y="25"/>
                    </a:lnTo>
                    <a:lnTo>
                      <a:pt x="387" y="25"/>
                    </a:lnTo>
                    <a:lnTo>
                      <a:pt x="386" y="25"/>
                    </a:lnTo>
                    <a:lnTo>
                      <a:pt x="386" y="25"/>
                    </a:lnTo>
                    <a:lnTo>
                      <a:pt x="386" y="25"/>
                    </a:lnTo>
                    <a:lnTo>
                      <a:pt x="386" y="25"/>
                    </a:lnTo>
                    <a:lnTo>
                      <a:pt x="386" y="26"/>
                    </a:lnTo>
                    <a:lnTo>
                      <a:pt x="386" y="26"/>
                    </a:lnTo>
                    <a:lnTo>
                      <a:pt x="381" y="31"/>
                    </a:lnTo>
                    <a:lnTo>
                      <a:pt x="381" y="31"/>
                    </a:lnTo>
                    <a:lnTo>
                      <a:pt x="372" y="39"/>
                    </a:lnTo>
                    <a:lnTo>
                      <a:pt x="368" y="45"/>
                    </a:lnTo>
                    <a:lnTo>
                      <a:pt x="368" y="45"/>
                    </a:lnTo>
                    <a:lnTo>
                      <a:pt x="358" y="42"/>
                    </a:lnTo>
                    <a:lnTo>
                      <a:pt x="358" y="42"/>
                    </a:lnTo>
                    <a:lnTo>
                      <a:pt x="358" y="34"/>
                    </a:lnTo>
                    <a:lnTo>
                      <a:pt x="357" y="23"/>
                    </a:lnTo>
                    <a:lnTo>
                      <a:pt x="357" y="23"/>
                    </a:lnTo>
                    <a:lnTo>
                      <a:pt x="356" y="15"/>
                    </a:lnTo>
                    <a:lnTo>
                      <a:pt x="356" y="15"/>
                    </a:lnTo>
                    <a:lnTo>
                      <a:pt x="356" y="15"/>
                    </a:lnTo>
                    <a:lnTo>
                      <a:pt x="356" y="15"/>
                    </a:lnTo>
                    <a:lnTo>
                      <a:pt x="356" y="15"/>
                    </a:lnTo>
                    <a:lnTo>
                      <a:pt x="356" y="15"/>
                    </a:lnTo>
                    <a:lnTo>
                      <a:pt x="356" y="14"/>
                    </a:lnTo>
                    <a:lnTo>
                      <a:pt x="356" y="14"/>
                    </a:lnTo>
                    <a:lnTo>
                      <a:pt x="356" y="13"/>
                    </a:lnTo>
                    <a:lnTo>
                      <a:pt x="356" y="13"/>
                    </a:lnTo>
                    <a:lnTo>
                      <a:pt x="356" y="13"/>
                    </a:lnTo>
                    <a:lnTo>
                      <a:pt x="356" y="13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4" y="11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3" y="10"/>
                    </a:lnTo>
                    <a:lnTo>
                      <a:pt x="352" y="10"/>
                    </a:lnTo>
                    <a:lnTo>
                      <a:pt x="352" y="10"/>
                    </a:lnTo>
                    <a:lnTo>
                      <a:pt x="352" y="10"/>
                    </a:lnTo>
                    <a:lnTo>
                      <a:pt x="352" y="10"/>
                    </a:lnTo>
                    <a:lnTo>
                      <a:pt x="351" y="10"/>
                    </a:lnTo>
                    <a:lnTo>
                      <a:pt x="351" y="10"/>
                    </a:lnTo>
                    <a:lnTo>
                      <a:pt x="351" y="9"/>
                    </a:lnTo>
                    <a:lnTo>
                      <a:pt x="351" y="9"/>
                    </a:lnTo>
                    <a:lnTo>
                      <a:pt x="349" y="9"/>
                    </a:lnTo>
                    <a:lnTo>
                      <a:pt x="349" y="9"/>
                    </a:lnTo>
                    <a:lnTo>
                      <a:pt x="348" y="9"/>
                    </a:lnTo>
                    <a:lnTo>
                      <a:pt x="348" y="9"/>
                    </a:lnTo>
                    <a:lnTo>
                      <a:pt x="348" y="9"/>
                    </a:lnTo>
                    <a:lnTo>
                      <a:pt x="348" y="9"/>
                    </a:lnTo>
                    <a:lnTo>
                      <a:pt x="347" y="9"/>
                    </a:lnTo>
                    <a:lnTo>
                      <a:pt x="347" y="9"/>
                    </a:lnTo>
                    <a:lnTo>
                      <a:pt x="347" y="9"/>
                    </a:lnTo>
                    <a:lnTo>
                      <a:pt x="347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6" y="9"/>
                    </a:lnTo>
                    <a:lnTo>
                      <a:pt x="344" y="9"/>
                    </a:lnTo>
                    <a:lnTo>
                      <a:pt x="344" y="9"/>
                    </a:lnTo>
                    <a:lnTo>
                      <a:pt x="344" y="9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43" y="9"/>
                    </a:lnTo>
                    <a:lnTo>
                      <a:pt x="341" y="10"/>
                    </a:lnTo>
                    <a:lnTo>
                      <a:pt x="341" y="10"/>
                    </a:lnTo>
                    <a:lnTo>
                      <a:pt x="341" y="11"/>
                    </a:lnTo>
                    <a:lnTo>
                      <a:pt x="341" y="11"/>
                    </a:lnTo>
                    <a:lnTo>
                      <a:pt x="335" y="16"/>
                    </a:lnTo>
                    <a:lnTo>
                      <a:pt x="335" y="16"/>
                    </a:lnTo>
                    <a:lnTo>
                      <a:pt x="329" y="26"/>
                    </a:lnTo>
                    <a:lnTo>
                      <a:pt x="327" y="34"/>
                    </a:lnTo>
                    <a:lnTo>
                      <a:pt x="327" y="34"/>
                    </a:lnTo>
                    <a:lnTo>
                      <a:pt x="315" y="31"/>
                    </a:lnTo>
                    <a:lnTo>
                      <a:pt x="315" y="31"/>
                    </a:lnTo>
                    <a:lnTo>
                      <a:pt x="314" y="24"/>
                    </a:lnTo>
                    <a:lnTo>
                      <a:pt x="312" y="13"/>
                    </a:lnTo>
                    <a:lnTo>
                      <a:pt x="312" y="13"/>
                    </a:lnTo>
                    <a:lnTo>
                      <a:pt x="309" y="5"/>
                    </a:lnTo>
                    <a:lnTo>
                      <a:pt x="309" y="5"/>
                    </a:lnTo>
                    <a:lnTo>
                      <a:pt x="309" y="5"/>
                    </a:lnTo>
                    <a:lnTo>
                      <a:pt x="309" y="5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8" y="2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7" y="1"/>
                    </a:lnTo>
                    <a:lnTo>
                      <a:pt x="305" y="1"/>
                    </a:lnTo>
                    <a:lnTo>
                      <a:pt x="305" y="1"/>
                    </a:lnTo>
                    <a:lnTo>
                      <a:pt x="305" y="1"/>
                    </a:lnTo>
                    <a:lnTo>
                      <a:pt x="305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4" y="1"/>
                    </a:lnTo>
                    <a:lnTo>
                      <a:pt x="303" y="1"/>
                    </a:lnTo>
                    <a:lnTo>
                      <a:pt x="303" y="1"/>
                    </a:lnTo>
                    <a:lnTo>
                      <a:pt x="303" y="1"/>
                    </a:lnTo>
                    <a:lnTo>
                      <a:pt x="303" y="1"/>
                    </a:lnTo>
                    <a:lnTo>
                      <a:pt x="301" y="1"/>
                    </a:lnTo>
                    <a:lnTo>
                      <a:pt x="301" y="1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299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8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6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5" y="1"/>
                    </a:lnTo>
                    <a:lnTo>
                      <a:pt x="295" y="2"/>
                    </a:lnTo>
                    <a:lnTo>
                      <a:pt x="295" y="2"/>
                    </a:lnTo>
                    <a:lnTo>
                      <a:pt x="294" y="4"/>
                    </a:lnTo>
                    <a:lnTo>
                      <a:pt x="294" y="4"/>
                    </a:lnTo>
                    <a:lnTo>
                      <a:pt x="294" y="4"/>
                    </a:lnTo>
                    <a:lnTo>
                      <a:pt x="294" y="4"/>
                    </a:lnTo>
                    <a:lnTo>
                      <a:pt x="290" y="11"/>
                    </a:lnTo>
                    <a:lnTo>
                      <a:pt x="290" y="11"/>
                    </a:lnTo>
                    <a:lnTo>
                      <a:pt x="285" y="21"/>
                    </a:lnTo>
                    <a:lnTo>
                      <a:pt x="283" y="29"/>
                    </a:lnTo>
                    <a:lnTo>
                      <a:pt x="283" y="29"/>
                    </a:lnTo>
                    <a:lnTo>
                      <a:pt x="273" y="29"/>
                    </a:lnTo>
                    <a:lnTo>
                      <a:pt x="273" y="29"/>
                    </a:lnTo>
                    <a:lnTo>
                      <a:pt x="270" y="21"/>
                    </a:lnTo>
                    <a:lnTo>
                      <a:pt x="265" y="11"/>
                    </a:lnTo>
                    <a:lnTo>
                      <a:pt x="265" y="11"/>
                    </a:lnTo>
                    <a:lnTo>
                      <a:pt x="261" y="4"/>
                    </a:lnTo>
                    <a:lnTo>
                      <a:pt x="261" y="4"/>
                    </a:lnTo>
                    <a:lnTo>
                      <a:pt x="261" y="4"/>
                    </a:lnTo>
                    <a:lnTo>
                      <a:pt x="261" y="4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59" y="1"/>
                    </a:lnTo>
                    <a:lnTo>
                      <a:pt x="257" y="1"/>
                    </a:lnTo>
                    <a:lnTo>
                      <a:pt x="257" y="1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6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54" y="1"/>
                    </a:lnTo>
                    <a:lnTo>
                      <a:pt x="254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2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1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50" y="1"/>
                    </a:lnTo>
                    <a:lnTo>
                      <a:pt x="249" y="1"/>
                    </a:lnTo>
                    <a:lnTo>
                      <a:pt x="249" y="1"/>
                    </a:lnTo>
                    <a:lnTo>
                      <a:pt x="249" y="1"/>
                    </a:lnTo>
                    <a:lnTo>
                      <a:pt x="249" y="1"/>
                    </a:lnTo>
                    <a:lnTo>
                      <a:pt x="249" y="2"/>
                    </a:lnTo>
                    <a:lnTo>
                      <a:pt x="249" y="2"/>
                    </a:lnTo>
                    <a:lnTo>
                      <a:pt x="249" y="2"/>
                    </a:lnTo>
                    <a:lnTo>
                      <a:pt x="249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7" y="2"/>
                    </a:lnTo>
                    <a:lnTo>
                      <a:pt x="246" y="4"/>
                    </a:lnTo>
                    <a:lnTo>
                      <a:pt x="246" y="4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6" y="5"/>
                    </a:lnTo>
                    <a:lnTo>
                      <a:pt x="244" y="13"/>
                    </a:lnTo>
                    <a:lnTo>
                      <a:pt x="244" y="13"/>
                    </a:lnTo>
                    <a:lnTo>
                      <a:pt x="241" y="24"/>
                    </a:lnTo>
                    <a:lnTo>
                      <a:pt x="240" y="31"/>
                    </a:lnTo>
                    <a:lnTo>
                      <a:pt x="240" y="31"/>
                    </a:lnTo>
                    <a:lnTo>
                      <a:pt x="230" y="34"/>
                    </a:lnTo>
                    <a:lnTo>
                      <a:pt x="230" y="34"/>
                    </a:lnTo>
                    <a:lnTo>
                      <a:pt x="226" y="26"/>
                    </a:lnTo>
                    <a:lnTo>
                      <a:pt x="220" y="16"/>
                    </a:lnTo>
                    <a:lnTo>
                      <a:pt x="220" y="16"/>
                    </a:lnTo>
                    <a:lnTo>
                      <a:pt x="215" y="11"/>
                    </a:lnTo>
                    <a:lnTo>
                      <a:pt x="215" y="11"/>
                    </a:lnTo>
                    <a:lnTo>
                      <a:pt x="215" y="10"/>
                    </a:lnTo>
                    <a:lnTo>
                      <a:pt x="215" y="10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2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1" y="9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8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7" y="9"/>
                    </a:lnTo>
                    <a:lnTo>
                      <a:pt x="206" y="9"/>
                    </a:lnTo>
                    <a:lnTo>
                      <a:pt x="206" y="9"/>
                    </a:lnTo>
                    <a:lnTo>
                      <a:pt x="204" y="9"/>
                    </a:lnTo>
                    <a:lnTo>
                      <a:pt x="204" y="9"/>
                    </a:lnTo>
                    <a:lnTo>
                      <a:pt x="204" y="10"/>
                    </a:lnTo>
                    <a:lnTo>
                      <a:pt x="204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3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2" y="11"/>
                    </a:lnTo>
                    <a:lnTo>
                      <a:pt x="202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1"/>
                    </a:lnTo>
                    <a:lnTo>
                      <a:pt x="201" y="13"/>
                    </a:lnTo>
                    <a:lnTo>
                      <a:pt x="201" y="13"/>
                    </a:lnTo>
                    <a:lnTo>
                      <a:pt x="199" y="13"/>
                    </a:lnTo>
                    <a:lnTo>
                      <a:pt x="199" y="13"/>
                    </a:lnTo>
                    <a:lnTo>
                      <a:pt x="199" y="14"/>
                    </a:lnTo>
                    <a:lnTo>
                      <a:pt x="199" y="14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9" y="15"/>
                    </a:lnTo>
                    <a:lnTo>
                      <a:pt x="198" y="23"/>
                    </a:lnTo>
                    <a:lnTo>
                      <a:pt x="198" y="23"/>
                    </a:lnTo>
                    <a:lnTo>
                      <a:pt x="197" y="34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88" y="45"/>
                    </a:lnTo>
                    <a:lnTo>
                      <a:pt x="188" y="45"/>
                    </a:lnTo>
                    <a:lnTo>
                      <a:pt x="183" y="39"/>
                    </a:lnTo>
                    <a:lnTo>
                      <a:pt x="175" y="31"/>
                    </a:lnTo>
                    <a:lnTo>
                      <a:pt x="175" y="31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6"/>
                    </a:lnTo>
                    <a:lnTo>
                      <a:pt x="169" y="25"/>
                    </a:lnTo>
                    <a:lnTo>
                      <a:pt x="169" y="25"/>
                    </a:lnTo>
                    <a:lnTo>
                      <a:pt x="168" y="25"/>
                    </a:lnTo>
                    <a:lnTo>
                      <a:pt x="168" y="25"/>
                    </a:lnTo>
                    <a:lnTo>
                      <a:pt x="168" y="25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7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5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4" y="24"/>
                    </a:lnTo>
                    <a:lnTo>
                      <a:pt x="163" y="24"/>
                    </a:lnTo>
                    <a:lnTo>
                      <a:pt x="163" y="24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3" y="25"/>
                    </a:lnTo>
                    <a:lnTo>
                      <a:pt x="162" y="25"/>
                    </a:lnTo>
                    <a:lnTo>
                      <a:pt x="162" y="25"/>
                    </a:lnTo>
                    <a:lnTo>
                      <a:pt x="162" y="25"/>
                    </a:lnTo>
                    <a:lnTo>
                      <a:pt x="162" y="25"/>
                    </a:lnTo>
                    <a:lnTo>
                      <a:pt x="160" y="25"/>
                    </a:lnTo>
                    <a:lnTo>
                      <a:pt x="160" y="25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9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8" y="26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7" y="28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0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1"/>
                    </a:lnTo>
                    <a:lnTo>
                      <a:pt x="155" y="33"/>
                    </a:lnTo>
                    <a:lnTo>
                      <a:pt x="155" y="33"/>
                    </a:lnTo>
                    <a:lnTo>
                      <a:pt x="154" y="33"/>
                    </a:lnTo>
                    <a:lnTo>
                      <a:pt x="154" y="33"/>
                    </a:lnTo>
                    <a:lnTo>
                      <a:pt x="155" y="40"/>
                    </a:lnTo>
                    <a:lnTo>
                      <a:pt x="155" y="40"/>
                    </a:lnTo>
                    <a:lnTo>
                      <a:pt x="157" y="52"/>
                    </a:lnTo>
                    <a:lnTo>
                      <a:pt x="158" y="59"/>
                    </a:lnTo>
                    <a:lnTo>
                      <a:pt x="158" y="59"/>
                    </a:lnTo>
                    <a:lnTo>
                      <a:pt x="149" y="65"/>
                    </a:lnTo>
                    <a:lnTo>
                      <a:pt x="149" y="65"/>
                    </a:lnTo>
                    <a:lnTo>
                      <a:pt x="143" y="59"/>
                    </a:lnTo>
                    <a:lnTo>
                      <a:pt x="134" y="53"/>
                    </a:lnTo>
                    <a:lnTo>
                      <a:pt x="134" y="53"/>
                    </a:lnTo>
                    <a:lnTo>
                      <a:pt x="126" y="49"/>
                    </a:lnTo>
                    <a:lnTo>
                      <a:pt x="126" y="49"/>
                    </a:lnTo>
                    <a:lnTo>
                      <a:pt x="126" y="48"/>
                    </a:lnTo>
                    <a:lnTo>
                      <a:pt x="126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5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3" y="48"/>
                    </a:lnTo>
                    <a:lnTo>
                      <a:pt x="123" y="48"/>
                    </a:lnTo>
                    <a:lnTo>
                      <a:pt x="123" y="48"/>
                    </a:lnTo>
                    <a:lnTo>
                      <a:pt x="123" y="48"/>
                    </a:lnTo>
                    <a:lnTo>
                      <a:pt x="123" y="48"/>
                    </a:lnTo>
                    <a:lnTo>
                      <a:pt x="123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1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9" y="50"/>
                    </a:lnTo>
                    <a:lnTo>
                      <a:pt x="119" y="50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18" y="50"/>
                    </a:lnTo>
                    <a:lnTo>
                      <a:pt x="116" y="52"/>
                    </a:lnTo>
                    <a:lnTo>
                      <a:pt x="116" y="52"/>
                    </a:lnTo>
                    <a:lnTo>
                      <a:pt x="116" y="52"/>
                    </a:lnTo>
                    <a:lnTo>
                      <a:pt x="116" y="52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5" y="53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14" y="55"/>
                    </a:lnTo>
                    <a:lnTo>
                      <a:pt x="114" y="57"/>
                    </a:lnTo>
                    <a:lnTo>
                      <a:pt x="114" y="57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4" y="58"/>
                    </a:lnTo>
                    <a:lnTo>
                      <a:pt x="115" y="65"/>
                    </a:lnTo>
                    <a:lnTo>
                      <a:pt x="115" y="65"/>
                    </a:lnTo>
                    <a:lnTo>
                      <a:pt x="119" y="77"/>
                    </a:lnTo>
                    <a:lnTo>
                      <a:pt x="121" y="83"/>
                    </a:lnTo>
                    <a:lnTo>
                      <a:pt x="121" y="83"/>
                    </a:lnTo>
                    <a:lnTo>
                      <a:pt x="114" y="91"/>
                    </a:lnTo>
                    <a:lnTo>
                      <a:pt x="114" y="91"/>
                    </a:lnTo>
                    <a:lnTo>
                      <a:pt x="107" y="86"/>
                    </a:lnTo>
                    <a:lnTo>
                      <a:pt x="97" y="81"/>
                    </a:lnTo>
                    <a:lnTo>
                      <a:pt x="97" y="81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87" y="78"/>
                    </a:lnTo>
                    <a:lnTo>
                      <a:pt x="87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6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9"/>
                    </a:lnTo>
                    <a:lnTo>
                      <a:pt x="84" y="79"/>
                    </a:lnTo>
                    <a:lnTo>
                      <a:pt x="82" y="79"/>
                    </a:lnTo>
                    <a:lnTo>
                      <a:pt x="82" y="79"/>
                    </a:lnTo>
                    <a:lnTo>
                      <a:pt x="82" y="81"/>
                    </a:lnTo>
                    <a:lnTo>
                      <a:pt x="82" y="81"/>
                    </a:lnTo>
                    <a:lnTo>
                      <a:pt x="82" y="81"/>
                    </a:lnTo>
                    <a:lnTo>
                      <a:pt x="82" y="81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80" y="82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80" y="83"/>
                    </a:lnTo>
                    <a:lnTo>
                      <a:pt x="78" y="83"/>
                    </a:lnTo>
                    <a:lnTo>
                      <a:pt x="78" y="83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77" y="87"/>
                    </a:lnTo>
                    <a:lnTo>
                      <a:pt x="77" y="87"/>
                    </a:lnTo>
                    <a:lnTo>
                      <a:pt x="77" y="87"/>
                    </a:lnTo>
                    <a:lnTo>
                      <a:pt x="77" y="87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78" y="89"/>
                    </a:lnTo>
                    <a:lnTo>
                      <a:pt x="81" y="97"/>
                    </a:lnTo>
                    <a:lnTo>
                      <a:pt x="81" y="97"/>
                    </a:lnTo>
                    <a:lnTo>
                      <a:pt x="86" y="107"/>
                    </a:lnTo>
                    <a:lnTo>
                      <a:pt x="91" y="113"/>
                    </a:lnTo>
                    <a:lnTo>
                      <a:pt x="91" y="113"/>
                    </a:lnTo>
                    <a:lnTo>
                      <a:pt x="84" y="122"/>
                    </a:lnTo>
                    <a:lnTo>
                      <a:pt x="84" y="122"/>
                    </a:lnTo>
                    <a:lnTo>
                      <a:pt x="77" y="118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57" y="113"/>
                    </a:lnTo>
                    <a:lnTo>
                      <a:pt x="57" y="113"/>
                    </a:lnTo>
                    <a:lnTo>
                      <a:pt x="57" y="113"/>
                    </a:lnTo>
                    <a:lnTo>
                      <a:pt x="57" y="113"/>
                    </a:lnTo>
                    <a:lnTo>
                      <a:pt x="56" y="113"/>
                    </a:lnTo>
                    <a:lnTo>
                      <a:pt x="56" y="113"/>
                    </a:lnTo>
                    <a:lnTo>
                      <a:pt x="55" y="113"/>
                    </a:lnTo>
                    <a:lnTo>
                      <a:pt x="55" y="113"/>
                    </a:lnTo>
                    <a:lnTo>
                      <a:pt x="55" y="113"/>
                    </a:lnTo>
                    <a:lnTo>
                      <a:pt x="55" y="113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3" y="115"/>
                    </a:lnTo>
                    <a:lnTo>
                      <a:pt x="52" y="115"/>
                    </a:lnTo>
                    <a:lnTo>
                      <a:pt x="52" y="115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1" y="116"/>
                    </a:lnTo>
                    <a:lnTo>
                      <a:pt x="51" y="116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1" y="117"/>
                    </a:lnTo>
                    <a:lnTo>
                      <a:pt x="50" y="118"/>
                    </a:lnTo>
                    <a:lnTo>
                      <a:pt x="50" y="118"/>
                    </a:lnTo>
                    <a:lnTo>
                      <a:pt x="50" y="118"/>
                    </a:lnTo>
                    <a:lnTo>
                      <a:pt x="50" y="118"/>
                    </a:lnTo>
                    <a:lnTo>
                      <a:pt x="50" y="120"/>
                    </a:lnTo>
                    <a:lnTo>
                      <a:pt x="50" y="120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1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47" y="123"/>
                    </a:lnTo>
                    <a:lnTo>
                      <a:pt x="47" y="123"/>
                    </a:lnTo>
                    <a:lnTo>
                      <a:pt x="47" y="123"/>
                    </a:lnTo>
                    <a:lnTo>
                      <a:pt x="47" y="123"/>
                    </a:lnTo>
                    <a:lnTo>
                      <a:pt x="48" y="123"/>
                    </a:lnTo>
                    <a:lnTo>
                      <a:pt x="48" y="123"/>
                    </a:lnTo>
                    <a:lnTo>
                      <a:pt x="48" y="125"/>
                    </a:lnTo>
                    <a:lnTo>
                      <a:pt x="48" y="125"/>
                    </a:lnTo>
                    <a:lnTo>
                      <a:pt x="48" y="125"/>
                    </a:lnTo>
                    <a:lnTo>
                      <a:pt x="48" y="125"/>
                    </a:lnTo>
                    <a:lnTo>
                      <a:pt x="48" y="127"/>
                    </a:lnTo>
                    <a:lnTo>
                      <a:pt x="48" y="127"/>
                    </a:lnTo>
                    <a:lnTo>
                      <a:pt x="48" y="127"/>
                    </a:lnTo>
                    <a:lnTo>
                      <a:pt x="48" y="127"/>
                    </a:lnTo>
                    <a:lnTo>
                      <a:pt x="53" y="133"/>
                    </a:lnTo>
                    <a:lnTo>
                      <a:pt x="53" y="133"/>
                    </a:lnTo>
                    <a:lnTo>
                      <a:pt x="60" y="144"/>
                    </a:lnTo>
                    <a:lnTo>
                      <a:pt x="65" y="149"/>
                    </a:lnTo>
                    <a:lnTo>
                      <a:pt x="65" y="149"/>
                    </a:lnTo>
                    <a:lnTo>
                      <a:pt x="60" y="157"/>
                    </a:lnTo>
                    <a:lnTo>
                      <a:pt x="60" y="157"/>
                    </a:lnTo>
                    <a:lnTo>
                      <a:pt x="52" y="156"/>
                    </a:lnTo>
                    <a:lnTo>
                      <a:pt x="41" y="155"/>
                    </a:lnTo>
                    <a:lnTo>
                      <a:pt x="41" y="155"/>
                    </a:lnTo>
                    <a:lnTo>
                      <a:pt x="33" y="155"/>
                    </a:lnTo>
                    <a:lnTo>
                      <a:pt x="33" y="155"/>
                    </a:lnTo>
                    <a:lnTo>
                      <a:pt x="32" y="155"/>
                    </a:lnTo>
                    <a:lnTo>
                      <a:pt x="32" y="155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31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29" y="156"/>
                    </a:lnTo>
                    <a:lnTo>
                      <a:pt x="29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8" y="156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7"/>
                    </a:lnTo>
                    <a:lnTo>
                      <a:pt x="27" y="159"/>
                    </a:lnTo>
                    <a:lnTo>
                      <a:pt x="27" y="159"/>
                    </a:lnTo>
                    <a:lnTo>
                      <a:pt x="27" y="159"/>
                    </a:lnTo>
                    <a:lnTo>
                      <a:pt x="27" y="159"/>
                    </a:lnTo>
                    <a:lnTo>
                      <a:pt x="26" y="160"/>
                    </a:lnTo>
                    <a:lnTo>
                      <a:pt x="26" y="160"/>
                    </a:lnTo>
                    <a:lnTo>
                      <a:pt x="26" y="161"/>
                    </a:lnTo>
                    <a:lnTo>
                      <a:pt x="26" y="161"/>
                    </a:lnTo>
                    <a:lnTo>
                      <a:pt x="26" y="161"/>
                    </a:lnTo>
                    <a:lnTo>
                      <a:pt x="26" y="161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2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4" y="164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5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4" y="166"/>
                    </a:lnTo>
                    <a:lnTo>
                      <a:pt x="26" y="167"/>
                    </a:lnTo>
                    <a:lnTo>
                      <a:pt x="26" y="167"/>
                    </a:lnTo>
                    <a:lnTo>
                      <a:pt x="26" y="167"/>
                    </a:lnTo>
                    <a:lnTo>
                      <a:pt x="26" y="169"/>
                    </a:lnTo>
                    <a:lnTo>
                      <a:pt x="26" y="169"/>
                    </a:lnTo>
                    <a:lnTo>
                      <a:pt x="26" y="169"/>
                    </a:lnTo>
                    <a:lnTo>
                      <a:pt x="26" y="169"/>
                    </a:lnTo>
                    <a:lnTo>
                      <a:pt x="26" y="169"/>
                    </a:lnTo>
                    <a:lnTo>
                      <a:pt x="26" y="169"/>
                    </a:lnTo>
                    <a:lnTo>
                      <a:pt x="31" y="175"/>
                    </a:lnTo>
                    <a:lnTo>
                      <a:pt x="31" y="175"/>
                    </a:lnTo>
                    <a:lnTo>
                      <a:pt x="39" y="183"/>
                    </a:lnTo>
                    <a:lnTo>
                      <a:pt x="46" y="188"/>
                    </a:lnTo>
                    <a:lnTo>
                      <a:pt x="46" y="188"/>
                    </a:lnTo>
                    <a:lnTo>
                      <a:pt x="42" y="198"/>
                    </a:lnTo>
                    <a:lnTo>
                      <a:pt x="42" y="198"/>
                    </a:lnTo>
                    <a:lnTo>
                      <a:pt x="34" y="196"/>
                    </a:lnTo>
                    <a:lnTo>
                      <a:pt x="23" y="198"/>
                    </a:lnTo>
                    <a:lnTo>
                      <a:pt x="23" y="198"/>
                    </a:lnTo>
                    <a:lnTo>
                      <a:pt x="15" y="199"/>
                    </a:lnTo>
                    <a:lnTo>
                      <a:pt x="15" y="199"/>
                    </a:lnTo>
                    <a:lnTo>
                      <a:pt x="14" y="199"/>
                    </a:lnTo>
                    <a:lnTo>
                      <a:pt x="14" y="199"/>
                    </a:lnTo>
                    <a:lnTo>
                      <a:pt x="13" y="200"/>
                    </a:lnTo>
                    <a:lnTo>
                      <a:pt x="13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2" y="200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1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9" y="204"/>
                    </a:lnTo>
                    <a:lnTo>
                      <a:pt x="9" y="204"/>
                    </a:lnTo>
                    <a:lnTo>
                      <a:pt x="9" y="204"/>
                    </a:lnTo>
                    <a:lnTo>
                      <a:pt x="9" y="204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9" y="207"/>
                    </a:lnTo>
                    <a:lnTo>
                      <a:pt x="9" y="207"/>
                    </a:lnTo>
                    <a:lnTo>
                      <a:pt x="9" y="207"/>
                    </a:lnTo>
                    <a:lnTo>
                      <a:pt x="9" y="207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8" y="208"/>
                    </a:lnTo>
                    <a:lnTo>
                      <a:pt x="8" y="208"/>
                    </a:lnTo>
                    <a:lnTo>
                      <a:pt x="8" y="209"/>
                    </a:lnTo>
                    <a:lnTo>
                      <a:pt x="8" y="209"/>
                    </a:lnTo>
                    <a:lnTo>
                      <a:pt x="8" y="209"/>
                    </a:lnTo>
                    <a:lnTo>
                      <a:pt x="8" y="209"/>
                    </a:lnTo>
                    <a:lnTo>
                      <a:pt x="8" y="210"/>
                    </a:lnTo>
                    <a:lnTo>
                      <a:pt x="8" y="210"/>
                    </a:lnTo>
                    <a:lnTo>
                      <a:pt x="8" y="210"/>
                    </a:lnTo>
                    <a:lnTo>
                      <a:pt x="8" y="210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9" y="212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7" y="219"/>
                    </a:lnTo>
                    <a:lnTo>
                      <a:pt x="17" y="219"/>
                    </a:lnTo>
                    <a:lnTo>
                      <a:pt x="27" y="225"/>
                    </a:lnTo>
                    <a:lnTo>
                      <a:pt x="33" y="229"/>
                    </a:lnTo>
                    <a:lnTo>
                      <a:pt x="33" y="229"/>
                    </a:lnTo>
                    <a:lnTo>
                      <a:pt x="32" y="239"/>
                    </a:lnTo>
                    <a:lnTo>
                      <a:pt x="32" y="239"/>
                    </a:lnTo>
                    <a:lnTo>
                      <a:pt x="24" y="241"/>
                    </a:lnTo>
                    <a:lnTo>
                      <a:pt x="13" y="243"/>
                    </a:lnTo>
                    <a:lnTo>
                      <a:pt x="13" y="243"/>
                    </a:lnTo>
                    <a:lnTo>
                      <a:pt x="5" y="246"/>
                    </a:lnTo>
                    <a:lnTo>
                      <a:pt x="5" y="246"/>
                    </a:lnTo>
                    <a:lnTo>
                      <a:pt x="5" y="246"/>
                    </a:lnTo>
                    <a:lnTo>
                      <a:pt x="5" y="246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4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3" y="247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49"/>
                    </a:lnTo>
                    <a:lnTo>
                      <a:pt x="2" y="251"/>
                    </a:lnTo>
                    <a:lnTo>
                      <a:pt x="2" y="251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7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0" y="258"/>
                    </a:lnTo>
                    <a:lnTo>
                      <a:pt x="2" y="258"/>
                    </a:lnTo>
                    <a:lnTo>
                      <a:pt x="2" y="258"/>
                    </a:lnTo>
                    <a:lnTo>
                      <a:pt x="2" y="258"/>
                    </a:lnTo>
                    <a:lnTo>
                      <a:pt x="2" y="258"/>
                    </a:lnTo>
                    <a:lnTo>
                      <a:pt x="2" y="259"/>
                    </a:lnTo>
                    <a:lnTo>
                      <a:pt x="2" y="259"/>
                    </a:lnTo>
                    <a:lnTo>
                      <a:pt x="2" y="259"/>
                    </a:lnTo>
                    <a:lnTo>
                      <a:pt x="2" y="259"/>
                    </a:lnTo>
                    <a:lnTo>
                      <a:pt x="3" y="261"/>
                    </a:lnTo>
                    <a:lnTo>
                      <a:pt x="3" y="261"/>
                    </a:lnTo>
                    <a:lnTo>
                      <a:pt x="3" y="261"/>
                    </a:lnTo>
                    <a:lnTo>
                      <a:pt x="3" y="261"/>
                    </a:lnTo>
                    <a:lnTo>
                      <a:pt x="4" y="261"/>
                    </a:lnTo>
                    <a:lnTo>
                      <a:pt x="4" y="261"/>
                    </a:lnTo>
                    <a:lnTo>
                      <a:pt x="4" y="262"/>
                    </a:lnTo>
                    <a:lnTo>
                      <a:pt x="4" y="262"/>
                    </a:lnTo>
                    <a:lnTo>
                      <a:pt x="10" y="266"/>
                    </a:lnTo>
                    <a:lnTo>
                      <a:pt x="10" y="266"/>
                    </a:lnTo>
                    <a:lnTo>
                      <a:pt x="22" y="270"/>
                    </a:lnTo>
                    <a:lnTo>
                      <a:pt x="29" y="272"/>
                    </a:lnTo>
                    <a:lnTo>
                      <a:pt x="29" y="272"/>
                    </a:lnTo>
                    <a:lnTo>
                      <a:pt x="29" y="283"/>
                    </a:lnTo>
                    <a:lnTo>
                      <a:pt x="29" y="283"/>
                    </a:lnTo>
                    <a:lnTo>
                      <a:pt x="22" y="285"/>
                    </a:lnTo>
                    <a:lnTo>
                      <a:pt x="10" y="290"/>
                    </a:lnTo>
                    <a:lnTo>
                      <a:pt x="10" y="290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4" y="293"/>
                    </a:lnTo>
                    <a:lnTo>
                      <a:pt x="3" y="295"/>
                    </a:lnTo>
                    <a:lnTo>
                      <a:pt x="3" y="295"/>
                    </a:lnTo>
                    <a:lnTo>
                      <a:pt x="3" y="295"/>
                    </a:lnTo>
                    <a:lnTo>
                      <a:pt x="3" y="295"/>
                    </a:lnTo>
                    <a:lnTo>
                      <a:pt x="2" y="295"/>
                    </a:lnTo>
                    <a:lnTo>
                      <a:pt x="2" y="295"/>
                    </a:lnTo>
                    <a:lnTo>
                      <a:pt x="2" y="296"/>
                    </a:lnTo>
                    <a:lnTo>
                      <a:pt x="2" y="296"/>
                    </a:lnTo>
                    <a:lnTo>
                      <a:pt x="0" y="297"/>
                    </a:lnTo>
                    <a:lnTo>
                      <a:pt x="0" y="297"/>
                    </a:lnTo>
                    <a:lnTo>
                      <a:pt x="0" y="297"/>
                    </a:lnTo>
                    <a:lnTo>
                      <a:pt x="0" y="297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298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0"/>
                    </a:lnTo>
                    <a:lnTo>
                      <a:pt x="0" y="301"/>
                    </a:lnTo>
                    <a:lnTo>
                      <a:pt x="0" y="301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2" y="307"/>
                    </a:lnTo>
                    <a:lnTo>
                      <a:pt x="2" y="307"/>
                    </a:lnTo>
                    <a:lnTo>
                      <a:pt x="2" y="307"/>
                    </a:lnTo>
                    <a:lnTo>
                      <a:pt x="2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3" y="307"/>
                    </a:lnTo>
                    <a:lnTo>
                      <a:pt x="4" y="309"/>
                    </a:lnTo>
                    <a:lnTo>
                      <a:pt x="4" y="309"/>
                    </a:lnTo>
                    <a:lnTo>
                      <a:pt x="4" y="309"/>
                    </a:lnTo>
                    <a:lnTo>
                      <a:pt x="4" y="309"/>
                    </a:lnTo>
                    <a:lnTo>
                      <a:pt x="5" y="309"/>
                    </a:lnTo>
                    <a:lnTo>
                      <a:pt x="5" y="309"/>
                    </a:lnTo>
                    <a:lnTo>
                      <a:pt x="5" y="309"/>
                    </a:lnTo>
                    <a:lnTo>
                      <a:pt x="5" y="309"/>
                    </a:lnTo>
                    <a:lnTo>
                      <a:pt x="13" y="312"/>
                    </a:lnTo>
                    <a:lnTo>
                      <a:pt x="13" y="312"/>
                    </a:lnTo>
                    <a:lnTo>
                      <a:pt x="24" y="315"/>
                    </a:lnTo>
                    <a:lnTo>
                      <a:pt x="32" y="315"/>
                    </a:lnTo>
                    <a:lnTo>
                      <a:pt x="32" y="315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27" y="330"/>
                    </a:lnTo>
                    <a:lnTo>
                      <a:pt x="17" y="336"/>
                    </a:lnTo>
                    <a:lnTo>
                      <a:pt x="17" y="336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10" y="341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9" y="343"/>
                    </a:lnTo>
                    <a:lnTo>
                      <a:pt x="8" y="345"/>
                    </a:lnTo>
                    <a:lnTo>
                      <a:pt x="8" y="345"/>
                    </a:lnTo>
                    <a:lnTo>
                      <a:pt x="8" y="345"/>
                    </a:lnTo>
                    <a:lnTo>
                      <a:pt x="8" y="345"/>
                    </a:lnTo>
                    <a:lnTo>
                      <a:pt x="8" y="346"/>
                    </a:lnTo>
                    <a:lnTo>
                      <a:pt x="8" y="346"/>
                    </a:lnTo>
                    <a:lnTo>
                      <a:pt x="8" y="346"/>
                    </a:lnTo>
                    <a:lnTo>
                      <a:pt x="8" y="346"/>
                    </a:lnTo>
                    <a:lnTo>
                      <a:pt x="8" y="346"/>
                    </a:lnTo>
                    <a:lnTo>
                      <a:pt x="8" y="346"/>
                    </a:lnTo>
                    <a:lnTo>
                      <a:pt x="9" y="348"/>
                    </a:lnTo>
                    <a:lnTo>
                      <a:pt x="9" y="348"/>
                    </a:lnTo>
                    <a:lnTo>
                      <a:pt x="9" y="348"/>
                    </a:lnTo>
                    <a:lnTo>
                      <a:pt x="9" y="348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49"/>
                    </a:lnTo>
                    <a:lnTo>
                      <a:pt x="9" y="350"/>
                    </a:lnTo>
                    <a:lnTo>
                      <a:pt x="9" y="350"/>
                    </a:lnTo>
                    <a:lnTo>
                      <a:pt x="9" y="351"/>
                    </a:lnTo>
                    <a:lnTo>
                      <a:pt x="9" y="351"/>
                    </a:lnTo>
                    <a:lnTo>
                      <a:pt x="9" y="351"/>
                    </a:lnTo>
                    <a:lnTo>
                      <a:pt x="9" y="351"/>
                    </a:lnTo>
                    <a:lnTo>
                      <a:pt x="10" y="351"/>
                    </a:lnTo>
                    <a:lnTo>
                      <a:pt x="10" y="351"/>
                    </a:lnTo>
                    <a:lnTo>
                      <a:pt x="10" y="353"/>
                    </a:lnTo>
                    <a:lnTo>
                      <a:pt x="10" y="353"/>
                    </a:lnTo>
                    <a:lnTo>
                      <a:pt x="10" y="353"/>
                    </a:lnTo>
                    <a:lnTo>
                      <a:pt x="10" y="353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0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54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3" y="355"/>
                    </a:lnTo>
                    <a:lnTo>
                      <a:pt x="14" y="356"/>
                    </a:lnTo>
                    <a:lnTo>
                      <a:pt x="14" y="356"/>
                    </a:lnTo>
                    <a:lnTo>
                      <a:pt x="14" y="356"/>
                    </a:lnTo>
                    <a:lnTo>
                      <a:pt x="14" y="356"/>
                    </a:lnTo>
                    <a:lnTo>
                      <a:pt x="23" y="358"/>
                    </a:lnTo>
                    <a:lnTo>
                      <a:pt x="23" y="358"/>
                    </a:lnTo>
                    <a:lnTo>
                      <a:pt x="34" y="358"/>
                    </a:lnTo>
                    <a:lnTo>
                      <a:pt x="42" y="358"/>
                    </a:lnTo>
                    <a:lnTo>
                      <a:pt x="42" y="358"/>
                    </a:lnTo>
                    <a:lnTo>
                      <a:pt x="46" y="368"/>
                    </a:lnTo>
                    <a:lnTo>
                      <a:pt x="46" y="368"/>
                    </a:lnTo>
                    <a:lnTo>
                      <a:pt x="39" y="373"/>
                    </a:lnTo>
                    <a:lnTo>
                      <a:pt x="31" y="380"/>
                    </a:lnTo>
                    <a:lnTo>
                      <a:pt x="31" y="380"/>
                    </a:lnTo>
                    <a:lnTo>
                      <a:pt x="26" y="387"/>
                    </a:lnTo>
                    <a:lnTo>
                      <a:pt x="26" y="387"/>
                    </a:lnTo>
                    <a:lnTo>
                      <a:pt x="26" y="387"/>
                    </a:lnTo>
                    <a:lnTo>
                      <a:pt x="26" y="387"/>
                    </a:lnTo>
                    <a:lnTo>
                      <a:pt x="26" y="387"/>
                    </a:lnTo>
                    <a:lnTo>
                      <a:pt x="26" y="387"/>
                    </a:lnTo>
                    <a:lnTo>
                      <a:pt x="26" y="388"/>
                    </a:lnTo>
                    <a:lnTo>
                      <a:pt x="26" y="388"/>
                    </a:lnTo>
                    <a:lnTo>
                      <a:pt x="26" y="388"/>
                    </a:lnTo>
                    <a:lnTo>
                      <a:pt x="26" y="388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89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4" y="392"/>
                    </a:lnTo>
                    <a:lnTo>
                      <a:pt x="24" y="392"/>
                    </a:lnTo>
                    <a:lnTo>
                      <a:pt x="24" y="392"/>
                    </a:lnTo>
                    <a:lnTo>
                      <a:pt x="24" y="392"/>
                    </a:lnTo>
                    <a:lnTo>
                      <a:pt x="24" y="393"/>
                    </a:lnTo>
                    <a:lnTo>
                      <a:pt x="24" y="393"/>
                    </a:lnTo>
                    <a:lnTo>
                      <a:pt x="24" y="393"/>
                    </a:lnTo>
                    <a:lnTo>
                      <a:pt x="24" y="393"/>
                    </a:lnTo>
                    <a:lnTo>
                      <a:pt x="26" y="394"/>
                    </a:lnTo>
                    <a:lnTo>
                      <a:pt x="26" y="394"/>
                    </a:lnTo>
                    <a:lnTo>
                      <a:pt x="26" y="394"/>
                    </a:lnTo>
                    <a:lnTo>
                      <a:pt x="26" y="394"/>
                    </a:lnTo>
                    <a:lnTo>
                      <a:pt x="26" y="395"/>
                    </a:lnTo>
                    <a:lnTo>
                      <a:pt x="26" y="395"/>
                    </a:lnTo>
                    <a:lnTo>
                      <a:pt x="27" y="395"/>
                    </a:lnTo>
                    <a:lnTo>
                      <a:pt x="27" y="395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7"/>
                    </a:lnTo>
                    <a:lnTo>
                      <a:pt x="27" y="398"/>
                    </a:lnTo>
                    <a:lnTo>
                      <a:pt x="27" y="398"/>
                    </a:lnTo>
                    <a:lnTo>
                      <a:pt x="28" y="398"/>
                    </a:lnTo>
                    <a:lnTo>
                      <a:pt x="28" y="398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8" y="399"/>
                    </a:lnTo>
                    <a:lnTo>
                      <a:pt x="29" y="399"/>
                    </a:lnTo>
                    <a:lnTo>
                      <a:pt x="29" y="399"/>
                    </a:lnTo>
                    <a:lnTo>
                      <a:pt x="29" y="401"/>
                    </a:lnTo>
                    <a:lnTo>
                      <a:pt x="29" y="401"/>
                    </a:lnTo>
                    <a:lnTo>
                      <a:pt x="31" y="401"/>
                    </a:lnTo>
                    <a:lnTo>
                      <a:pt x="31" y="401"/>
                    </a:lnTo>
                    <a:lnTo>
                      <a:pt x="31" y="401"/>
                    </a:lnTo>
                    <a:lnTo>
                      <a:pt x="31" y="401"/>
                    </a:lnTo>
                    <a:lnTo>
                      <a:pt x="32" y="401"/>
                    </a:lnTo>
                    <a:lnTo>
                      <a:pt x="32" y="401"/>
                    </a:lnTo>
                    <a:lnTo>
                      <a:pt x="32" y="401"/>
                    </a:lnTo>
                    <a:lnTo>
                      <a:pt x="32" y="401"/>
                    </a:lnTo>
                    <a:lnTo>
                      <a:pt x="41" y="401"/>
                    </a:lnTo>
                    <a:lnTo>
                      <a:pt x="41" y="401"/>
                    </a:lnTo>
                    <a:lnTo>
                      <a:pt x="52" y="399"/>
                    </a:lnTo>
                    <a:lnTo>
                      <a:pt x="60" y="397"/>
                    </a:lnTo>
                    <a:lnTo>
                      <a:pt x="60" y="397"/>
                    </a:lnTo>
                    <a:lnTo>
                      <a:pt x="65" y="407"/>
                    </a:lnTo>
                    <a:lnTo>
                      <a:pt x="65" y="407"/>
                    </a:lnTo>
                    <a:lnTo>
                      <a:pt x="60" y="412"/>
                    </a:lnTo>
                    <a:lnTo>
                      <a:pt x="53" y="422"/>
                    </a:lnTo>
                    <a:lnTo>
                      <a:pt x="53" y="422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8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29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1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3"/>
                    </a:lnTo>
                    <a:lnTo>
                      <a:pt x="48" y="435"/>
                    </a:lnTo>
                    <a:lnTo>
                      <a:pt x="48" y="435"/>
                    </a:lnTo>
                    <a:lnTo>
                      <a:pt x="48" y="435"/>
                    </a:lnTo>
                    <a:lnTo>
                      <a:pt x="48" y="435"/>
                    </a:lnTo>
                    <a:lnTo>
                      <a:pt x="50" y="436"/>
                    </a:lnTo>
                    <a:lnTo>
                      <a:pt x="50" y="436"/>
                    </a:lnTo>
                    <a:lnTo>
                      <a:pt x="50" y="436"/>
                    </a:lnTo>
                    <a:lnTo>
                      <a:pt x="50" y="436"/>
                    </a:lnTo>
                    <a:lnTo>
                      <a:pt x="50" y="437"/>
                    </a:lnTo>
                    <a:lnTo>
                      <a:pt x="50" y="437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1" y="438"/>
                    </a:lnTo>
                    <a:lnTo>
                      <a:pt x="52" y="440"/>
                    </a:lnTo>
                    <a:lnTo>
                      <a:pt x="52" y="440"/>
                    </a:lnTo>
                    <a:lnTo>
                      <a:pt x="52" y="440"/>
                    </a:lnTo>
                    <a:lnTo>
                      <a:pt x="52" y="440"/>
                    </a:lnTo>
                    <a:lnTo>
                      <a:pt x="52" y="440"/>
                    </a:lnTo>
                    <a:lnTo>
                      <a:pt x="52" y="440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3" y="441"/>
                    </a:lnTo>
                    <a:lnTo>
                      <a:pt x="55" y="441"/>
                    </a:lnTo>
                    <a:lnTo>
                      <a:pt x="55" y="441"/>
                    </a:lnTo>
                    <a:lnTo>
                      <a:pt x="55" y="441"/>
                    </a:lnTo>
                    <a:lnTo>
                      <a:pt x="55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6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57" y="441"/>
                    </a:lnTo>
                    <a:lnTo>
                      <a:pt x="66" y="440"/>
                    </a:lnTo>
                    <a:lnTo>
                      <a:pt x="66" y="440"/>
                    </a:lnTo>
                    <a:lnTo>
                      <a:pt x="76" y="436"/>
                    </a:lnTo>
                    <a:lnTo>
                      <a:pt x="84" y="433"/>
                    </a:lnTo>
                    <a:lnTo>
                      <a:pt x="84" y="433"/>
                    </a:lnTo>
                    <a:lnTo>
                      <a:pt x="90" y="442"/>
                    </a:lnTo>
                    <a:lnTo>
                      <a:pt x="90" y="442"/>
                    </a:lnTo>
                    <a:lnTo>
                      <a:pt x="86" y="448"/>
                    </a:lnTo>
                    <a:lnTo>
                      <a:pt x="81" y="458"/>
                    </a:lnTo>
                    <a:lnTo>
                      <a:pt x="81" y="458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6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8" y="467"/>
                    </a:lnTo>
                    <a:lnTo>
                      <a:pt x="77" y="469"/>
                    </a:lnTo>
                    <a:lnTo>
                      <a:pt x="77" y="469"/>
                    </a:lnTo>
                    <a:lnTo>
                      <a:pt x="77" y="469"/>
                    </a:lnTo>
                    <a:lnTo>
                      <a:pt x="77" y="469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0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78" y="471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2"/>
                    </a:lnTo>
                    <a:lnTo>
                      <a:pt x="80" y="474"/>
                    </a:lnTo>
                    <a:lnTo>
                      <a:pt x="80" y="474"/>
                    </a:lnTo>
                    <a:lnTo>
                      <a:pt x="81" y="474"/>
                    </a:lnTo>
                    <a:lnTo>
                      <a:pt x="81" y="474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2" y="475"/>
                    </a:lnTo>
                    <a:lnTo>
                      <a:pt x="82" y="476"/>
                    </a:lnTo>
                    <a:lnTo>
                      <a:pt x="82" y="476"/>
                    </a:lnTo>
                    <a:lnTo>
                      <a:pt x="84" y="476"/>
                    </a:lnTo>
                    <a:lnTo>
                      <a:pt x="84" y="476"/>
                    </a:lnTo>
                    <a:lnTo>
                      <a:pt x="84" y="476"/>
                    </a:lnTo>
                    <a:lnTo>
                      <a:pt x="84" y="476"/>
                    </a:lnTo>
                    <a:lnTo>
                      <a:pt x="84" y="476"/>
                    </a:lnTo>
                    <a:lnTo>
                      <a:pt x="84" y="476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5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6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7" y="477"/>
                    </a:lnTo>
                    <a:lnTo>
                      <a:pt x="89" y="477"/>
                    </a:lnTo>
                    <a:lnTo>
                      <a:pt x="89" y="477"/>
                    </a:lnTo>
                    <a:lnTo>
                      <a:pt x="89" y="477"/>
                    </a:lnTo>
                    <a:lnTo>
                      <a:pt x="89" y="477"/>
                    </a:lnTo>
                    <a:lnTo>
                      <a:pt x="97" y="474"/>
                    </a:lnTo>
                    <a:lnTo>
                      <a:pt x="97" y="474"/>
                    </a:lnTo>
                    <a:lnTo>
                      <a:pt x="107" y="469"/>
                    </a:lnTo>
                    <a:lnTo>
                      <a:pt x="114" y="465"/>
                    </a:lnTo>
                    <a:lnTo>
                      <a:pt x="114" y="465"/>
                    </a:lnTo>
                    <a:lnTo>
                      <a:pt x="121" y="472"/>
                    </a:lnTo>
                    <a:lnTo>
                      <a:pt x="121" y="472"/>
                    </a:lnTo>
                    <a:lnTo>
                      <a:pt x="119" y="479"/>
                    </a:lnTo>
                    <a:lnTo>
                      <a:pt x="115" y="490"/>
                    </a:lnTo>
                    <a:lnTo>
                      <a:pt x="115" y="490"/>
                    </a:lnTo>
                    <a:lnTo>
                      <a:pt x="114" y="498"/>
                    </a:lnTo>
                    <a:lnTo>
                      <a:pt x="114" y="498"/>
                    </a:lnTo>
                    <a:lnTo>
                      <a:pt x="114" y="499"/>
                    </a:lnTo>
                    <a:lnTo>
                      <a:pt x="114" y="499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0"/>
                    </a:lnTo>
                    <a:lnTo>
                      <a:pt x="114" y="501"/>
                    </a:lnTo>
                    <a:lnTo>
                      <a:pt x="114" y="501"/>
                    </a:lnTo>
                    <a:lnTo>
                      <a:pt x="114" y="501"/>
                    </a:lnTo>
                    <a:lnTo>
                      <a:pt x="114" y="501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5" y="503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6" y="504"/>
                    </a:lnTo>
                    <a:lnTo>
                      <a:pt x="118" y="504"/>
                    </a:lnTo>
                    <a:lnTo>
                      <a:pt x="118" y="504"/>
                    </a:lnTo>
                    <a:lnTo>
                      <a:pt x="118" y="505"/>
                    </a:lnTo>
                    <a:lnTo>
                      <a:pt x="118" y="505"/>
                    </a:lnTo>
                    <a:lnTo>
                      <a:pt x="119" y="505"/>
                    </a:lnTo>
                    <a:lnTo>
                      <a:pt x="119" y="505"/>
                    </a:lnTo>
                    <a:lnTo>
                      <a:pt x="119" y="506"/>
                    </a:lnTo>
                    <a:lnTo>
                      <a:pt x="119" y="506"/>
                    </a:lnTo>
                    <a:lnTo>
                      <a:pt x="119" y="506"/>
                    </a:lnTo>
                    <a:lnTo>
                      <a:pt x="119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0" y="506"/>
                    </a:lnTo>
                    <a:lnTo>
                      <a:pt x="121" y="508"/>
                    </a:lnTo>
                    <a:lnTo>
                      <a:pt x="121" y="508"/>
                    </a:lnTo>
                    <a:lnTo>
                      <a:pt x="121" y="508"/>
                    </a:lnTo>
                    <a:lnTo>
                      <a:pt x="121" y="508"/>
                    </a:lnTo>
                    <a:lnTo>
                      <a:pt x="121" y="508"/>
                    </a:lnTo>
                    <a:lnTo>
                      <a:pt x="121" y="508"/>
                    </a:lnTo>
                    <a:lnTo>
                      <a:pt x="123" y="508"/>
                    </a:lnTo>
                    <a:lnTo>
                      <a:pt x="123" y="508"/>
                    </a:lnTo>
                    <a:lnTo>
                      <a:pt x="123" y="508"/>
                    </a:lnTo>
                    <a:lnTo>
                      <a:pt x="123" y="508"/>
                    </a:lnTo>
                    <a:lnTo>
                      <a:pt x="123" y="508"/>
                    </a:lnTo>
                    <a:lnTo>
                      <a:pt x="123" y="508"/>
                    </a:lnTo>
                    <a:lnTo>
                      <a:pt x="124" y="508"/>
                    </a:lnTo>
                    <a:lnTo>
                      <a:pt x="124" y="508"/>
                    </a:lnTo>
                    <a:lnTo>
                      <a:pt x="124" y="508"/>
                    </a:lnTo>
                    <a:lnTo>
                      <a:pt x="124" y="508"/>
                    </a:lnTo>
                    <a:lnTo>
                      <a:pt x="125" y="508"/>
                    </a:lnTo>
                    <a:lnTo>
                      <a:pt x="125" y="508"/>
                    </a:lnTo>
                    <a:lnTo>
                      <a:pt x="125" y="508"/>
                    </a:lnTo>
                    <a:lnTo>
                      <a:pt x="125" y="508"/>
                    </a:lnTo>
                    <a:lnTo>
                      <a:pt x="126" y="506"/>
                    </a:lnTo>
                    <a:lnTo>
                      <a:pt x="126" y="506"/>
                    </a:lnTo>
                    <a:lnTo>
                      <a:pt x="134" y="503"/>
                    </a:lnTo>
                    <a:lnTo>
                      <a:pt x="134" y="503"/>
                    </a:lnTo>
                    <a:lnTo>
                      <a:pt x="143" y="495"/>
                    </a:lnTo>
                    <a:lnTo>
                      <a:pt x="149" y="490"/>
                    </a:lnTo>
                    <a:lnTo>
                      <a:pt x="149" y="490"/>
                    </a:lnTo>
                    <a:lnTo>
                      <a:pt x="158" y="496"/>
                    </a:lnTo>
                    <a:lnTo>
                      <a:pt x="158" y="496"/>
                    </a:lnTo>
                    <a:lnTo>
                      <a:pt x="157" y="504"/>
                    </a:lnTo>
                    <a:lnTo>
                      <a:pt x="155" y="515"/>
                    </a:lnTo>
                    <a:lnTo>
                      <a:pt x="155" y="515"/>
                    </a:lnTo>
                    <a:lnTo>
                      <a:pt x="155" y="523"/>
                    </a:lnTo>
                    <a:lnTo>
                      <a:pt x="155" y="523"/>
                    </a:lnTo>
                    <a:lnTo>
                      <a:pt x="155" y="524"/>
                    </a:lnTo>
                    <a:lnTo>
                      <a:pt x="155" y="524"/>
                    </a:lnTo>
                    <a:lnTo>
                      <a:pt x="155" y="524"/>
                    </a:lnTo>
                    <a:lnTo>
                      <a:pt x="155" y="524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5"/>
                    </a:lnTo>
                    <a:lnTo>
                      <a:pt x="155" y="526"/>
                    </a:lnTo>
                    <a:lnTo>
                      <a:pt x="155" y="526"/>
                    </a:lnTo>
                    <a:lnTo>
                      <a:pt x="155" y="526"/>
                    </a:lnTo>
                    <a:lnTo>
                      <a:pt x="155" y="526"/>
                    </a:lnTo>
                    <a:lnTo>
                      <a:pt x="157" y="526"/>
                    </a:lnTo>
                    <a:lnTo>
                      <a:pt x="157" y="526"/>
                    </a:lnTo>
                    <a:lnTo>
                      <a:pt x="157" y="528"/>
                    </a:lnTo>
                    <a:lnTo>
                      <a:pt x="157" y="528"/>
                    </a:lnTo>
                    <a:lnTo>
                      <a:pt x="157" y="528"/>
                    </a:lnTo>
                    <a:lnTo>
                      <a:pt x="157" y="528"/>
                    </a:lnTo>
                    <a:lnTo>
                      <a:pt x="157" y="528"/>
                    </a:lnTo>
                    <a:lnTo>
                      <a:pt x="157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8" y="528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59" y="529"/>
                    </a:lnTo>
                    <a:lnTo>
                      <a:pt x="160" y="529"/>
                    </a:lnTo>
                    <a:lnTo>
                      <a:pt x="160" y="529"/>
                    </a:lnTo>
                    <a:lnTo>
                      <a:pt x="162" y="530"/>
                    </a:lnTo>
                    <a:lnTo>
                      <a:pt x="162" y="530"/>
                    </a:lnTo>
                    <a:lnTo>
                      <a:pt x="162" y="530"/>
                    </a:lnTo>
                    <a:lnTo>
                      <a:pt x="162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3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4" y="530"/>
                    </a:lnTo>
                    <a:lnTo>
                      <a:pt x="165" y="530"/>
                    </a:lnTo>
                    <a:lnTo>
                      <a:pt x="165" y="530"/>
                    </a:lnTo>
                    <a:lnTo>
                      <a:pt x="165" y="530"/>
                    </a:lnTo>
                    <a:lnTo>
                      <a:pt x="165" y="530"/>
                    </a:lnTo>
                    <a:lnTo>
                      <a:pt x="167" y="530"/>
                    </a:lnTo>
                    <a:lnTo>
                      <a:pt x="167" y="530"/>
                    </a:lnTo>
                    <a:lnTo>
                      <a:pt x="167" y="530"/>
                    </a:lnTo>
                    <a:lnTo>
                      <a:pt x="167" y="530"/>
                    </a:lnTo>
                    <a:lnTo>
                      <a:pt x="167" y="530"/>
                    </a:lnTo>
                    <a:lnTo>
                      <a:pt x="167" y="530"/>
                    </a:lnTo>
                    <a:lnTo>
                      <a:pt x="168" y="530"/>
                    </a:lnTo>
                    <a:lnTo>
                      <a:pt x="168" y="530"/>
                    </a:lnTo>
                    <a:lnTo>
                      <a:pt x="175" y="524"/>
                    </a:lnTo>
                    <a:lnTo>
                      <a:pt x="175" y="524"/>
                    </a:lnTo>
                    <a:lnTo>
                      <a:pt x="183" y="515"/>
                    </a:lnTo>
                    <a:lnTo>
                      <a:pt x="187" y="510"/>
                    </a:lnTo>
                    <a:lnTo>
                      <a:pt x="187" y="510"/>
                    </a:lnTo>
                    <a:lnTo>
                      <a:pt x="198" y="514"/>
                    </a:lnTo>
                    <a:lnTo>
                      <a:pt x="198" y="514"/>
                    </a:lnTo>
                    <a:lnTo>
                      <a:pt x="197" y="521"/>
                    </a:lnTo>
                    <a:lnTo>
                      <a:pt x="198" y="533"/>
                    </a:lnTo>
                    <a:lnTo>
                      <a:pt x="198" y="533"/>
                    </a:lnTo>
                    <a:lnTo>
                      <a:pt x="199" y="540"/>
                    </a:lnTo>
                    <a:lnTo>
                      <a:pt x="199" y="540"/>
                    </a:lnTo>
                    <a:lnTo>
                      <a:pt x="199" y="540"/>
                    </a:lnTo>
                    <a:lnTo>
                      <a:pt x="199" y="542"/>
                    </a:lnTo>
                    <a:lnTo>
                      <a:pt x="199" y="542"/>
                    </a:lnTo>
                    <a:lnTo>
                      <a:pt x="199" y="542"/>
                    </a:lnTo>
                    <a:lnTo>
                      <a:pt x="199" y="542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3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1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4"/>
                    </a:lnTo>
                    <a:lnTo>
                      <a:pt x="202" y="545"/>
                    </a:lnTo>
                    <a:lnTo>
                      <a:pt x="202" y="545"/>
                    </a:lnTo>
                    <a:lnTo>
                      <a:pt x="202" y="545"/>
                    </a:lnTo>
                    <a:lnTo>
                      <a:pt x="202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3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4" y="545"/>
                    </a:lnTo>
                    <a:lnTo>
                      <a:pt x="206" y="545"/>
                    </a:lnTo>
                    <a:lnTo>
                      <a:pt x="206" y="545"/>
                    </a:lnTo>
                    <a:lnTo>
                      <a:pt x="207" y="547"/>
                    </a:lnTo>
                    <a:lnTo>
                      <a:pt x="207" y="547"/>
                    </a:lnTo>
                    <a:lnTo>
                      <a:pt x="207" y="547"/>
                    </a:lnTo>
                    <a:lnTo>
                      <a:pt x="207" y="547"/>
                    </a:lnTo>
                    <a:lnTo>
                      <a:pt x="208" y="547"/>
                    </a:lnTo>
                    <a:lnTo>
                      <a:pt x="208" y="547"/>
                    </a:lnTo>
                    <a:lnTo>
                      <a:pt x="208" y="547"/>
                    </a:lnTo>
                    <a:lnTo>
                      <a:pt x="208" y="547"/>
                    </a:lnTo>
                    <a:lnTo>
                      <a:pt x="210" y="547"/>
                    </a:lnTo>
                    <a:lnTo>
                      <a:pt x="210" y="547"/>
                    </a:lnTo>
                    <a:lnTo>
                      <a:pt x="210" y="547"/>
                    </a:lnTo>
                    <a:lnTo>
                      <a:pt x="210" y="547"/>
                    </a:lnTo>
                    <a:lnTo>
                      <a:pt x="210" y="547"/>
                    </a:lnTo>
                    <a:lnTo>
                      <a:pt x="210" y="547"/>
                    </a:lnTo>
                    <a:lnTo>
                      <a:pt x="211" y="547"/>
                    </a:lnTo>
                    <a:lnTo>
                      <a:pt x="211" y="547"/>
                    </a:lnTo>
                    <a:lnTo>
                      <a:pt x="211" y="547"/>
                    </a:lnTo>
                    <a:lnTo>
                      <a:pt x="211" y="547"/>
                    </a:lnTo>
                    <a:lnTo>
                      <a:pt x="211" y="547"/>
                    </a:lnTo>
                    <a:lnTo>
                      <a:pt x="211" y="547"/>
                    </a:lnTo>
                    <a:lnTo>
                      <a:pt x="212" y="547"/>
                    </a:lnTo>
                    <a:lnTo>
                      <a:pt x="212" y="547"/>
                    </a:lnTo>
                    <a:lnTo>
                      <a:pt x="212" y="547"/>
                    </a:lnTo>
                    <a:lnTo>
                      <a:pt x="212" y="547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3" y="545"/>
                    </a:lnTo>
                    <a:lnTo>
                      <a:pt x="215" y="544"/>
                    </a:lnTo>
                    <a:lnTo>
                      <a:pt x="215" y="544"/>
                    </a:lnTo>
                    <a:lnTo>
                      <a:pt x="215" y="544"/>
                    </a:lnTo>
                    <a:lnTo>
                      <a:pt x="215" y="544"/>
                    </a:lnTo>
                    <a:lnTo>
                      <a:pt x="220" y="538"/>
                    </a:lnTo>
                    <a:lnTo>
                      <a:pt x="220" y="538"/>
                    </a:lnTo>
                    <a:lnTo>
                      <a:pt x="226" y="529"/>
                    </a:lnTo>
                    <a:lnTo>
                      <a:pt x="228" y="521"/>
                    </a:lnTo>
                    <a:lnTo>
                      <a:pt x="228" y="521"/>
                    </a:lnTo>
                    <a:lnTo>
                      <a:pt x="240" y="524"/>
                    </a:lnTo>
                    <a:lnTo>
                      <a:pt x="240" y="524"/>
                    </a:lnTo>
                    <a:lnTo>
                      <a:pt x="241" y="532"/>
                    </a:lnTo>
                    <a:lnTo>
                      <a:pt x="244" y="543"/>
                    </a:lnTo>
                    <a:lnTo>
                      <a:pt x="244" y="543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6" y="550"/>
                    </a:lnTo>
                    <a:lnTo>
                      <a:pt x="247" y="552"/>
                    </a:lnTo>
                    <a:lnTo>
                      <a:pt x="247" y="552"/>
                    </a:lnTo>
                    <a:lnTo>
                      <a:pt x="247" y="552"/>
                    </a:lnTo>
                    <a:lnTo>
                      <a:pt x="247" y="552"/>
                    </a:lnTo>
                    <a:lnTo>
                      <a:pt x="247" y="552"/>
                    </a:lnTo>
                    <a:lnTo>
                      <a:pt x="247" y="552"/>
                    </a:lnTo>
                    <a:lnTo>
                      <a:pt x="247" y="553"/>
                    </a:lnTo>
                    <a:lnTo>
                      <a:pt x="247" y="553"/>
                    </a:lnTo>
                    <a:lnTo>
                      <a:pt x="249" y="553"/>
                    </a:lnTo>
                    <a:lnTo>
                      <a:pt x="249" y="553"/>
                    </a:lnTo>
                    <a:lnTo>
                      <a:pt x="249" y="553"/>
                    </a:lnTo>
                    <a:lnTo>
                      <a:pt x="249" y="553"/>
                    </a:lnTo>
                    <a:lnTo>
                      <a:pt x="249" y="553"/>
                    </a:lnTo>
                    <a:lnTo>
                      <a:pt x="249" y="553"/>
                    </a:lnTo>
                    <a:lnTo>
                      <a:pt x="249" y="554"/>
                    </a:lnTo>
                    <a:lnTo>
                      <a:pt x="249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0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1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2" y="554"/>
                    </a:lnTo>
                    <a:lnTo>
                      <a:pt x="254" y="554"/>
                    </a:lnTo>
                    <a:lnTo>
                      <a:pt x="254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5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6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7" y="554"/>
                    </a:lnTo>
                    <a:lnTo>
                      <a:pt x="259" y="554"/>
                    </a:lnTo>
                    <a:lnTo>
                      <a:pt x="259" y="554"/>
                    </a:lnTo>
                    <a:lnTo>
                      <a:pt x="259" y="554"/>
                    </a:lnTo>
                    <a:lnTo>
                      <a:pt x="259" y="554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0" y="553"/>
                    </a:lnTo>
                    <a:lnTo>
                      <a:pt x="261" y="552"/>
                    </a:lnTo>
                    <a:lnTo>
                      <a:pt x="261" y="552"/>
                    </a:lnTo>
                    <a:lnTo>
                      <a:pt x="261" y="552"/>
                    </a:lnTo>
                    <a:lnTo>
                      <a:pt x="261" y="552"/>
                    </a:lnTo>
                    <a:lnTo>
                      <a:pt x="261" y="552"/>
                    </a:lnTo>
                    <a:lnTo>
                      <a:pt x="265" y="544"/>
                    </a:lnTo>
                    <a:lnTo>
                      <a:pt x="265" y="544"/>
                    </a:lnTo>
                    <a:lnTo>
                      <a:pt x="270" y="534"/>
                    </a:lnTo>
                    <a:lnTo>
                      <a:pt x="273" y="526"/>
                    </a:lnTo>
                    <a:lnTo>
                      <a:pt x="273" y="526"/>
                    </a:lnTo>
                    <a:lnTo>
                      <a:pt x="283" y="526"/>
                    </a:lnTo>
                    <a:lnTo>
                      <a:pt x="283" y="526"/>
                    </a:lnTo>
                    <a:lnTo>
                      <a:pt x="285" y="534"/>
                    </a:lnTo>
                    <a:lnTo>
                      <a:pt x="290" y="544"/>
                    </a:lnTo>
                    <a:lnTo>
                      <a:pt x="290" y="544"/>
                    </a:lnTo>
                    <a:lnTo>
                      <a:pt x="294" y="552"/>
                    </a:lnTo>
                    <a:lnTo>
                      <a:pt x="294" y="552"/>
                    </a:lnTo>
                    <a:lnTo>
                      <a:pt x="294" y="552"/>
                    </a:lnTo>
                    <a:lnTo>
                      <a:pt x="294" y="552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5" y="553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6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8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299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0" y="554"/>
                    </a:lnTo>
                    <a:lnTo>
                      <a:pt x="301" y="554"/>
                    </a:lnTo>
                    <a:lnTo>
                      <a:pt x="301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3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4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5" y="554"/>
                    </a:lnTo>
                    <a:lnTo>
                      <a:pt x="307" y="554"/>
                    </a:lnTo>
                    <a:lnTo>
                      <a:pt x="307" y="554"/>
                    </a:lnTo>
                    <a:lnTo>
                      <a:pt x="307" y="553"/>
                    </a:lnTo>
                    <a:lnTo>
                      <a:pt x="307" y="553"/>
                    </a:lnTo>
                    <a:lnTo>
                      <a:pt x="307" y="553"/>
                    </a:lnTo>
                    <a:lnTo>
                      <a:pt x="307" y="553"/>
                    </a:lnTo>
                    <a:lnTo>
                      <a:pt x="307" y="553"/>
                    </a:lnTo>
                    <a:lnTo>
                      <a:pt x="307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3"/>
                    </a:lnTo>
                    <a:lnTo>
                      <a:pt x="308" y="552"/>
                    </a:lnTo>
                    <a:lnTo>
                      <a:pt x="308" y="552"/>
                    </a:lnTo>
                    <a:lnTo>
                      <a:pt x="309" y="552"/>
                    </a:lnTo>
                    <a:lnTo>
                      <a:pt x="309" y="552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09" y="550"/>
                    </a:lnTo>
                    <a:lnTo>
                      <a:pt x="312" y="543"/>
                    </a:lnTo>
                    <a:lnTo>
                      <a:pt x="312" y="543"/>
                    </a:lnTo>
                    <a:lnTo>
                      <a:pt x="314" y="532"/>
                    </a:lnTo>
                    <a:lnTo>
                      <a:pt x="315" y="524"/>
                    </a:lnTo>
                    <a:lnTo>
                      <a:pt x="315" y="524"/>
                    </a:lnTo>
                    <a:lnTo>
                      <a:pt x="327" y="521"/>
                    </a:lnTo>
                    <a:lnTo>
                      <a:pt x="327" y="521"/>
                    </a:lnTo>
                    <a:lnTo>
                      <a:pt x="329" y="529"/>
                    </a:lnTo>
                    <a:lnTo>
                      <a:pt x="335" y="538"/>
                    </a:lnTo>
                    <a:lnTo>
                      <a:pt x="335" y="538"/>
                    </a:lnTo>
                    <a:lnTo>
                      <a:pt x="342" y="544"/>
                    </a:lnTo>
                    <a:lnTo>
                      <a:pt x="342" y="544"/>
                    </a:lnTo>
                    <a:lnTo>
                      <a:pt x="342" y="544"/>
                    </a:lnTo>
                    <a:lnTo>
                      <a:pt x="342" y="544"/>
                    </a:lnTo>
                    <a:lnTo>
                      <a:pt x="342" y="545"/>
                    </a:lnTo>
                    <a:lnTo>
                      <a:pt x="342" y="545"/>
                    </a:lnTo>
                    <a:lnTo>
                      <a:pt x="343" y="545"/>
                    </a:lnTo>
                    <a:lnTo>
                      <a:pt x="343" y="545"/>
                    </a:lnTo>
                    <a:lnTo>
                      <a:pt x="343" y="547"/>
                    </a:lnTo>
                    <a:lnTo>
                      <a:pt x="343" y="547"/>
                    </a:lnTo>
                    <a:lnTo>
                      <a:pt x="343" y="547"/>
                    </a:lnTo>
                    <a:lnTo>
                      <a:pt x="343" y="547"/>
                    </a:lnTo>
                    <a:lnTo>
                      <a:pt x="344" y="547"/>
                    </a:lnTo>
                    <a:lnTo>
                      <a:pt x="344" y="547"/>
                    </a:lnTo>
                    <a:lnTo>
                      <a:pt x="344" y="547"/>
                    </a:lnTo>
                    <a:lnTo>
                      <a:pt x="344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6" y="547"/>
                    </a:lnTo>
                    <a:lnTo>
                      <a:pt x="347" y="547"/>
                    </a:lnTo>
                    <a:lnTo>
                      <a:pt x="347" y="547"/>
                    </a:lnTo>
                    <a:lnTo>
                      <a:pt x="347" y="547"/>
                    </a:lnTo>
                    <a:lnTo>
                      <a:pt x="347" y="547"/>
                    </a:lnTo>
                    <a:lnTo>
                      <a:pt x="348" y="547"/>
                    </a:lnTo>
                    <a:lnTo>
                      <a:pt x="348" y="547"/>
                    </a:lnTo>
                    <a:lnTo>
                      <a:pt x="348" y="547"/>
                    </a:lnTo>
                    <a:lnTo>
                      <a:pt x="348" y="547"/>
                    </a:lnTo>
                    <a:lnTo>
                      <a:pt x="349" y="545"/>
                    </a:lnTo>
                    <a:lnTo>
                      <a:pt x="349" y="545"/>
                    </a:lnTo>
                    <a:lnTo>
                      <a:pt x="351" y="545"/>
                    </a:lnTo>
                    <a:lnTo>
                      <a:pt x="351" y="545"/>
                    </a:lnTo>
                    <a:lnTo>
                      <a:pt x="351" y="545"/>
                    </a:lnTo>
                    <a:lnTo>
                      <a:pt x="351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2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3" y="545"/>
                    </a:lnTo>
                    <a:lnTo>
                      <a:pt x="353" y="544"/>
                    </a:lnTo>
                    <a:lnTo>
                      <a:pt x="353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4"/>
                    </a:lnTo>
                    <a:lnTo>
                      <a:pt x="354" y="543"/>
                    </a:lnTo>
                    <a:lnTo>
                      <a:pt x="354" y="543"/>
                    </a:lnTo>
                    <a:lnTo>
                      <a:pt x="356" y="543"/>
                    </a:lnTo>
                    <a:lnTo>
                      <a:pt x="356" y="543"/>
                    </a:lnTo>
                    <a:lnTo>
                      <a:pt x="356" y="542"/>
                    </a:lnTo>
                    <a:lnTo>
                      <a:pt x="356" y="542"/>
                    </a:lnTo>
                    <a:lnTo>
                      <a:pt x="356" y="542"/>
                    </a:lnTo>
                    <a:lnTo>
                      <a:pt x="356" y="542"/>
                    </a:lnTo>
                    <a:lnTo>
                      <a:pt x="356" y="540"/>
                    </a:lnTo>
                    <a:lnTo>
                      <a:pt x="356" y="540"/>
                    </a:lnTo>
                    <a:lnTo>
                      <a:pt x="356" y="540"/>
                    </a:lnTo>
                    <a:lnTo>
                      <a:pt x="356" y="540"/>
                    </a:lnTo>
                    <a:lnTo>
                      <a:pt x="357" y="533"/>
                    </a:lnTo>
                    <a:lnTo>
                      <a:pt x="357" y="533"/>
                    </a:lnTo>
                    <a:lnTo>
                      <a:pt x="358" y="521"/>
                    </a:lnTo>
                    <a:lnTo>
                      <a:pt x="358" y="514"/>
                    </a:lnTo>
                    <a:lnTo>
                      <a:pt x="358" y="514"/>
                    </a:lnTo>
                    <a:lnTo>
                      <a:pt x="368" y="510"/>
                    </a:lnTo>
                    <a:lnTo>
                      <a:pt x="368" y="510"/>
                    </a:lnTo>
                    <a:lnTo>
                      <a:pt x="372" y="515"/>
                    </a:lnTo>
                    <a:lnTo>
                      <a:pt x="381" y="524"/>
                    </a:lnTo>
                    <a:lnTo>
                      <a:pt x="381" y="524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88" y="530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90" y="530"/>
                    </a:lnTo>
                    <a:lnTo>
                      <a:pt x="391" y="530"/>
                    </a:lnTo>
                    <a:lnTo>
                      <a:pt x="391" y="530"/>
                    </a:lnTo>
                    <a:lnTo>
                      <a:pt x="391" y="530"/>
                    </a:lnTo>
                    <a:lnTo>
                      <a:pt x="391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2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3" y="530"/>
                    </a:lnTo>
                    <a:lnTo>
                      <a:pt x="395" y="529"/>
                    </a:lnTo>
                    <a:lnTo>
                      <a:pt x="395" y="529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6" y="529"/>
                    </a:lnTo>
                    <a:lnTo>
                      <a:pt x="397" y="528"/>
                    </a:lnTo>
                    <a:lnTo>
                      <a:pt x="397" y="528"/>
                    </a:lnTo>
                    <a:lnTo>
                      <a:pt x="397" y="528"/>
                    </a:lnTo>
                    <a:lnTo>
                      <a:pt x="397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8"/>
                    </a:lnTo>
                    <a:lnTo>
                      <a:pt x="398" y="526"/>
                    </a:lnTo>
                    <a:lnTo>
                      <a:pt x="398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6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0" y="525"/>
                    </a:lnTo>
                    <a:lnTo>
                      <a:pt x="400" y="524"/>
                    </a:lnTo>
                    <a:lnTo>
                      <a:pt x="400" y="524"/>
                    </a:lnTo>
                    <a:lnTo>
                      <a:pt x="401" y="524"/>
                    </a:lnTo>
                    <a:lnTo>
                      <a:pt x="401" y="524"/>
                    </a:lnTo>
                    <a:lnTo>
                      <a:pt x="401" y="523"/>
                    </a:lnTo>
                    <a:lnTo>
                      <a:pt x="401" y="523"/>
                    </a:lnTo>
                    <a:lnTo>
                      <a:pt x="401" y="523"/>
                    </a:lnTo>
                    <a:lnTo>
                      <a:pt x="401" y="523"/>
                    </a:lnTo>
                    <a:lnTo>
                      <a:pt x="401" y="515"/>
                    </a:lnTo>
                    <a:lnTo>
                      <a:pt x="401" y="515"/>
                    </a:lnTo>
                    <a:lnTo>
                      <a:pt x="400" y="504"/>
                    </a:lnTo>
                    <a:lnTo>
                      <a:pt x="397" y="496"/>
                    </a:lnTo>
                    <a:lnTo>
                      <a:pt x="397" y="496"/>
                    </a:lnTo>
                    <a:lnTo>
                      <a:pt x="407" y="490"/>
                    </a:lnTo>
                    <a:lnTo>
                      <a:pt x="407" y="490"/>
                    </a:lnTo>
                    <a:lnTo>
                      <a:pt x="412" y="496"/>
                    </a:lnTo>
                    <a:lnTo>
                      <a:pt x="421" y="503"/>
                    </a:lnTo>
                    <a:lnTo>
                      <a:pt x="421" y="503"/>
                    </a:lnTo>
                    <a:lnTo>
                      <a:pt x="429" y="506"/>
                    </a:lnTo>
                    <a:lnTo>
                      <a:pt x="429" y="506"/>
                    </a:lnTo>
                    <a:lnTo>
                      <a:pt x="430" y="508"/>
                    </a:lnTo>
                    <a:lnTo>
                      <a:pt x="430" y="508"/>
                    </a:lnTo>
                    <a:lnTo>
                      <a:pt x="430" y="508"/>
                    </a:lnTo>
                    <a:lnTo>
                      <a:pt x="430" y="508"/>
                    </a:lnTo>
                    <a:lnTo>
                      <a:pt x="431" y="508"/>
                    </a:lnTo>
                    <a:lnTo>
                      <a:pt x="431" y="508"/>
                    </a:lnTo>
                    <a:lnTo>
                      <a:pt x="431" y="508"/>
                    </a:lnTo>
                    <a:lnTo>
                      <a:pt x="431" y="508"/>
                    </a:lnTo>
                    <a:lnTo>
                      <a:pt x="433" y="508"/>
                    </a:lnTo>
                    <a:lnTo>
                      <a:pt x="433" y="508"/>
                    </a:lnTo>
                    <a:lnTo>
                      <a:pt x="433" y="508"/>
                    </a:lnTo>
                    <a:lnTo>
                      <a:pt x="433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4" y="508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5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6" y="506"/>
                    </a:lnTo>
                    <a:lnTo>
                      <a:pt x="438" y="505"/>
                    </a:lnTo>
                    <a:lnTo>
                      <a:pt x="438" y="505"/>
                    </a:lnTo>
                    <a:lnTo>
                      <a:pt x="438" y="505"/>
                    </a:lnTo>
                    <a:lnTo>
                      <a:pt x="438" y="505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39" y="504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0" y="503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1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500"/>
                    </a:lnTo>
                    <a:lnTo>
                      <a:pt x="441" y="499"/>
                    </a:lnTo>
                    <a:lnTo>
                      <a:pt x="441" y="499"/>
                    </a:lnTo>
                    <a:lnTo>
                      <a:pt x="441" y="498"/>
                    </a:lnTo>
                    <a:lnTo>
                      <a:pt x="441" y="498"/>
                    </a:lnTo>
                    <a:lnTo>
                      <a:pt x="441" y="498"/>
                    </a:lnTo>
                    <a:lnTo>
                      <a:pt x="441" y="498"/>
                    </a:lnTo>
                    <a:lnTo>
                      <a:pt x="440" y="490"/>
                    </a:lnTo>
                    <a:lnTo>
                      <a:pt x="440" y="490"/>
                    </a:lnTo>
                    <a:lnTo>
                      <a:pt x="436" y="479"/>
                    </a:lnTo>
                    <a:lnTo>
                      <a:pt x="434" y="472"/>
                    </a:lnTo>
                    <a:lnTo>
                      <a:pt x="434" y="472"/>
                    </a:lnTo>
                    <a:lnTo>
                      <a:pt x="443" y="465"/>
                    </a:lnTo>
                    <a:lnTo>
                      <a:pt x="443" y="465"/>
                    </a:lnTo>
                    <a:lnTo>
                      <a:pt x="449" y="469"/>
                    </a:lnTo>
                    <a:lnTo>
                      <a:pt x="459" y="474"/>
                    </a:lnTo>
                    <a:lnTo>
                      <a:pt x="459" y="474"/>
                    </a:lnTo>
                    <a:lnTo>
                      <a:pt x="467" y="477"/>
                    </a:lnTo>
                    <a:lnTo>
                      <a:pt x="467" y="477"/>
                    </a:lnTo>
                    <a:lnTo>
                      <a:pt x="467" y="477"/>
                    </a:lnTo>
                    <a:lnTo>
                      <a:pt x="467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8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69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0" y="477"/>
                    </a:lnTo>
                    <a:lnTo>
                      <a:pt x="472" y="476"/>
                    </a:lnTo>
                    <a:lnTo>
                      <a:pt x="472" y="476"/>
                    </a:lnTo>
                    <a:lnTo>
                      <a:pt x="472" y="476"/>
                    </a:lnTo>
                    <a:lnTo>
                      <a:pt x="472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6"/>
                    </a:lnTo>
                    <a:lnTo>
                      <a:pt x="473" y="475"/>
                    </a:lnTo>
                    <a:lnTo>
                      <a:pt x="473" y="475"/>
                    </a:lnTo>
                    <a:lnTo>
                      <a:pt x="473" y="475"/>
                    </a:lnTo>
                    <a:lnTo>
                      <a:pt x="473" y="475"/>
                    </a:lnTo>
                    <a:lnTo>
                      <a:pt x="474" y="474"/>
                    </a:lnTo>
                    <a:lnTo>
                      <a:pt x="474" y="474"/>
                    </a:lnTo>
                    <a:lnTo>
                      <a:pt x="475" y="474"/>
                    </a:lnTo>
                    <a:lnTo>
                      <a:pt x="475" y="474"/>
                    </a:lnTo>
                    <a:lnTo>
                      <a:pt x="475" y="472"/>
                    </a:lnTo>
                    <a:lnTo>
                      <a:pt x="475" y="472"/>
                    </a:lnTo>
                    <a:lnTo>
                      <a:pt x="475" y="472"/>
                    </a:lnTo>
                    <a:lnTo>
                      <a:pt x="475" y="472"/>
                    </a:lnTo>
                    <a:lnTo>
                      <a:pt x="475" y="472"/>
                    </a:lnTo>
                    <a:lnTo>
                      <a:pt x="475" y="472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7" y="471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70"/>
                    </a:lnTo>
                    <a:lnTo>
                      <a:pt x="478" y="469"/>
                    </a:lnTo>
                    <a:lnTo>
                      <a:pt x="478" y="469"/>
                    </a:lnTo>
                    <a:lnTo>
                      <a:pt x="478" y="469"/>
                    </a:lnTo>
                    <a:lnTo>
                      <a:pt x="478" y="469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8" y="467"/>
                    </a:lnTo>
                    <a:lnTo>
                      <a:pt x="477" y="466"/>
                    </a:lnTo>
                    <a:lnTo>
                      <a:pt x="477" y="466"/>
                    </a:lnTo>
                    <a:lnTo>
                      <a:pt x="477" y="466"/>
                    </a:lnTo>
                    <a:lnTo>
                      <a:pt x="474" y="458"/>
                    </a:lnTo>
                    <a:lnTo>
                      <a:pt x="474" y="458"/>
                    </a:lnTo>
                    <a:lnTo>
                      <a:pt x="469" y="448"/>
                    </a:lnTo>
                    <a:lnTo>
                      <a:pt x="465" y="442"/>
                    </a:lnTo>
                    <a:lnTo>
                      <a:pt x="465" y="442"/>
                    </a:lnTo>
                    <a:lnTo>
                      <a:pt x="472" y="433"/>
                    </a:lnTo>
                    <a:lnTo>
                      <a:pt x="472" y="433"/>
                    </a:lnTo>
                    <a:lnTo>
                      <a:pt x="479" y="436"/>
                    </a:lnTo>
                    <a:lnTo>
                      <a:pt x="490" y="440"/>
                    </a:lnTo>
                    <a:lnTo>
                      <a:pt x="490" y="440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8" y="441"/>
                    </a:lnTo>
                    <a:lnTo>
                      <a:pt x="499" y="441"/>
                    </a:lnTo>
                    <a:lnTo>
                      <a:pt x="499" y="441"/>
                    </a:lnTo>
                    <a:lnTo>
                      <a:pt x="499" y="441"/>
                    </a:lnTo>
                    <a:lnTo>
                      <a:pt x="499" y="441"/>
                    </a:lnTo>
                    <a:lnTo>
                      <a:pt x="501" y="441"/>
                    </a:lnTo>
                    <a:lnTo>
                      <a:pt x="501" y="441"/>
                    </a:lnTo>
                    <a:lnTo>
                      <a:pt x="501" y="441"/>
                    </a:lnTo>
                    <a:lnTo>
                      <a:pt x="501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2" y="441"/>
                    </a:lnTo>
                    <a:lnTo>
                      <a:pt x="503" y="440"/>
                    </a:lnTo>
                    <a:lnTo>
                      <a:pt x="503" y="440"/>
                    </a:lnTo>
                    <a:lnTo>
                      <a:pt x="503" y="440"/>
                    </a:lnTo>
                    <a:lnTo>
                      <a:pt x="503" y="440"/>
                    </a:lnTo>
                    <a:lnTo>
                      <a:pt x="503" y="440"/>
                    </a:lnTo>
                    <a:lnTo>
                      <a:pt x="503" y="440"/>
                    </a:lnTo>
                    <a:lnTo>
                      <a:pt x="504" y="440"/>
                    </a:lnTo>
                    <a:lnTo>
                      <a:pt x="504" y="440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4" y="438"/>
                    </a:lnTo>
                    <a:lnTo>
                      <a:pt x="506" y="437"/>
                    </a:lnTo>
                    <a:lnTo>
                      <a:pt x="506" y="437"/>
                    </a:lnTo>
                    <a:lnTo>
                      <a:pt x="506" y="436"/>
                    </a:lnTo>
                    <a:lnTo>
                      <a:pt x="506" y="436"/>
                    </a:lnTo>
                    <a:lnTo>
                      <a:pt x="506" y="436"/>
                    </a:lnTo>
                    <a:lnTo>
                      <a:pt x="506" y="436"/>
                    </a:lnTo>
                    <a:lnTo>
                      <a:pt x="507" y="435"/>
                    </a:lnTo>
                    <a:lnTo>
                      <a:pt x="507" y="435"/>
                    </a:lnTo>
                    <a:lnTo>
                      <a:pt x="507" y="435"/>
                    </a:lnTo>
                    <a:lnTo>
                      <a:pt x="507" y="435"/>
                    </a:lnTo>
                    <a:lnTo>
                      <a:pt x="507" y="435"/>
                    </a:lnTo>
                    <a:lnTo>
                      <a:pt x="507" y="435"/>
                    </a:lnTo>
                    <a:lnTo>
                      <a:pt x="507" y="433"/>
                    </a:lnTo>
                    <a:lnTo>
                      <a:pt x="507" y="433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3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2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8" y="431"/>
                    </a:lnTo>
                    <a:lnTo>
                      <a:pt x="507" y="431"/>
                    </a:lnTo>
                    <a:lnTo>
                      <a:pt x="507" y="431"/>
                    </a:lnTo>
                    <a:lnTo>
                      <a:pt x="507" y="429"/>
                    </a:lnTo>
                    <a:lnTo>
                      <a:pt x="507" y="429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7" y="428"/>
                    </a:lnTo>
                    <a:lnTo>
                      <a:pt x="503" y="422"/>
                    </a:lnTo>
                    <a:lnTo>
                      <a:pt x="503" y="422"/>
                    </a:lnTo>
                    <a:lnTo>
                      <a:pt x="496" y="412"/>
                    </a:lnTo>
                    <a:lnTo>
                      <a:pt x="490" y="407"/>
                    </a:lnTo>
                    <a:lnTo>
                      <a:pt x="490" y="407"/>
                    </a:lnTo>
                    <a:lnTo>
                      <a:pt x="497" y="397"/>
                    </a:lnTo>
                    <a:lnTo>
                      <a:pt x="497" y="397"/>
                    </a:lnTo>
                    <a:lnTo>
                      <a:pt x="503" y="399"/>
                    </a:lnTo>
                    <a:lnTo>
                      <a:pt x="514" y="401"/>
                    </a:lnTo>
                    <a:lnTo>
                      <a:pt x="514" y="401"/>
                    </a:lnTo>
                    <a:lnTo>
                      <a:pt x="523" y="401"/>
                    </a:lnTo>
                    <a:lnTo>
                      <a:pt x="523" y="401"/>
                    </a:lnTo>
                    <a:lnTo>
                      <a:pt x="523" y="401"/>
                    </a:lnTo>
                    <a:lnTo>
                      <a:pt x="523" y="401"/>
                    </a:lnTo>
                    <a:lnTo>
                      <a:pt x="524" y="401"/>
                    </a:lnTo>
                    <a:lnTo>
                      <a:pt x="524" y="401"/>
                    </a:lnTo>
                    <a:lnTo>
                      <a:pt x="524" y="401"/>
                    </a:lnTo>
                    <a:lnTo>
                      <a:pt x="524" y="401"/>
                    </a:lnTo>
                    <a:lnTo>
                      <a:pt x="526" y="399"/>
                    </a:lnTo>
                    <a:lnTo>
                      <a:pt x="526" y="399"/>
                    </a:lnTo>
                    <a:lnTo>
                      <a:pt x="526" y="399"/>
                    </a:lnTo>
                    <a:lnTo>
                      <a:pt x="526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7" y="399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8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28" y="397"/>
                    </a:lnTo>
                    <a:lnTo>
                      <a:pt x="530" y="397"/>
                    </a:lnTo>
                    <a:lnTo>
                      <a:pt x="530" y="397"/>
                    </a:lnTo>
                    <a:lnTo>
                      <a:pt x="530" y="395"/>
                    </a:lnTo>
                    <a:lnTo>
                      <a:pt x="530" y="395"/>
                    </a:lnTo>
                    <a:lnTo>
                      <a:pt x="530" y="395"/>
                    </a:lnTo>
                    <a:lnTo>
                      <a:pt x="530" y="395"/>
                    </a:lnTo>
                    <a:lnTo>
                      <a:pt x="530" y="394"/>
                    </a:lnTo>
                    <a:lnTo>
                      <a:pt x="530" y="394"/>
                    </a:lnTo>
                    <a:lnTo>
                      <a:pt x="530" y="394"/>
                    </a:lnTo>
                    <a:lnTo>
                      <a:pt x="530" y="394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3"/>
                    </a:lnTo>
                    <a:lnTo>
                      <a:pt x="531" y="392"/>
                    </a:lnTo>
                    <a:lnTo>
                      <a:pt x="531" y="392"/>
                    </a:lnTo>
                    <a:lnTo>
                      <a:pt x="531" y="392"/>
                    </a:lnTo>
                    <a:lnTo>
                      <a:pt x="531" y="392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90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9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31" y="388"/>
                    </a:lnTo>
                    <a:lnTo>
                      <a:pt x="524" y="380"/>
                    </a:lnTo>
                    <a:lnTo>
                      <a:pt x="524" y="380"/>
                    </a:lnTo>
                    <a:lnTo>
                      <a:pt x="516" y="373"/>
                    </a:lnTo>
                    <a:lnTo>
                      <a:pt x="509" y="368"/>
                    </a:lnTo>
                    <a:lnTo>
                      <a:pt x="509" y="368"/>
                    </a:lnTo>
                    <a:lnTo>
                      <a:pt x="513" y="358"/>
                    </a:lnTo>
                    <a:lnTo>
                      <a:pt x="513" y="358"/>
                    </a:lnTo>
                    <a:lnTo>
                      <a:pt x="521" y="358"/>
                    </a:lnTo>
                    <a:lnTo>
                      <a:pt x="532" y="358"/>
                    </a:lnTo>
                    <a:lnTo>
                      <a:pt x="532" y="358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1" y="356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2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3" y="355"/>
                    </a:lnTo>
                    <a:lnTo>
                      <a:pt x="543" y="354"/>
                    </a:lnTo>
                    <a:lnTo>
                      <a:pt x="543" y="354"/>
                    </a:lnTo>
                    <a:lnTo>
                      <a:pt x="545" y="354"/>
                    </a:lnTo>
                    <a:lnTo>
                      <a:pt x="545" y="354"/>
                    </a:lnTo>
                    <a:lnTo>
                      <a:pt x="545" y="354"/>
                    </a:lnTo>
                    <a:lnTo>
                      <a:pt x="545" y="354"/>
                    </a:lnTo>
                    <a:lnTo>
                      <a:pt x="545" y="354"/>
                    </a:lnTo>
                    <a:lnTo>
                      <a:pt x="545" y="354"/>
                    </a:lnTo>
                    <a:lnTo>
                      <a:pt x="545" y="353"/>
                    </a:lnTo>
                    <a:lnTo>
                      <a:pt x="545" y="353"/>
                    </a:lnTo>
                    <a:lnTo>
                      <a:pt x="545" y="353"/>
                    </a:lnTo>
                    <a:lnTo>
                      <a:pt x="545" y="353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1"/>
                    </a:lnTo>
                    <a:lnTo>
                      <a:pt x="546" y="350"/>
                    </a:lnTo>
                    <a:lnTo>
                      <a:pt x="546" y="350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6" y="348"/>
                    </a:lnTo>
                    <a:lnTo>
                      <a:pt x="546" y="348"/>
                    </a:lnTo>
                    <a:lnTo>
                      <a:pt x="547" y="348"/>
                    </a:lnTo>
                    <a:lnTo>
                      <a:pt x="547" y="348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6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5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7" y="344"/>
                    </a:lnTo>
                    <a:lnTo>
                      <a:pt x="546" y="344"/>
                    </a:lnTo>
                    <a:lnTo>
                      <a:pt x="546" y="344"/>
                    </a:lnTo>
                    <a:lnTo>
                      <a:pt x="546" y="343"/>
                    </a:lnTo>
                    <a:lnTo>
                      <a:pt x="546" y="343"/>
                    </a:lnTo>
                    <a:lnTo>
                      <a:pt x="546" y="343"/>
                    </a:lnTo>
                    <a:lnTo>
                      <a:pt x="546" y="343"/>
                    </a:lnTo>
                    <a:lnTo>
                      <a:pt x="546" y="343"/>
                    </a:lnTo>
                    <a:lnTo>
                      <a:pt x="546" y="343"/>
                    </a:lnTo>
                    <a:lnTo>
                      <a:pt x="545" y="341"/>
                    </a:lnTo>
                    <a:lnTo>
                      <a:pt x="545" y="341"/>
                    </a:lnTo>
                    <a:lnTo>
                      <a:pt x="545" y="341"/>
                    </a:lnTo>
                    <a:lnTo>
                      <a:pt x="545" y="341"/>
                    </a:lnTo>
                    <a:lnTo>
                      <a:pt x="538" y="336"/>
                    </a:lnTo>
                    <a:lnTo>
                      <a:pt x="538" y="336"/>
                    </a:lnTo>
                    <a:lnTo>
                      <a:pt x="528" y="330"/>
                    </a:lnTo>
                    <a:lnTo>
                      <a:pt x="522" y="326"/>
                    </a:lnTo>
                    <a:lnTo>
                      <a:pt x="522" y="326"/>
                    </a:lnTo>
                    <a:lnTo>
                      <a:pt x="524" y="315"/>
                    </a:lnTo>
                    <a:lnTo>
                      <a:pt x="524" y="315"/>
                    </a:lnTo>
                    <a:lnTo>
                      <a:pt x="532" y="315"/>
                    </a:lnTo>
                    <a:lnTo>
                      <a:pt x="542" y="312"/>
                    </a:lnTo>
                    <a:lnTo>
                      <a:pt x="542" y="312"/>
                    </a:lnTo>
                    <a:lnTo>
                      <a:pt x="551" y="309"/>
                    </a:lnTo>
                    <a:lnTo>
                      <a:pt x="551" y="309"/>
                    </a:lnTo>
                    <a:lnTo>
                      <a:pt x="551" y="309"/>
                    </a:lnTo>
                    <a:lnTo>
                      <a:pt x="551" y="309"/>
                    </a:lnTo>
                    <a:lnTo>
                      <a:pt x="552" y="309"/>
                    </a:lnTo>
                    <a:lnTo>
                      <a:pt x="552" y="309"/>
                    </a:lnTo>
                    <a:lnTo>
                      <a:pt x="552" y="307"/>
                    </a:lnTo>
                    <a:lnTo>
                      <a:pt x="552" y="307"/>
                    </a:lnTo>
                    <a:lnTo>
                      <a:pt x="552" y="307"/>
                    </a:lnTo>
                    <a:lnTo>
                      <a:pt x="552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7"/>
                    </a:lnTo>
                    <a:lnTo>
                      <a:pt x="553" y="306"/>
                    </a:lnTo>
                    <a:lnTo>
                      <a:pt x="553" y="306"/>
                    </a:lnTo>
                    <a:lnTo>
                      <a:pt x="553" y="306"/>
                    </a:lnTo>
                    <a:lnTo>
                      <a:pt x="553" y="306"/>
                    </a:lnTo>
                    <a:lnTo>
                      <a:pt x="553" y="305"/>
                    </a:lnTo>
                    <a:lnTo>
                      <a:pt x="553" y="305"/>
                    </a:lnTo>
                    <a:lnTo>
                      <a:pt x="553" y="305"/>
                    </a:lnTo>
                    <a:lnTo>
                      <a:pt x="553" y="305"/>
                    </a:lnTo>
                    <a:lnTo>
                      <a:pt x="555" y="305"/>
                    </a:lnTo>
                    <a:lnTo>
                      <a:pt x="555" y="305"/>
                    </a:lnTo>
                    <a:lnTo>
                      <a:pt x="555" y="304"/>
                    </a:lnTo>
                    <a:lnTo>
                      <a:pt x="555" y="304"/>
                    </a:lnTo>
                    <a:lnTo>
                      <a:pt x="555" y="304"/>
                    </a:lnTo>
                    <a:lnTo>
                      <a:pt x="555" y="304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2"/>
                    </a:lnTo>
                    <a:lnTo>
                      <a:pt x="555" y="301"/>
                    </a:lnTo>
                    <a:lnTo>
                      <a:pt x="555" y="301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8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7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5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6"/>
                    </a:lnTo>
                    <a:lnTo>
                      <a:pt x="553" y="295"/>
                    </a:lnTo>
                    <a:lnTo>
                      <a:pt x="553" y="295"/>
                    </a:lnTo>
                    <a:lnTo>
                      <a:pt x="552" y="295"/>
                    </a:lnTo>
                    <a:lnTo>
                      <a:pt x="552" y="295"/>
                    </a:lnTo>
                    <a:lnTo>
                      <a:pt x="552" y="293"/>
                    </a:lnTo>
                    <a:lnTo>
                      <a:pt x="552" y="293"/>
                    </a:lnTo>
                    <a:lnTo>
                      <a:pt x="552" y="293"/>
                    </a:lnTo>
                    <a:lnTo>
                      <a:pt x="545" y="290"/>
                    </a:lnTo>
                    <a:lnTo>
                      <a:pt x="545" y="290"/>
                    </a:lnTo>
                    <a:lnTo>
                      <a:pt x="535" y="285"/>
                    </a:lnTo>
                    <a:lnTo>
                      <a:pt x="527" y="283"/>
                    </a:lnTo>
                    <a:lnTo>
                      <a:pt x="527" y="283"/>
                    </a:lnTo>
                    <a:lnTo>
                      <a:pt x="527" y="272"/>
                    </a:lnTo>
                    <a:lnTo>
                      <a:pt x="527" y="272"/>
                    </a:lnTo>
                    <a:lnTo>
                      <a:pt x="535" y="270"/>
                    </a:lnTo>
                    <a:lnTo>
                      <a:pt x="545" y="266"/>
                    </a:lnTo>
                    <a:lnTo>
                      <a:pt x="545" y="266"/>
                    </a:lnTo>
                    <a:lnTo>
                      <a:pt x="552" y="261"/>
                    </a:lnTo>
                    <a:lnTo>
                      <a:pt x="552" y="261"/>
                    </a:lnTo>
                    <a:lnTo>
                      <a:pt x="552" y="261"/>
                    </a:lnTo>
                    <a:lnTo>
                      <a:pt x="552" y="261"/>
                    </a:lnTo>
                    <a:lnTo>
                      <a:pt x="552" y="261"/>
                    </a:lnTo>
                    <a:lnTo>
                      <a:pt x="552" y="261"/>
                    </a:lnTo>
                    <a:lnTo>
                      <a:pt x="553" y="261"/>
                    </a:lnTo>
                    <a:lnTo>
                      <a:pt x="553" y="261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3" y="259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8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7"/>
                    </a:lnTo>
                    <a:lnTo>
                      <a:pt x="555" y="256"/>
                    </a:lnTo>
                    <a:lnTo>
                      <a:pt x="555" y="256"/>
                    </a:lnTo>
                    <a:lnTo>
                      <a:pt x="555" y="256"/>
                    </a:lnTo>
                    <a:lnTo>
                      <a:pt x="555" y="256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4"/>
                    </a:lnTo>
                    <a:lnTo>
                      <a:pt x="555" y="253"/>
                    </a:lnTo>
                    <a:lnTo>
                      <a:pt x="555" y="253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2"/>
                    </a:lnTo>
                    <a:lnTo>
                      <a:pt x="555" y="251"/>
                    </a:lnTo>
                    <a:lnTo>
                      <a:pt x="555" y="251"/>
                    </a:lnTo>
                    <a:lnTo>
                      <a:pt x="555" y="251"/>
                    </a:lnTo>
                    <a:lnTo>
                      <a:pt x="555" y="251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9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3" y="248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2" y="247"/>
                    </a:lnTo>
                    <a:lnTo>
                      <a:pt x="551" y="247"/>
                    </a:lnTo>
                    <a:lnTo>
                      <a:pt x="551" y="247"/>
                    </a:lnTo>
                    <a:lnTo>
                      <a:pt x="551" y="246"/>
                    </a:lnTo>
                    <a:lnTo>
                      <a:pt x="551" y="246"/>
                    </a:lnTo>
                    <a:lnTo>
                      <a:pt x="542" y="243"/>
                    </a:lnTo>
                    <a:lnTo>
                      <a:pt x="542" y="243"/>
                    </a:lnTo>
                    <a:lnTo>
                      <a:pt x="531" y="241"/>
                    </a:lnTo>
                    <a:lnTo>
                      <a:pt x="523" y="239"/>
                    </a:lnTo>
                    <a:lnTo>
                      <a:pt x="523" y="239"/>
                    </a:lnTo>
                    <a:lnTo>
                      <a:pt x="522" y="229"/>
                    </a:lnTo>
                    <a:lnTo>
                      <a:pt x="522" y="229"/>
                    </a:lnTo>
                    <a:lnTo>
                      <a:pt x="528" y="225"/>
                    </a:lnTo>
                    <a:lnTo>
                      <a:pt x="538" y="219"/>
                    </a:lnTo>
                    <a:lnTo>
                      <a:pt x="538" y="219"/>
                    </a:lnTo>
                    <a:lnTo>
                      <a:pt x="545" y="214"/>
                    </a:lnTo>
                    <a:lnTo>
                      <a:pt x="545" y="214"/>
                    </a:lnTo>
                    <a:lnTo>
                      <a:pt x="545" y="214"/>
                    </a:lnTo>
                    <a:lnTo>
                      <a:pt x="545" y="214"/>
                    </a:lnTo>
                    <a:lnTo>
                      <a:pt x="545" y="214"/>
                    </a:lnTo>
                    <a:lnTo>
                      <a:pt x="545" y="214"/>
                    </a:lnTo>
                    <a:lnTo>
                      <a:pt x="546" y="213"/>
                    </a:lnTo>
                    <a:lnTo>
                      <a:pt x="546" y="213"/>
                    </a:lnTo>
                    <a:lnTo>
                      <a:pt x="546" y="213"/>
                    </a:lnTo>
                    <a:lnTo>
                      <a:pt x="546" y="213"/>
                    </a:lnTo>
                    <a:lnTo>
                      <a:pt x="546" y="212"/>
                    </a:lnTo>
                    <a:lnTo>
                      <a:pt x="546" y="212"/>
                    </a:lnTo>
                    <a:lnTo>
                      <a:pt x="546" y="212"/>
                    </a:lnTo>
                    <a:lnTo>
                      <a:pt x="546" y="212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10"/>
                    </a:lnTo>
                    <a:lnTo>
                      <a:pt x="547" y="209"/>
                    </a:lnTo>
                    <a:lnTo>
                      <a:pt x="547" y="209"/>
                    </a:lnTo>
                    <a:lnTo>
                      <a:pt x="547" y="209"/>
                    </a:lnTo>
                    <a:lnTo>
                      <a:pt x="547" y="209"/>
                    </a:lnTo>
                    <a:lnTo>
                      <a:pt x="547" y="208"/>
                    </a:lnTo>
                    <a:lnTo>
                      <a:pt x="547" y="208"/>
                    </a:lnTo>
                    <a:lnTo>
                      <a:pt x="547" y="208"/>
                    </a:lnTo>
                    <a:lnTo>
                      <a:pt x="547" y="208"/>
                    </a:lnTo>
                    <a:lnTo>
                      <a:pt x="546" y="207"/>
                    </a:lnTo>
                    <a:lnTo>
                      <a:pt x="546" y="207"/>
                    </a:lnTo>
                    <a:lnTo>
                      <a:pt x="546" y="207"/>
                    </a:lnTo>
                    <a:lnTo>
                      <a:pt x="546" y="207"/>
                    </a:lnTo>
                    <a:lnTo>
                      <a:pt x="546" y="205"/>
                    </a:lnTo>
                    <a:lnTo>
                      <a:pt x="546" y="205"/>
                    </a:lnTo>
                    <a:lnTo>
                      <a:pt x="546" y="204"/>
                    </a:lnTo>
                    <a:lnTo>
                      <a:pt x="546" y="204"/>
                    </a:lnTo>
                    <a:lnTo>
                      <a:pt x="546" y="204"/>
                    </a:lnTo>
                    <a:lnTo>
                      <a:pt x="546" y="204"/>
                    </a:lnTo>
                    <a:lnTo>
                      <a:pt x="546" y="203"/>
                    </a:lnTo>
                    <a:lnTo>
                      <a:pt x="546" y="203"/>
                    </a:lnTo>
                    <a:lnTo>
                      <a:pt x="546" y="203"/>
                    </a:lnTo>
                    <a:lnTo>
                      <a:pt x="546" y="203"/>
                    </a:lnTo>
                    <a:lnTo>
                      <a:pt x="545" y="203"/>
                    </a:lnTo>
                    <a:lnTo>
                      <a:pt x="545" y="203"/>
                    </a:lnTo>
                    <a:lnTo>
                      <a:pt x="545" y="201"/>
                    </a:lnTo>
                    <a:lnTo>
                      <a:pt x="545" y="201"/>
                    </a:lnTo>
                    <a:lnTo>
                      <a:pt x="545" y="201"/>
                    </a:lnTo>
                    <a:lnTo>
                      <a:pt x="545" y="201"/>
                    </a:lnTo>
                    <a:lnTo>
                      <a:pt x="545" y="201"/>
                    </a:lnTo>
                    <a:lnTo>
                      <a:pt x="545" y="201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3" y="200"/>
                    </a:lnTo>
                    <a:lnTo>
                      <a:pt x="542" y="199"/>
                    </a:lnTo>
                    <a:lnTo>
                      <a:pt x="542" y="199"/>
                    </a:lnTo>
                    <a:lnTo>
                      <a:pt x="542" y="199"/>
                    </a:lnTo>
                    <a:lnTo>
                      <a:pt x="542" y="199"/>
                    </a:lnTo>
                    <a:lnTo>
                      <a:pt x="541" y="199"/>
                    </a:lnTo>
                    <a:lnTo>
                      <a:pt x="541" y="199"/>
                    </a:lnTo>
                    <a:lnTo>
                      <a:pt x="541" y="199"/>
                    </a:lnTo>
                    <a:lnTo>
                      <a:pt x="541" y="199"/>
                    </a:lnTo>
                    <a:lnTo>
                      <a:pt x="532" y="198"/>
                    </a:lnTo>
                    <a:lnTo>
                      <a:pt x="532" y="198"/>
                    </a:lnTo>
                    <a:lnTo>
                      <a:pt x="521" y="196"/>
                    </a:lnTo>
                    <a:lnTo>
                      <a:pt x="513" y="198"/>
                    </a:lnTo>
                    <a:lnTo>
                      <a:pt x="513" y="198"/>
                    </a:lnTo>
                    <a:lnTo>
                      <a:pt x="509" y="188"/>
                    </a:lnTo>
                    <a:lnTo>
                      <a:pt x="509" y="188"/>
                    </a:lnTo>
                    <a:lnTo>
                      <a:pt x="516" y="183"/>
                    </a:lnTo>
                    <a:lnTo>
                      <a:pt x="524" y="175"/>
                    </a:lnTo>
                    <a:lnTo>
                      <a:pt x="524" y="175"/>
                    </a:lnTo>
                    <a:lnTo>
                      <a:pt x="530" y="169"/>
                    </a:lnTo>
                    <a:lnTo>
                      <a:pt x="530" y="169"/>
                    </a:lnTo>
                    <a:lnTo>
                      <a:pt x="530" y="169"/>
                    </a:lnTo>
                    <a:lnTo>
                      <a:pt x="530" y="169"/>
                    </a:lnTo>
                    <a:lnTo>
                      <a:pt x="531" y="167"/>
                    </a:lnTo>
                    <a:lnTo>
                      <a:pt x="531" y="167"/>
                    </a:lnTo>
                    <a:lnTo>
                      <a:pt x="531" y="167"/>
                    </a:lnTo>
                    <a:lnTo>
                      <a:pt x="531" y="167"/>
                    </a:lnTo>
                    <a:lnTo>
                      <a:pt x="531" y="166"/>
                    </a:lnTo>
                    <a:lnTo>
                      <a:pt x="531" y="166"/>
                    </a:lnTo>
                    <a:lnTo>
                      <a:pt x="531" y="166"/>
                    </a:lnTo>
                    <a:lnTo>
                      <a:pt x="531" y="166"/>
                    </a:lnTo>
                    <a:lnTo>
                      <a:pt x="531" y="165"/>
                    </a:lnTo>
                    <a:lnTo>
                      <a:pt x="531" y="165"/>
                    </a:lnTo>
                    <a:lnTo>
                      <a:pt x="531" y="164"/>
                    </a:lnTo>
                    <a:lnTo>
                      <a:pt x="531" y="164"/>
                    </a:lnTo>
                    <a:lnTo>
                      <a:pt x="531" y="164"/>
                    </a:lnTo>
                    <a:lnTo>
                      <a:pt x="531" y="164"/>
                    </a:lnTo>
                    <a:lnTo>
                      <a:pt x="531" y="164"/>
                    </a:lnTo>
                    <a:lnTo>
                      <a:pt x="531" y="164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1" y="162"/>
                    </a:lnTo>
                    <a:lnTo>
                      <a:pt x="530" y="161"/>
                    </a:lnTo>
                    <a:lnTo>
                      <a:pt x="530" y="161"/>
                    </a:lnTo>
                    <a:lnTo>
                      <a:pt x="530" y="161"/>
                    </a:lnTo>
                    <a:lnTo>
                      <a:pt x="530" y="161"/>
                    </a:lnTo>
                    <a:lnTo>
                      <a:pt x="530" y="160"/>
                    </a:lnTo>
                    <a:lnTo>
                      <a:pt x="530" y="160"/>
                    </a:lnTo>
                    <a:lnTo>
                      <a:pt x="530" y="159"/>
                    </a:lnTo>
                    <a:lnTo>
                      <a:pt x="530" y="159"/>
                    </a:lnTo>
                    <a:lnTo>
                      <a:pt x="530" y="159"/>
                    </a:lnTo>
                    <a:lnTo>
                      <a:pt x="530" y="159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8" y="157"/>
                    </a:lnTo>
                    <a:lnTo>
                      <a:pt x="527" y="156"/>
                    </a:lnTo>
                    <a:lnTo>
                      <a:pt x="527" y="156"/>
                    </a:lnTo>
                    <a:lnTo>
                      <a:pt x="527" y="156"/>
                    </a:lnTo>
                    <a:lnTo>
                      <a:pt x="527" y="156"/>
                    </a:lnTo>
                    <a:lnTo>
                      <a:pt x="526" y="155"/>
                    </a:lnTo>
                    <a:lnTo>
                      <a:pt x="526" y="155"/>
                    </a:lnTo>
                    <a:lnTo>
                      <a:pt x="526" y="155"/>
                    </a:lnTo>
                    <a:lnTo>
                      <a:pt x="526" y="155"/>
                    </a:lnTo>
                    <a:lnTo>
                      <a:pt x="524" y="155"/>
                    </a:lnTo>
                    <a:lnTo>
                      <a:pt x="524" y="155"/>
                    </a:lnTo>
                    <a:lnTo>
                      <a:pt x="524" y="155"/>
                    </a:lnTo>
                    <a:lnTo>
                      <a:pt x="524" y="155"/>
                    </a:lnTo>
                    <a:lnTo>
                      <a:pt x="523" y="155"/>
                    </a:lnTo>
                    <a:lnTo>
                      <a:pt x="523" y="155"/>
                    </a:lnTo>
                    <a:lnTo>
                      <a:pt x="523" y="155"/>
                    </a:lnTo>
                    <a:lnTo>
                      <a:pt x="523" y="155"/>
                    </a:lnTo>
                    <a:lnTo>
                      <a:pt x="514" y="155"/>
                    </a:lnTo>
                    <a:lnTo>
                      <a:pt x="514" y="155"/>
                    </a:lnTo>
                    <a:lnTo>
                      <a:pt x="503" y="156"/>
                    </a:lnTo>
                    <a:lnTo>
                      <a:pt x="496" y="157"/>
                    </a:lnTo>
                    <a:lnTo>
                      <a:pt x="496" y="157"/>
                    </a:lnTo>
                    <a:lnTo>
                      <a:pt x="490" y="149"/>
                    </a:lnTo>
                    <a:lnTo>
                      <a:pt x="490" y="149"/>
                    </a:lnTo>
                    <a:lnTo>
                      <a:pt x="496" y="142"/>
                    </a:lnTo>
                    <a:lnTo>
                      <a:pt x="503" y="133"/>
                    </a:lnTo>
                    <a:lnTo>
                      <a:pt x="503" y="133"/>
                    </a:lnTo>
                    <a:lnTo>
                      <a:pt x="507" y="126"/>
                    </a:lnTo>
                    <a:lnTo>
                      <a:pt x="507" y="126"/>
                    </a:lnTo>
                    <a:lnTo>
                      <a:pt x="507" y="126"/>
                    </a:lnTo>
                    <a:lnTo>
                      <a:pt x="507" y="126"/>
                    </a:lnTo>
                    <a:lnTo>
                      <a:pt x="507" y="125"/>
                    </a:lnTo>
                    <a:lnTo>
                      <a:pt x="507" y="125"/>
                    </a:lnTo>
                    <a:lnTo>
                      <a:pt x="507" y="125"/>
                    </a:lnTo>
                    <a:lnTo>
                      <a:pt x="507" y="125"/>
                    </a:lnTo>
                    <a:lnTo>
                      <a:pt x="508" y="125"/>
                    </a:lnTo>
                    <a:lnTo>
                      <a:pt x="508" y="125"/>
                    </a:lnTo>
                    <a:lnTo>
                      <a:pt x="508" y="123"/>
                    </a:lnTo>
                    <a:lnTo>
                      <a:pt x="508" y="123"/>
                    </a:lnTo>
                    <a:lnTo>
                      <a:pt x="508" y="122"/>
                    </a:lnTo>
                    <a:lnTo>
                      <a:pt x="508" y="122"/>
                    </a:lnTo>
                    <a:lnTo>
                      <a:pt x="508" y="122"/>
                    </a:lnTo>
                    <a:lnTo>
                      <a:pt x="508" y="122"/>
                    </a:lnTo>
                    <a:lnTo>
                      <a:pt x="507" y="121"/>
                    </a:lnTo>
                    <a:lnTo>
                      <a:pt x="507" y="121"/>
                    </a:lnTo>
                    <a:lnTo>
                      <a:pt x="507" y="121"/>
                    </a:lnTo>
                    <a:lnTo>
                      <a:pt x="507" y="121"/>
                    </a:lnTo>
                    <a:lnTo>
                      <a:pt x="507" y="120"/>
                    </a:lnTo>
                    <a:lnTo>
                      <a:pt x="507" y="120"/>
                    </a:lnTo>
                    <a:lnTo>
                      <a:pt x="507" y="120"/>
                    </a:lnTo>
                    <a:lnTo>
                      <a:pt x="507" y="120"/>
                    </a:lnTo>
                    <a:lnTo>
                      <a:pt x="506" y="120"/>
                    </a:lnTo>
                    <a:lnTo>
                      <a:pt x="506" y="120"/>
                    </a:lnTo>
                    <a:lnTo>
                      <a:pt x="506" y="120"/>
                    </a:lnTo>
                    <a:lnTo>
                      <a:pt x="506" y="120"/>
                    </a:lnTo>
                    <a:lnTo>
                      <a:pt x="506" y="118"/>
                    </a:lnTo>
                    <a:lnTo>
                      <a:pt x="506" y="118"/>
                    </a:lnTo>
                    <a:lnTo>
                      <a:pt x="504" y="117"/>
                    </a:lnTo>
                    <a:lnTo>
                      <a:pt x="504" y="117"/>
                    </a:lnTo>
                    <a:lnTo>
                      <a:pt x="504" y="117"/>
                    </a:lnTo>
                    <a:lnTo>
                      <a:pt x="504" y="117"/>
                    </a:lnTo>
                    <a:lnTo>
                      <a:pt x="504" y="116"/>
                    </a:lnTo>
                    <a:lnTo>
                      <a:pt x="504" y="116"/>
                    </a:lnTo>
                    <a:lnTo>
                      <a:pt x="504" y="116"/>
                    </a:lnTo>
                    <a:lnTo>
                      <a:pt x="504" y="116"/>
                    </a:lnTo>
                    <a:lnTo>
                      <a:pt x="503" y="116"/>
                    </a:lnTo>
                    <a:lnTo>
                      <a:pt x="503" y="116"/>
                    </a:lnTo>
                    <a:lnTo>
                      <a:pt x="503" y="115"/>
                    </a:lnTo>
                    <a:lnTo>
                      <a:pt x="503" y="115"/>
                    </a:lnTo>
                    <a:lnTo>
                      <a:pt x="503" y="115"/>
                    </a:lnTo>
                    <a:lnTo>
                      <a:pt x="503" y="115"/>
                    </a:lnTo>
                    <a:lnTo>
                      <a:pt x="502" y="115"/>
                    </a:lnTo>
                    <a:lnTo>
                      <a:pt x="502" y="115"/>
                    </a:lnTo>
                    <a:lnTo>
                      <a:pt x="501" y="113"/>
                    </a:lnTo>
                    <a:lnTo>
                      <a:pt x="501" y="113"/>
                    </a:lnTo>
                    <a:lnTo>
                      <a:pt x="501" y="113"/>
                    </a:lnTo>
                    <a:lnTo>
                      <a:pt x="501" y="113"/>
                    </a:lnTo>
                    <a:lnTo>
                      <a:pt x="499" y="113"/>
                    </a:lnTo>
                    <a:lnTo>
                      <a:pt x="499" y="113"/>
                    </a:lnTo>
                    <a:lnTo>
                      <a:pt x="499" y="113"/>
                    </a:lnTo>
                    <a:lnTo>
                      <a:pt x="499" y="113"/>
                    </a:lnTo>
                    <a:lnTo>
                      <a:pt x="498" y="113"/>
                    </a:lnTo>
                    <a:lnTo>
                      <a:pt x="498" y="113"/>
                    </a:lnTo>
                    <a:lnTo>
                      <a:pt x="498" y="113"/>
                    </a:lnTo>
                    <a:lnTo>
                      <a:pt x="498" y="113"/>
                    </a:lnTo>
                    <a:lnTo>
                      <a:pt x="490" y="116"/>
                    </a:lnTo>
                    <a:lnTo>
                      <a:pt x="490" y="116"/>
                    </a:lnTo>
                    <a:lnTo>
                      <a:pt x="479" y="118"/>
                    </a:lnTo>
                    <a:lnTo>
                      <a:pt x="472" y="122"/>
                    </a:lnTo>
                    <a:lnTo>
                      <a:pt x="472" y="122"/>
                    </a:lnTo>
                    <a:lnTo>
                      <a:pt x="465" y="113"/>
                    </a:lnTo>
                    <a:lnTo>
                      <a:pt x="465" y="113"/>
                    </a:lnTo>
                    <a:lnTo>
                      <a:pt x="469" y="107"/>
                    </a:lnTo>
                    <a:lnTo>
                      <a:pt x="474" y="97"/>
                    </a:lnTo>
                    <a:lnTo>
                      <a:pt x="474" y="97"/>
                    </a:lnTo>
                    <a:lnTo>
                      <a:pt x="477" y="89"/>
                    </a:lnTo>
                    <a:lnTo>
                      <a:pt x="477" y="89"/>
                    </a:lnTo>
                    <a:lnTo>
                      <a:pt x="477" y="89"/>
                    </a:lnTo>
                    <a:lnTo>
                      <a:pt x="477" y="89"/>
                    </a:lnTo>
                    <a:lnTo>
                      <a:pt x="478" y="88"/>
                    </a:lnTo>
                    <a:lnTo>
                      <a:pt x="478" y="88"/>
                    </a:lnTo>
                    <a:lnTo>
                      <a:pt x="478" y="87"/>
                    </a:lnTo>
                    <a:lnTo>
                      <a:pt x="478" y="87"/>
                    </a:lnTo>
                    <a:lnTo>
                      <a:pt x="478" y="87"/>
                    </a:lnTo>
                    <a:lnTo>
                      <a:pt x="478" y="87"/>
                    </a:lnTo>
                    <a:lnTo>
                      <a:pt x="478" y="87"/>
                    </a:lnTo>
                    <a:lnTo>
                      <a:pt x="478" y="87"/>
                    </a:lnTo>
                    <a:lnTo>
                      <a:pt x="478" y="86"/>
                    </a:lnTo>
                    <a:lnTo>
                      <a:pt x="478" y="86"/>
                    </a:lnTo>
                    <a:lnTo>
                      <a:pt x="478" y="86"/>
                    </a:lnTo>
                    <a:lnTo>
                      <a:pt x="478" y="86"/>
                    </a:lnTo>
                    <a:lnTo>
                      <a:pt x="477" y="84"/>
                    </a:lnTo>
                    <a:lnTo>
                      <a:pt x="477" y="84"/>
                    </a:lnTo>
                    <a:lnTo>
                      <a:pt x="477" y="84"/>
                    </a:lnTo>
                    <a:lnTo>
                      <a:pt x="477" y="84"/>
                    </a:lnTo>
                    <a:lnTo>
                      <a:pt x="477" y="84"/>
                    </a:lnTo>
                    <a:lnTo>
                      <a:pt x="477" y="84"/>
                    </a:lnTo>
                    <a:lnTo>
                      <a:pt x="477" y="83"/>
                    </a:lnTo>
                    <a:lnTo>
                      <a:pt x="477" y="83"/>
                    </a:lnTo>
                    <a:lnTo>
                      <a:pt x="477" y="83"/>
                    </a:lnTo>
                    <a:lnTo>
                      <a:pt x="477" y="83"/>
                    </a:lnTo>
                    <a:lnTo>
                      <a:pt x="475" y="83"/>
                    </a:lnTo>
                    <a:lnTo>
                      <a:pt x="475" y="83"/>
                    </a:lnTo>
                    <a:lnTo>
                      <a:pt x="475" y="82"/>
                    </a:lnTo>
                    <a:lnTo>
                      <a:pt x="475" y="82"/>
                    </a:lnTo>
                    <a:lnTo>
                      <a:pt x="475" y="82"/>
                    </a:lnTo>
                    <a:lnTo>
                      <a:pt x="475" y="82"/>
                    </a:lnTo>
                    <a:lnTo>
                      <a:pt x="474" y="81"/>
                    </a:lnTo>
                    <a:lnTo>
                      <a:pt x="474" y="81"/>
                    </a:lnTo>
                    <a:lnTo>
                      <a:pt x="473" y="81"/>
                    </a:lnTo>
                    <a:lnTo>
                      <a:pt x="473" y="81"/>
                    </a:lnTo>
                    <a:lnTo>
                      <a:pt x="473" y="81"/>
                    </a:lnTo>
                    <a:lnTo>
                      <a:pt x="473" y="81"/>
                    </a:lnTo>
                    <a:lnTo>
                      <a:pt x="473" y="79"/>
                    </a:lnTo>
                    <a:lnTo>
                      <a:pt x="473" y="79"/>
                    </a:lnTo>
                    <a:lnTo>
                      <a:pt x="473" y="79"/>
                    </a:lnTo>
                    <a:lnTo>
                      <a:pt x="473" y="79"/>
                    </a:lnTo>
                    <a:lnTo>
                      <a:pt x="472" y="78"/>
                    </a:lnTo>
                    <a:lnTo>
                      <a:pt x="472" y="78"/>
                    </a:lnTo>
                    <a:lnTo>
                      <a:pt x="472" y="78"/>
                    </a:lnTo>
                    <a:lnTo>
                      <a:pt x="472" y="78"/>
                    </a:lnTo>
                    <a:lnTo>
                      <a:pt x="470" y="78"/>
                    </a:lnTo>
                    <a:lnTo>
                      <a:pt x="470" y="78"/>
                    </a:lnTo>
                    <a:lnTo>
                      <a:pt x="470" y="78"/>
                    </a:lnTo>
                    <a:lnTo>
                      <a:pt x="470" y="78"/>
                    </a:lnTo>
                    <a:lnTo>
                      <a:pt x="469" y="78"/>
                    </a:lnTo>
                    <a:lnTo>
                      <a:pt x="469" y="78"/>
                    </a:lnTo>
                    <a:lnTo>
                      <a:pt x="469" y="78"/>
                    </a:lnTo>
                    <a:lnTo>
                      <a:pt x="469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8" y="78"/>
                    </a:lnTo>
                    <a:lnTo>
                      <a:pt x="467" y="78"/>
                    </a:lnTo>
                    <a:lnTo>
                      <a:pt x="467" y="78"/>
                    </a:lnTo>
                    <a:lnTo>
                      <a:pt x="467" y="78"/>
                    </a:lnTo>
                    <a:lnTo>
                      <a:pt x="467" y="78"/>
                    </a:lnTo>
                    <a:lnTo>
                      <a:pt x="459" y="81"/>
                    </a:lnTo>
                    <a:lnTo>
                      <a:pt x="459" y="81"/>
                    </a:lnTo>
                    <a:lnTo>
                      <a:pt x="448" y="86"/>
                    </a:lnTo>
                    <a:lnTo>
                      <a:pt x="441" y="91"/>
                    </a:lnTo>
                    <a:lnTo>
                      <a:pt x="441" y="91"/>
                    </a:lnTo>
                    <a:lnTo>
                      <a:pt x="434" y="83"/>
                    </a:lnTo>
                    <a:lnTo>
                      <a:pt x="434" y="83"/>
                    </a:lnTo>
                    <a:close/>
                    <a:moveTo>
                      <a:pt x="324" y="290"/>
                    </a:moveTo>
                    <a:lnTo>
                      <a:pt x="324" y="290"/>
                    </a:lnTo>
                    <a:lnTo>
                      <a:pt x="320" y="298"/>
                    </a:lnTo>
                    <a:lnTo>
                      <a:pt x="315" y="307"/>
                    </a:lnTo>
                    <a:lnTo>
                      <a:pt x="309" y="314"/>
                    </a:lnTo>
                    <a:lnTo>
                      <a:pt x="301" y="319"/>
                    </a:lnTo>
                    <a:lnTo>
                      <a:pt x="294" y="322"/>
                    </a:lnTo>
                    <a:lnTo>
                      <a:pt x="285" y="325"/>
                    </a:lnTo>
                    <a:lnTo>
                      <a:pt x="275" y="326"/>
                    </a:lnTo>
                    <a:lnTo>
                      <a:pt x="265" y="324"/>
                    </a:lnTo>
                    <a:lnTo>
                      <a:pt x="265" y="324"/>
                    </a:lnTo>
                    <a:lnTo>
                      <a:pt x="256" y="321"/>
                    </a:lnTo>
                    <a:lnTo>
                      <a:pt x="249" y="315"/>
                    </a:lnTo>
                    <a:lnTo>
                      <a:pt x="241" y="309"/>
                    </a:lnTo>
                    <a:lnTo>
                      <a:pt x="236" y="301"/>
                    </a:lnTo>
                    <a:lnTo>
                      <a:pt x="232" y="293"/>
                    </a:lnTo>
                    <a:lnTo>
                      <a:pt x="230" y="285"/>
                    </a:lnTo>
                    <a:lnTo>
                      <a:pt x="230" y="275"/>
                    </a:lnTo>
                    <a:lnTo>
                      <a:pt x="231" y="264"/>
                    </a:lnTo>
                    <a:lnTo>
                      <a:pt x="231" y="264"/>
                    </a:lnTo>
                    <a:lnTo>
                      <a:pt x="235" y="257"/>
                    </a:lnTo>
                    <a:lnTo>
                      <a:pt x="240" y="249"/>
                    </a:lnTo>
                    <a:lnTo>
                      <a:pt x="245" y="243"/>
                    </a:lnTo>
                    <a:lnTo>
                      <a:pt x="251" y="238"/>
                    </a:lnTo>
                    <a:lnTo>
                      <a:pt x="259" y="234"/>
                    </a:lnTo>
                    <a:lnTo>
                      <a:pt x="266" y="232"/>
                    </a:lnTo>
                    <a:lnTo>
                      <a:pt x="275" y="230"/>
                    </a:lnTo>
                    <a:lnTo>
                      <a:pt x="283" y="230"/>
                    </a:lnTo>
                    <a:lnTo>
                      <a:pt x="286" y="214"/>
                    </a:lnTo>
                    <a:lnTo>
                      <a:pt x="301" y="218"/>
                    </a:lnTo>
                    <a:lnTo>
                      <a:pt x="298" y="234"/>
                    </a:lnTo>
                    <a:lnTo>
                      <a:pt x="298" y="234"/>
                    </a:lnTo>
                    <a:lnTo>
                      <a:pt x="304" y="238"/>
                    </a:lnTo>
                    <a:lnTo>
                      <a:pt x="310" y="243"/>
                    </a:lnTo>
                    <a:lnTo>
                      <a:pt x="315" y="249"/>
                    </a:lnTo>
                    <a:lnTo>
                      <a:pt x="320" y="257"/>
                    </a:lnTo>
                    <a:lnTo>
                      <a:pt x="323" y="264"/>
                    </a:lnTo>
                    <a:lnTo>
                      <a:pt x="325" y="273"/>
                    </a:lnTo>
                    <a:lnTo>
                      <a:pt x="325" y="281"/>
                    </a:lnTo>
                    <a:lnTo>
                      <a:pt x="324" y="290"/>
                    </a:lnTo>
                    <a:lnTo>
                      <a:pt x="324" y="2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5" name="Freeform 22">
                <a:extLst>
                  <a:ext uri="{FF2B5EF4-FFF2-40B4-BE49-F238E27FC236}">
                    <a16:creationId xmlns:a16="http://schemas.microsoft.com/office/drawing/2014/main" xmlns="" id="{533E0270-EF3F-48D5-9981-34346F906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929" y="6172282"/>
                <a:ext cx="345369" cy="673924"/>
              </a:xfrm>
              <a:custGeom>
                <a:avLst/>
                <a:gdLst>
                  <a:gd name="T0" fmla="*/ 446 w 534"/>
                  <a:gd name="T1" fmla="*/ 0 h 1043"/>
                  <a:gd name="T2" fmla="*/ 434 w 534"/>
                  <a:gd name="T3" fmla="*/ 3 h 1043"/>
                  <a:gd name="T4" fmla="*/ 426 w 534"/>
                  <a:gd name="T5" fmla="*/ 8 h 1043"/>
                  <a:gd name="T6" fmla="*/ 419 w 534"/>
                  <a:gd name="T7" fmla="*/ 73 h 1043"/>
                  <a:gd name="T8" fmla="*/ 353 w 534"/>
                  <a:gd name="T9" fmla="*/ 35 h 1043"/>
                  <a:gd name="T10" fmla="*/ 344 w 534"/>
                  <a:gd name="T11" fmla="*/ 35 h 1043"/>
                  <a:gd name="T12" fmla="*/ 332 w 534"/>
                  <a:gd name="T13" fmla="*/ 42 h 1043"/>
                  <a:gd name="T14" fmla="*/ 327 w 534"/>
                  <a:gd name="T15" fmla="*/ 49 h 1043"/>
                  <a:gd name="T16" fmla="*/ 283 w 534"/>
                  <a:gd name="T17" fmla="*/ 94 h 1043"/>
                  <a:gd name="T18" fmla="*/ 258 w 534"/>
                  <a:gd name="T19" fmla="*/ 84 h 1043"/>
                  <a:gd name="T20" fmla="*/ 249 w 534"/>
                  <a:gd name="T21" fmla="*/ 89 h 1043"/>
                  <a:gd name="T22" fmla="*/ 242 w 534"/>
                  <a:gd name="T23" fmla="*/ 97 h 1043"/>
                  <a:gd name="T24" fmla="*/ 244 w 534"/>
                  <a:gd name="T25" fmla="*/ 122 h 1043"/>
                  <a:gd name="T26" fmla="*/ 182 w 534"/>
                  <a:gd name="T27" fmla="*/ 149 h 1043"/>
                  <a:gd name="T28" fmla="*/ 175 w 534"/>
                  <a:gd name="T29" fmla="*/ 152 h 1043"/>
                  <a:gd name="T30" fmla="*/ 166 w 534"/>
                  <a:gd name="T31" fmla="*/ 161 h 1043"/>
                  <a:gd name="T32" fmla="*/ 165 w 534"/>
                  <a:gd name="T33" fmla="*/ 174 h 1043"/>
                  <a:gd name="T34" fmla="*/ 117 w 534"/>
                  <a:gd name="T35" fmla="*/ 225 h 1043"/>
                  <a:gd name="T36" fmla="*/ 109 w 534"/>
                  <a:gd name="T37" fmla="*/ 228 h 1043"/>
                  <a:gd name="T38" fmla="*/ 102 w 534"/>
                  <a:gd name="T39" fmla="*/ 239 h 1043"/>
                  <a:gd name="T40" fmla="*/ 99 w 534"/>
                  <a:gd name="T41" fmla="*/ 247 h 1043"/>
                  <a:gd name="T42" fmla="*/ 84 w 534"/>
                  <a:gd name="T43" fmla="*/ 312 h 1043"/>
                  <a:gd name="T44" fmla="*/ 58 w 534"/>
                  <a:gd name="T45" fmla="*/ 315 h 1043"/>
                  <a:gd name="T46" fmla="*/ 53 w 534"/>
                  <a:gd name="T47" fmla="*/ 324 h 1043"/>
                  <a:gd name="T48" fmla="*/ 50 w 534"/>
                  <a:gd name="T49" fmla="*/ 335 h 1043"/>
                  <a:gd name="T50" fmla="*/ 64 w 534"/>
                  <a:gd name="T51" fmla="*/ 355 h 1043"/>
                  <a:gd name="T52" fmla="*/ 25 w 534"/>
                  <a:gd name="T53" fmla="*/ 409 h 1043"/>
                  <a:gd name="T54" fmla="*/ 19 w 534"/>
                  <a:gd name="T55" fmla="*/ 416 h 1043"/>
                  <a:gd name="T56" fmla="*/ 16 w 534"/>
                  <a:gd name="T57" fmla="*/ 428 h 1043"/>
                  <a:gd name="T58" fmla="*/ 21 w 534"/>
                  <a:gd name="T59" fmla="*/ 440 h 1043"/>
                  <a:gd name="T60" fmla="*/ 9 w 534"/>
                  <a:gd name="T61" fmla="*/ 506 h 1043"/>
                  <a:gd name="T62" fmla="*/ 1 w 534"/>
                  <a:gd name="T63" fmla="*/ 513 h 1043"/>
                  <a:gd name="T64" fmla="*/ 0 w 534"/>
                  <a:gd name="T65" fmla="*/ 525 h 1043"/>
                  <a:gd name="T66" fmla="*/ 1 w 534"/>
                  <a:gd name="T67" fmla="*/ 534 h 1043"/>
                  <a:gd name="T68" fmla="*/ 59 w 534"/>
                  <a:gd name="T69" fmla="*/ 563 h 1043"/>
                  <a:gd name="T70" fmla="*/ 2 w 534"/>
                  <a:gd name="T71" fmla="*/ 612 h 1043"/>
                  <a:gd name="T72" fmla="*/ 0 w 534"/>
                  <a:gd name="T73" fmla="*/ 622 h 1043"/>
                  <a:gd name="T74" fmla="*/ 1 w 534"/>
                  <a:gd name="T75" fmla="*/ 635 h 1043"/>
                  <a:gd name="T76" fmla="*/ 9 w 534"/>
                  <a:gd name="T77" fmla="*/ 641 h 1043"/>
                  <a:gd name="T78" fmla="*/ 21 w 534"/>
                  <a:gd name="T79" fmla="*/ 709 h 1043"/>
                  <a:gd name="T80" fmla="*/ 16 w 534"/>
                  <a:gd name="T81" fmla="*/ 719 h 1043"/>
                  <a:gd name="T82" fmla="*/ 19 w 534"/>
                  <a:gd name="T83" fmla="*/ 732 h 1043"/>
                  <a:gd name="T84" fmla="*/ 24 w 534"/>
                  <a:gd name="T85" fmla="*/ 739 h 1043"/>
                  <a:gd name="T86" fmla="*/ 96 w 534"/>
                  <a:gd name="T87" fmla="*/ 766 h 1043"/>
                  <a:gd name="T88" fmla="*/ 50 w 534"/>
                  <a:gd name="T89" fmla="*/ 811 h 1043"/>
                  <a:gd name="T90" fmla="*/ 51 w 534"/>
                  <a:gd name="T91" fmla="*/ 821 h 1043"/>
                  <a:gd name="T92" fmla="*/ 58 w 534"/>
                  <a:gd name="T93" fmla="*/ 833 h 1043"/>
                  <a:gd name="T94" fmla="*/ 98 w 534"/>
                  <a:gd name="T95" fmla="*/ 834 h 1043"/>
                  <a:gd name="T96" fmla="*/ 101 w 534"/>
                  <a:gd name="T97" fmla="*/ 898 h 1043"/>
                  <a:gd name="T98" fmla="*/ 103 w 534"/>
                  <a:gd name="T99" fmla="*/ 911 h 1043"/>
                  <a:gd name="T100" fmla="*/ 109 w 534"/>
                  <a:gd name="T101" fmla="*/ 920 h 1043"/>
                  <a:gd name="T102" fmla="*/ 137 w 534"/>
                  <a:gd name="T103" fmla="*/ 920 h 1043"/>
                  <a:gd name="T104" fmla="*/ 165 w 534"/>
                  <a:gd name="T105" fmla="*/ 976 h 1043"/>
                  <a:gd name="T106" fmla="*/ 166 w 534"/>
                  <a:gd name="T107" fmla="*/ 986 h 1043"/>
                  <a:gd name="T108" fmla="*/ 172 w 534"/>
                  <a:gd name="T109" fmla="*/ 995 h 1043"/>
                  <a:gd name="T110" fmla="*/ 182 w 534"/>
                  <a:gd name="T111" fmla="*/ 999 h 1043"/>
                  <a:gd name="T112" fmla="*/ 239 w 534"/>
                  <a:gd name="T113" fmla="*/ 972 h 1043"/>
                  <a:gd name="T114" fmla="*/ 487 w 534"/>
                  <a:gd name="T115" fmla="*/ 1043 h 1043"/>
                  <a:gd name="T116" fmla="*/ 487 w 534"/>
                  <a:gd name="T117" fmla="*/ 583 h 1043"/>
                  <a:gd name="T118" fmla="*/ 530 w 534"/>
                  <a:gd name="T119" fmla="*/ 397 h 1043"/>
                  <a:gd name="T120" fmla="*/ 465 w 534"/>
                  <a:gd name="T121" fmla="*/ 19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34" h="1043">
                    <a:moveTo>
                      <a:pt x="465" y="19"/>
                    </a:moveTo>
                    <a:lnTo>
                      <a:pt x="465" y="19"/>
                    </a:lnTo>
                    <a:lnTo>
                      <a:pt x="455" y="6"/>
                    </a:lnTo>
                    <a:lnTo>
                      <a:pt x="455" y="6"/>
                    </a:lnTo>
                    <a:lnTo>
                      <a:pt x="455" y="6"/>
                    </a:lnTo>
                    <a:lnTo>
                      <a:pt x="455" y="6"/>
                    </a:lnTo>
                    <a:lnTo>
                      <a:pt x="450" y="3"/>
                    </a:lnTo>
                    <a:lnTo>
                      <a:pt x="450" y="3"/>
                    </a:lnTo>
                    <a:lnTo>
                      <a:pt x="450" y="3"/>
                    </a:lnTo>
                    <a:lnTo>
                      <a:pt x="450" y="3"/>
                    </a:lnTo>
                    <a:lnTo>
                      <a:pt x="448" y="1"/>
                    </a:lnTo>
                    <a:lnTo>
                      <a:pt x="448" y="1"/>
                    </a:lnTo>
                    <a:lnTo>
                      <a:pt x="448" y="1"/>
                    </a:lnTo>
                    <a:lnTo>
                      <a:pt x="448" y="1"/>
                    </a:lnTo>
                    <a:lnTo>
                      <a:pt x="446" y="1"/>
                    </a:lnTo>
                    <a:lnTo>
                      <a:pt x="446" y="1"/>
                    </a:lnTo>
                    <a:lnTo>
                      <a:pt x="446" y="0"/>
                    </a:lnTo>
                    <a:lnTo>
                      <a:pt x="446" y="0"/>
                    </a:lnTo>
                    <a:lnTo>
                      <a:pt x="445" y="0"/>
                    </a:lnTo>
                    <a:lnTo>
                      <a:pt x="445" y="0"/>
                    </a:lnTo>
                    <a:lnTo>
                      <a:pt x="443" y="1"/>
                    </a:lnTo>
                    <a:lnTo>
                      <a:pt x="443" y="1"/>
                    </a:lnTo>
                    <a:lnTo>
                      <a:pt x="442" y="1"/>
                    </a:lnTo>
                    <a:lnTo>
                      <a:pt x="442" y="1"/>
                    </a:lnTo>
                    <a:lnTo>
                      <a:pt x="441" y="1"/>
                    </a:lnTo>
                    <a:lnTo>
                      <a:pt x="441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38" y="1"/>
                    </a:lnTo>
                    <a:lnTo>
                      <a:pt x="438" y="1"/>
                    </a:lnTo>
                    <a:lnTo>
                      <a:pt x="436" y="3"/>
                    </a:lnTo>
                    <a:lnTo>
                      <a:pt x="436" y="3"/>
                    </a:lnTo>
                    <a:lnTo>
                      <a:pt x="434" y="3"/>
                    </a:lnTo>
                    <a:lnTo>
                      <a:pt x="434" y="3"/>
                    </a:lnTo>
                    <a:lnTo>
                      <a:pt x="433" y="4"/>
                    </a:lnTo>
                    <a:lnTo>
                      <a:pt x="433" y="4"/>
                    </a:lnTo>
                    <a:lnTo>
                      <a:pt x="431" y="4"/>
                    </a:lnTo>
                    <a:lnTo>
                      <a:pt x="431" y="4"/>
                    </a:lnTo>
                    <a:lnTo>
                      <a:pt x="431" y="4"/>
                    </a:lnTo>
                    <a:lnTo>
                      <a:pt x="431" y="4"/>
                    </a:lnTo>
                    <a:lnTo>
                      <a:pt x="429" y="5"/>
                    </a:lnTo>
                    <a:lnTo>
                      <a:pt x="429" y="5"/>
                    </a:lnTo>
                    <a:lnTo>
                      <a:pt x="428" y="5"/>
                    </a:lnTo>
                    <a:lnTo>
                      <a:pt x="428" y="5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27" y="6"/>
                    </a:lnTo>
                    <a:lnTo>
                      <a:pt x="427" y="6"/>
                    </a:lnTo>
                    <a:lnTo>
                      <a:pt x="426" y="8"/>
                    </a:lnTo>
                    <a:lnTo>
                      <a:pt x="426" y="8"/>
                    </a:lnTo>
                    <a:lnTo>
                      <a:pt x="426" y="8"/>
                    </a:lnTo>
                    <a:lnTo>
                      <a:pt x="426" y="8"/>
                    </a:lnTo>
                    <a:lnTo>
                      <a:pt x="424" y="9"/>
                    </a:lnTo>
                    <a:lnTo>
                      <a:pt x="424" y="9"/>
                    </a:lnTo>
                    <a:lnTo>
                      <a:pt x="424" y="9"/>
                    </a:lnTo>
                    <a:lnTo>
                      <a:pt x="424" y="9"/>
                    </a:lnTo>
                    <a:lnTo>
                      <a:pt x="423" y="11"/>
                    </a:lnTo>
                    <a:lnTo>
                      <a:pt x="423" y="11"/>
                    </a:lnTo>
                    <a:lnTo>
                      <a:pt x="422" y="14"/>
                    </a:lnTo>
                    <a:lnTo>
                      <a:pt x="422" y="14"/>
                    </a:lnTo>
                    <a:lnTo>
                      <a:pt x="422" y="15"/>
                    </a:lnTo>
                    <a:lnTo>
                      <a:pt x="422" y="15"/>
                    </a:lnTo>
                    <a:lnTo>
                      <a:pt x="419" y="31"/>
                    </a:lnTo>
                    <a:lnTo>
                      <a:pt x="419" y="31"/>
                    </a:lnTo>
                    <a:lnTo>
                      <a:pt x="418" y="45"/>
                    </a:lnTo>
                    <a:lnTo>
                      <a:pt x="418" y="57"/>
                    </a:lnTo>
                    <a:lnTo>
                      <a:pt x="419" y="73"/>
                    </a:lnTo>
                    <a:lnTo>
                      <a:pt x="419" y="73"/>
                    </a:lnTo>
                    <a:lnTo>
                      <a:pt x="398" y="81"/>
                    </a:lnTo>
                    <a:lnTo>
                      <a:pt x="398" y="81"/>
                    </a:lnTo>
                    <a:lnTo>
                      <a:pt x="388" y="67"/>
                    </a:lnTo>
                    <a:lnTo>
                      <a:pt x="380" y="59"/>
                    </a:lnTo>
                    <a:lnTo>
                      <a:pt x="370" y="49"/>
                    </a:lnTo>
                    <a:lnTo>
                      <a:pt x="370" y="49"/>
                    </a:lnTo>
                    <a:lnTo>
                      <a:pt x="358" y="38"/>
                    </a:lnTo>
                    <a:lnTo>
                      <a:pt x="358" y="38"/>
                    </a:lnTo>
                    <a:lnTo>
                      <a:pt x="358" y="38"/>
                    </a:lnTo>
                    <a:lnTo>
                      <a:pt x="358" y="38"/>
                    </a:lnTo>
                    <a:lnTo>
                      <a:pt x="358" y="38"/>
                    </a:lnTo>
                    <a:lnTo>
                      <a:pt x="355" y="37"/>
                    </a:lnTo>
                    <a:lnTo>
                      <a:pt x="355" y="37"/>
                    </a:lnTo>
                    <a:lnTo>
                      <a:pt x="355" y="37"/>
                    </a:lnTo>
                    <a:lnTo>
                      <a:pt x="355" y="37"/>
                    </a:lnTo>
                    <a:lnTo>
                      <a:pt x="353" y="35"/>
                    </a:lnTo>
                    <a:lnTo>
                      <a:pt x="353" y="35"/>
                    </a:lnTo>
                    <a:lnTo>
                      <a:pt x="353" y="35"/>
                    </a:lnTo>
                    <a:lnTo>
                      <a:pt x="353" y="35"/>
                    </a:lnTo>
                    <a:lnTo>
                      <a:pt x="351" y="34"/>
                    </a:lnTo>
                    <a:lnTo>
                      <a:pt x="351" y="34"/>
                    </a:lnTo>
                    <a:lnTo>
                      <a:pt x="350" y="34"/>
                    </a:lnTo>
                    <a:lnTo>
                      <a:pt x="350" y="34"/>
                    </a:lnTo>
                    <a:lnTo>
                      <a:pt x="349" y="34"/>
                    </a:lnTo>
                    <a:lnTo>
                      <a:pt x="349" y="34"/>
                    </a:lnTo>
                    <a:lnTo>
                      <a:pt x="349" y="34"/>
                    </a:lnTo>
                    <a:lnTo>
                      <a:pt x="349" y="34"/>
                    </a:lnTo>
                    <a:lnTo>
                      <a:pt x="346" y="34"/>
                    </a:lnTo>
                    <a:lnTo>
                      <a:pt x="346" y="34"/>
                    </a:lnTo>
                    <a:lnTo>
                      <a:pt x="346" y="35"/>
                    </a:lnTo>
                    <a:lnTo>
                      <a:pt x="346" y="35"/>
                    </a:lnTo>
                    <a:lnTo>
                      <a:pt x="344" y="35"/>
                    </a:lnTo>
                    <a:lnTo>
                      <a:pt x="344" y="35"/>
                    </a:lnTo>
                    <a:lnTo>
                      <a:pt x="344" y="35"/>
                    </a:lnTo>
                    <a:lnTo>
                      <a:pt x="344" y="35"/>
                    </a:lnTo>
                    <a:lnTo>
                      <a:pt x="342" y="37"/>
                    </a:lnTo>
                    <a:lnTo>
                      <a:pt x="342" y="37"/>
                    </a:lnTo>
                    <a:lnTo>
                      <a:pt x="341" y="37"/>
                    </a:lnTo>
                    <a:lnTo>
                      <a:pt x="341" y="37"/>
                    </a:lnTo>
                    <a:lnTo>
                      <a:pt x="339" y="38"/>
                    </a:lnTo>
                    <a:lnTo>
                      <a:pt x="339" y="38"/>
                    </a:lnTo>
                    <a:lnTo>
                      <a:pt x="337" y="39"/>
                    </a:lnTo>
                    <a:lnTo>
                      <a:pt x="337" y="39"/>
                    </a:lnTo>
                    <a:lnTo>
                      <a:pt x="336" y="39"/>
                    </a:lnTo>
                    <a:lnTo>
                      <a:pt x="336" y="39"/>
                    </a:lnTo>
                    <a:lnTo>
                      <a:pt x="335" y="40"/>
                    </a:lnTo>
                    <a:lnTo>
                      <a:pt x="335" y="40"/>
                    </a:lnTo>
                    <a:lnTo>
                      <a:pt x="334" y="40"/>
                    </a:lnTo>
                    <a:lnTo>
                      <a:pt x="334" y="40"/>
                    </a:lnTo>
                    <a:lnTo>
                      <a:pt x="332" y="42"/>
                    </a:lnTo>
                    <a:lnTo>
                      <a:pt x="332" y="42"/>
                    </a:lnTo>
                    <a:lnTo>
                      <a:pt x="332" y="42"/>
                    </a:lnTo>
                    <a:lnTo>
                      <a:pt x="332" y="42"/>
                    </a:lnTo>
                    <a:lnTo>
                      <a:pt x="331" y="43"/>
                    </a:lnTo>
                    <a:lnTo>
                      <a:pt x="331" y="43"/>
                    </a:lnTo>
                    <a:lnTo>
                      <a:pt x="331" y="43"/>
                    </a:lnTo>
                    <a:lnTo>
                      <a:pt x="331" y="43"/>
                    </a:lnTo>
                    <a:lnTo>
                      <a:pt x="330" y="44"/>
                    </a:lnTo>
                    <a:lnTo>
                      <a:pt x="330" y="44"/>
                    </a:lnTo>
                    <a:lnTo>
                      <a:pt x="330" y="44"/>
                    </a:lnTo>
                    <a:lnTo>
                      <a:pt x="330" y="44"/>
                    </a:lnTo>
                    <a:lnTo>
                      <a:pt x="329" y="47"/>
                    </a:lnTo>
                    <a:lnTo>
                      <a:pt x="329" y="47"/>
                    </a:lnTo>
                    <a:lnTo>
                      <a:pt x="329" y="47"/>
                    </a:lnTo>
                    <a:lnTo>
                      <a:pt x="329" y="47"/>
                    </a:lnTo>
                    <a:lnTo>
                      <a:pt x="327" y="49"/>
                    </a:lnTo>
                    <a:lnTo>
                      <a:pt x="327" y="49"/>
                    </a:lnTo>
                    <a:lnTo>
                      <a:pt x="327" y="49"/>
                    </a:lnTo>
                    <a:lnTo>
                      <a:pt x="327" y="49"/>
                    </a:lnTo>
                    <a:lnTo>
                      <a:pt x="327" y="52"/>
                    </a:lnTo>
                    <a:lnTo>
                      <a:pt x="327" y="52"/>
                    </a:lnTo>
                    <a:lnTo>
                      <a:pt x="327" y="53"/>
                    </a:lnTo>
                    <a:lnTo>
                      <a:pt x="327" y="53"/>
                    </a:lnTo>
                    <a:lnTo>
                      <a:pt x="327" y="69"/>
                    </a:lnTo>
                    <a:lnTo>
                      <a:pt x="327" y="69"/>
                    </a:lnTo>
                    <a:lnTo>
                      <a:pt x="329" y="83"/>
                    </a:lnTo>
                    <a:lnTo>
                      <a:pt x="331" y="94"/>
                    </a:lnTo>
                    <a:lnTo>
                      <a:pt x="335" y="110"/>
                    </a:lnTo>
                    <a:lnTo>
                      <a:pt x="335" y="110"/>
                    </a:lnTo>
                    <a:lnTo>
                      <a:pt x="315" y="121"/>
                    </a:lnTo>
                    <a:lnTo>
                      <a:pt x="315" y="121"/>
                    </a:lnTo>
                    <a:lnTo>
                      <a:pt x="303" y="110"/>
                    </a:lnTo>
                    <a:lnTo>
                      <a:pt x="295" y="103"/>
                    </a:lnTo>
                    <a:lnTo>
                      <a:pt x="283" y="94"/>
                    </a:lnTo>
                    <a:lnTo>
                      <a:pt x="283" y="94"/>
                    </a:lnTo>
                    <a:lnTo>
                      <a:pt x="268" y="87"/>
                    </a:lnTo>
                    <a:lnTo>
                      <a:pt x="268" y="87"/>
                    </a:lnTo>
                    <a:lnTo>
                      <a:pt x="268" y="86"/>
                    </a:lnTo>
                    <a:lnTo>
                      <a:pt x="268" y="86"/>
                    </a:lnTo>
                    <a:lnTo>
                      <a:pt x="266" y="86"/>
                    </a:lnTo>
                    <a:lnTo>
                      <a:pt x="266" y="86"/>
                    </a:lnTo>
                    <a:lnTo>
                      <a:pt x="266" y="84"/>
                    </a:lnTo>
                    <a:lnTo>
                      <a:pt x="266" y="84"/>
                    </a:lnTo>
                    <a:lnTo>
                      <a:pt x="263" y="84"/>
                    </a:lnTo>
                    <a:lnTo>
                      <a:pt x="263" y="84"/>
                    </a:lnTo>
                    <a:lnTo>
                      <a:pt x="262" y="84"/>
                    </a:lnTo>
                    <a:lnTo>
                      <a:pt x="262" y="84"/>
                    </a:lnTo>
                    <a:lnTo>
                      <a:pt x="261" y="84"/>
                    </a:lnTo>
                    <a:lnTo>
                      <a:pt x="261" y="84"/>
                    </a:lnTo>
                    <a:lnTo>
                      <a:pt x="261" y="84"/>
                    </a:lnTo>
                    <a:lnTo>
                      <a:pt x="261" y="84"/>
                    </a:lnTo>
                    <a:lnTo>
                      <a:pt x="258" y="84"/>
                    </a:lnTo>
                    <a:lnTo>
                      <a:pt x="258" y="84"/>
                    </a:lnTo>
                    <a:lnTo>
                      <a:pt x="258" y="84"/>
                    </a:lnTo>
                    <a:lnTo>
                      <a:pt x="258" y="84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57" y="86"/>
                    </a:lnTo>
                    <a:lnTo>
                      <a:pt x="257" y="86"/>
                    </a:lnTo>
                    <a:lnTo>
                      <a:pt x="254" y="86"/>
                    </a:lnTo>
                    <a:lnTo>
                      <a:pt x="254" y="86"/>
                    </a:lnTo>
                    <a:lnTo>
                      <a:pt x="254" y="86"/>
                    </a:lnTo>
                    <a:lnTo>
                      <a:pt x="254" y="86"/>
                    </a:lnTo>
                    <a:lnTo>
                      <a:pt x="253" y="87"/>
                    </a:lnTo>
                    <a:lnTo>
                      <a:pt x="253" y="87"/>
                    </a:lnTo>
                    <a:lnTo>
                      <a:pt x="252" y="88"/>
                    </a:lnTo>
                    <a:lnTo>
                      <a:pt x="252" y="88"/>
                    </a:lnTo>
                    <a:lnTo>
                      <a:pt x="249" y="89"/>
                    </a:lnTo>
                    <a:lnTo>
                      <a:pt x="249" y="89"/>
                    </a:lnTo>
                    <a:lnTo>
                      <a:pt x="248" y="91"/>
                    </a:lnTo>
                    <a:lnTo>
                      <a:pt x="248" y="91"/>
                    </a:lnTo>
                    <a:lnTo>
                      <a:pt x="247" y="91"/>
                    </a:lnTo>
                    <a:lnTo>
                      <a:pt x="247" y="91"/>
                    </a:lnTo>
                    <a:lnTo>
                      <a:pt x="245" y="92"/>
                    </a:lnTo>
                    <a:lnTo>
                      <a:pt x="245" y="92"/>
                    </a:lnTo>
                    <a:lnTo>
                      <a:pt x="245" y="92"/>
                    </a:lnTo>
                    <a:lnTo>
                      <a:pt x="245" y="92"/>
                    </a:lnTo>
                    <a:lnTo>
                      <a:pt x="244" y="94"/>
                    </a:lnTo>
                    <a:lnTo>
                      <a:pt x="244" y="94"/>
                    </a:lnTo>
                    <a:lnTo>
                      <a:pt x="243" y="94"/>
                    </a:lnTo>
                    <a:lnTo>
                      <a:pt x="243" y="94"/>
                    </a:lnTo>
                    <a:lnTo>
                      <a:pt x="243" y="96"/>
                    </a:lnTo>
                    <a:lnTo>
                      <a:pt x="243" y="96"/>
                    </a:lnTo>
                    <a:lnTo>
                      <a:pt x="242" y="96"/>
                    </a:lnTo>
                    <a:lnTo>
                      <a:pt x="242" y="96"/>
                    </a:lnTo>
                    <a:lnTo>
                      <a:pt x="242" y="97"/>
                    </a:lnTo>
                    <a:lnTo>
                      <a:pt x="242" y="97"/>
                    </a:lnTo>
                    <a:lnTo>
                      <a:pt x="242" y="97"/>
                    </a:lnTo>
                    <a:lnTo>
                      <a:pt x="242" y="97"/>
                    </a:lnTo>
                    <a:lnTo>
                      <a:pt x="240" y="100"/>
                    </a:lnTo>
                    <a:lnTo>
                      <a:pt x="240" y="100"/>
                    </a:lnTo>
                    <a:lnTo>
                      <a:pt x="240" y="100"/>
                    </a:lnTo>
                    <a:lnTo>
                      <a:pt x="240" y="100"/>
                    </a:lnTo>
                    <a:lnTo>
                      <a:pt x="240" y="102"/>
                    </a:lnTo>
                    <a:lnTo>
                      <a:pt x="240" y="102"/>
                    </a:lnTo>
                    <a:lnTo>
                      <a:pt x="240" y="102"/>
                    </a:lnTo>
                    <a:lnTo>
                      <a:pt x="240" y="102"/>
                    </a:lnTo>
                    <a:lnTo>
                      <a:pt x="240" y="106"/>
                    </a:lnTo>
                    <a:lnTo>
                      <a:pt x="240" y="106"/>
                    </a:lnTo>
                    <a:lnTo>
                      <a:pt x="240" y="106"/>
                    </a:lnTo>
                    <a:lnTo>
                      <a:pt x="240" y="106"/>
                    </a:lnTo>
                    <a:lnTo>
                      <a:pt x="244" y="122"/>
                    </a:lnTo>
                    <a:lnTo>
                      <a:pt x="244" y="122"/>
                    </a:lnTo>
                    <a:lnTo>
                      <a:pt x="248" y="135"/>
                    </a:lnTo>
                    <a:lnTo>
                      <a:pt x="252" y="146"/>
                    </a:lnTo>
                    <a:lnTo>
                      <a:pt x="258" y="161"/>
                    </a:lnTo>
                    <a:lnTo>
                      <a:pt x="258" y="161"/>
                    </a:lnTo>
                    <a:lnTo>
                      <a:pt x="240" y="175"/>
                    </a:lnTo>
                    <a:lnTo>
                      <a:pt x="240" y="175"/>
                    </a:lnTo>
                    <a:lnTo>
                      <a:pt x="227" y="166"/>
                    </a:lnTo>
                    <a:lnTo>
                      <a:pt x="216" y="161"/>
                    </a:lnTo>
                    <a:lnTo>
                      <a:pt x="204" y="155"/>
                    </a:lnTo>
                    <a:lnTo>
                      <a:pt x="204" y="155"/>
                    </a:lnTo>
                    <a:lnTo>
                      <a:pt x="189" y="150"/>
                    </a:lnTo>
                    <a:lnTo>
                      <a:pt x="189" y="150"/>
                    </a:lnTo>
                    <a:lnTo>
                      <a:pt x="189" y="150"/>
                    </a:lnTo>
                    <a:lnTo>
                      <a:pt x="189" y="150"/>
                    </a:lnTo>
                    <a:lnTo>
                      <a:pt x="182" y="149"/>
                    </a:lnTo>
                    <a:lnTo>
                      <a:pt x="182" y="149"/>
                    </a:lnTo>
                    <a:lnTo>
                      <a:pt x="182" y="149"/>
                    </a:lnTo>
                    <a:lnTo>
                      <a:pt x="182" y="149"/>
                    </a:lnTo>
                    <a:lnTo>
                      <a:pt x="180" y="149"/>
                    </a:lnTo>
                    <a:lnTo>
                      <a:pt x="180" y="149"/>
                    </a:lnTo>
                    <a:lnTo>
                      <a:pt x="180" y="149"/>
                    </a:lnTo>
                    <a:lnTo>
                      <a:pt x="180" y="149"/>
                    </a:lnTo>
                    <a:lnTo>
                      <a:pt x="179" y="149"/>
                    </a:lnTo>
                    <a:lnTo>
                      <a:pt x="179" y="149"/>
                    </a:lnTo>
                    <a:lnTo>
                      <a:pt x="177" y="150"/>
                    </a:lnTo>
                    <a:lnTo>
                      <a:pt x="177" y="150"/>
                    </a:lnTo>
                    <a:lnTo>
                      <a:pt x="177" y="150"/>
                    </a:lnTo>
                    <a:lnTo>
                      <a:pt x="177" y="150"/>
                    </a:lnTo>
                    <a:lnTo>
                      <a:pt x="176" y="150"/>
                    </a:lnTo>
                    <a:lnTo>
                      <a:pt x="176" y="150"/>
                    </a:lnTo>
                    <a:lnTo>
                      <a:pt x="175" y="151"/>
                    </a:lnTo>
                    <a:lnTo>
                      <a:pt x="175" y="151"/>
                    </a:lnTo>
                    <a:lnTo>
                      <a:pt x="175" y="152"/>
                    </a:lnTo>
                    <a:lnTo>
                      <a:pt x="175" y="152"/>
                    </a:lnTo>
                    <a:lnTo>
                      <a:pt x="174" y="154"/>
                    </a:lnTo>
                    <a:lnTo>
                      <a:pt x="174" y="154"/>
                    </a:lnTo>
                    <a:lnTo>
                      <a:pt x="172" y="154"/>
                    </a:lnTo>
                    <a:lnTo>
                      <a:pt x="172" y="154"/>
                    </a:lnTo>
                    <a:lnTo>
                      <a:pt x="171" y="155"/>
                    </a:lnTo>
                    <a:lnTo>
                      <a:pt x="171" y="155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7" y="159"/>
                    </a:lnTo>
                    <a:lnTo>
                      <a:pt x="167" y="159"/>
                    </a:lnTo>
                    <a:lnTo>
                      <a:pt x="167" y="160"/>
                    </a:lnTo>
                    <a:lnTo>
                      <a:pt x="167" y="160"/>
                    </a:lnTo>
                    <a:lnTo>
                      <a:pt x="166" y="161"/>
                    </a:lnTo>
                    <a:lnTo>
                      <a:pt x="166" y="161"/>
                    </a:lnTo>
                    <a:lnTo>
                      <a:pt x="166" y="161"/>
                    </a:lnTo>
                    <a:lnTo>
                      <a:pt x="166" y="161"/>
                    </a:lnTo>
                    <a:lnTo>
                      <a:pt x="165" y="162"/>
                    </a:lnTo>
                    <a:lnTo>
                      <a:pt x="165" y="162"/>
                    </a:lnTo>
                    <a:lnTo>
                      <a:pt x="165" y="162"/>
                    </a:lnTo>
                    <a:lnTo>
                      <a:pt x="165" y="162"/>
                    </a:lnTo>
                    <a:lnTo>
                      <a:pt x="164" y="165"/>
                    </a:lnTo>
                    <a:lnTo>
                      <a:pt x="164" y="165"/>
                    </a:lnTo>
                    <a:lnTo>
                      <a:pt x="164" y="165"/>
                    </a:lnTo>
                    <a:lnTo>
                      <a:pt x="164" y="165"/>
                    </a:lnTo>
                    <a:lnTo>
                      <a:pt x="164" y="168"/>
                    </a:lnTo>
                    <a:lnTo>
                      <a:pt x="164" y="168"/>
                    </a:lnTo>
                    <a:lnTo>
                      <a:pt x="164" y="168"/>
                    </a:lnTo>
                    <a:lnTo>
                      <a:pt x="164" y="168"/>
                    </a:lnTo>
                    <a:lnTo>
                      <a:pt x="165" y="173"/>
                    </a:lnTo>
                    <a:lnTo>
                      <a:pt x="165" y="173"/>
                    </a:lnTo>
                    <a:lnTo>
                      <a:pt x="165" y="174"/>
                    </a:lnTo>
                    <a:lnTo>
                      <a:pt x="165" y="174"/>
                    </a:lnTo>
                    <a:lnTo>
                      <a:pt x="171" y="189"/>
                    </a:lnTo>
                    <a:lnTo>
                      <a:pt x="171" y="189"/>
                    </a:lnTo>
                    <a:lnTo>
                      <a:pt x="176" y="202"/>
                    </a:lnTo>
                    <a:lnTo>
                      <a:pt x="182" y="212"/>
                    </a:lnTo>
                    <a:lnTo>
                      <a:pt x="191" y="224"/>
                    </a:lnTo>
                    <a:lnTo>
                      <a:pt x="191" y="224"/>
                    </a:lnTo>
                    <a:lnTo>
                      <a:pt x="176" y="242"/>
                    </a:lnTo>
                    <a:lnTo>
                      <a:pt x="176" y="242"/>
                    </a:lnTo>
                    <a:lnTo>
                      <a:pt x="161" y="236"/>
                    </a:lnTo>
                    <a:lnTo>
                      <a:pt x="151" y="232"/>
                    </a:lnTo>
                    <a:lnTo>
                      <a:pt x="137" y="229"/>
                    </a:lnTo>
                    <a:lnTo>
                      <a:pt x="137" y="229"/>
                    </a:lnTo>
                    <a:lnTo>
                      <a:pt x="121" y="225"/>
                    </a:lnTo>
                    <a:lnTo>
                      <a:pt x="121" y="225"/>
                    </a:lnTo>
                    <a:lnTo>
                      <a:pt x="121" y="225"/>
                    </a:lnTo>
                    <a:lnTo>
                      <a:pt x="121" y="225"/>
                    </a:lnTo>
                    <a:lnTo>
                      <a:pt x="117" y="225"/>
                    </a:lnTo>
                    <a:lnTo>
                      <a:pt x="117" y="225"/>
                    </a:lnTo>
                    <a:lnTo>
                      <a:pt x="114" y="225"/>
                    </a:lnTo>
                    <a:lnTo>
                      <a:pt x="114" y="225"/>
                    </a:lnTo>
                    <a:lnTo>
                      <a:pt x="114" y="225"/>
                    </a:lnTo>
                    <a:lnTo>
                      <a:pt x="114" y="225"/>
                    </a:lnTo>
                    <a:lnTo>
                      <a:pt x="113" y="225"/>
                    </a:lnTo>
                    <a:lnTo>
                      <a:pt x="113" y="225"/>
                    </a:lnTo>
                    <a:lnTo>
                      <a:pt x="112" y="227"/>
                    </a:lnTo>
                    <a:lnTo>
                      <a:pt x="112" y="227"/>
                    </a:lnTo>
                    <a:lnTo>
                      <a:pt x="111" y="227"/>
                    </a:lnTo>
                    <a:lnTo>
                      <a:pt x="111" y="227"/>
                    </a:lnTo>
                    <a:lnTo>
                      <a:pt x="111" y="227"/>
                    </a:lnTo>
                    <a:lnTo>
                      <a:pt x="111" y="227"/>
                    </a:lnTo>
                    <a:lnTo>
                      <a:pt x="109" y="228"/>
                    </a:lnTo>
                    <a:lnTo>
                      <a:pt x="109" y="228"/>
                    </a:lnTo>
                    <a:lnTo>
                      <a:pt x="109" y="228"/>
                    </a:lnTo>
                    <a:lnTo>
                      <a:pt x="109" y="228"/>
                    </a:lnTo>
                    <a:lnTo>
                      <a:pt x="108" y="231"/>
                    </a:lnTo>
                    <a:lnTo>
                      <a:pt x="108" y="231"/>
                    </a:lnTo>
                    <a:lnTo>
                      <a:pt x="107" y="231"/>
                    </a:lnTo>
                    <a:lnTo>
                      <a:pt x="107" y="231"/>
                    </a:lnTo>
                    <a:lnTo>
                      <a:pt x="107" y="232"/>
                    </a:lnTo>
                    <a:lnTo>
                      <a:pt x="107" y="232"/>
                    </a:lnTo>
                    <a:lnTo>
                      <a:pt x="106" y="233"/>
                    </a:lnTo>
                    <a:lnTo>
                      <a:pt x="106" y="233"/>
                    </a:lnTo>
                    <a:lnTo>
                      <a:pt x="104" y="234"/>
                    </a:lnTo>
                    <a:lnTo>
                      <a:pt x="104" y="234"/>
                    </a:lnTo>
                    <a:lnTo>
                      <a:pt x="103" y="237"/>
                    </a:lnTo>
                    <a:lnTo>
                      <a:pt x="103" y="237"/>
                    </a:lnTo>
                    <a:lnTo>
                      <a:pt x="103" y="237"/>
                    </a:lnTo>
                    <a:lnTo>
                      <a:pt x="103" y="237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01" y="241"/>
                    </a:lnTo>
                    <a:lnTo>
                      <a:pt x="101" y="241"/>
                    </a:lnTo>
                    <a:lnTo>
                      <a:pt x="101" y="242"/>
                    </a:lnTo>
                    <a:lnTo>
                      <a:pt x="101" y="242"/>
                    </a:lnTo>
                    <a:lnTo>
                      <a:pt x="99" y="243"/>
                    </a:lnTo>
                    <a:lnTo>
                      <a:pt x="99" y="243"/>
                    </a:lnTo>
                    <a:lnTo>
                      <a:pt x="99" y="243"/>
                    </a:lnTo>
                    <a:lnTo>
                      <a:pt x="99" y="243"/>
                    </a:lnTo>
                    <a:lnTo>
                      <a:pt x="99" y="246"/>
                    </a:lnTo>
                    <a:lnTo>
                      <a:pt x="99" y="246"/>
                    </a:lnTo>
                    <a:lnTo>
                      <a:pt x="99" y="246"/>
                    </a:lnTo>
                    <a:lnTo>
                      <a:pt x="99" y="246"/>
                    </a:lnTo>
                    <a:lnTo>
                      <a:pt x="99" y="247"/>
                    </a:lnTo>
                    <a:lnTo>
                      <a:pt x="99" y="247"/>
                    </a:lnTo>
                    <a:lnTo>
                      <a:pt x="99" y="247"/>
                    </a:lnTo>
                    <a:lnTo>
                      <a:pt x="99" y="247"/>
                    </a:lnTo>
                    <a:lnTo>
                      <a:pt x="101" y="249"/>
                    </a:lnTo>
                    <a:lnTo>
                      <a:pt x="101" y="249"/>
                    </a:lnTo>
                    <a:lnTo>
                      <a:pt x="102" y="253"/>
                    </a:lnTo>
                    <a:lnTo>
                      <a:pt x="102" y="253"/>
                    </a:lnTo>
                    <a:lnTo>
                      <a:pt x="102" y="253"/>
                    </a:lnTo>
                    <a:lnTo>
                      <a:pt x="102" y="253"/>
                    </a:lnTo>
                    <a:lnTo>
                      <a:pt x="111" y="267"/>
                    </a:lnTo>
                    <a:lnTo>
                      <a:pt x="111" y="267"/>
                    </a:lnTo>
                    <a:lnTo>
                      <a:pt x="118" y="278"/>
                    </a:lnTo>
                    <a:lnTo>
                      <a:pt x="124" y="287"/>
                    </a:lnTo>
                    <a:lnTo>
                      <a:pt x="136" y="300"/>
                    </a:lnTo>
                    <a:lnTo>
                      <a:pt x="136" y="300"/>
                    </a:lnTo>
                    <a:lnTo>
                      <a:pt x="124" y="319"/>
                    </a:lnTo>
                    <a:lnTo>
                      <a:pt x="124" y="319"/>
                    </a:lnTo>
                    <a:lnTo>
                      <a:pt x="109" y="315"/>
                    </a:lnTo>
                    <a:lnTo>
                      <a:pt x="98" y="314"/>
                    </a:lnTo>
                    <a:lnTo>
                      <a:pt x="84" y="312"/>
                    </a:lnTo>
                    <a:lnTo>
                      <a:pt x="84" y="312"/>
                    </a:lnTo>
                    <a:lnTo>
                      <a:pt x="68" y="312"/>
                    </a:lnTo>
                    <a:lnTo>
                      <a:pt x="68" y="312"/>
                    </a:lnTo>
                    <a:lnTo>
                      <a:pt x="67" y="312"/>
                    </a:lnTo>
                    <a:lnTo>
                      <a:pt x="67" y="312"/>
                    </a:lnTo>
                    <a:lnTo>
                      <a:pt x="64" y="312"/>
                    </a:lnTo>
                    <a:lnTo>
                      <a:pt x="64" y="312"/>
                    </a:lnTo>
                    <a:lnTo>
                      <a:pt x="64" y="312"/>
                    </a:lnTo>
                    <a:lnTo>
                      <a:pt x="62" y="314"/>
                    </a:lnTo>
                    <a:lnTo>
                      <a:pt x="62" y="314"/>
                    </a:lnTo>
                    <a:lnTo>
                      <a:pt x="62" y="314"/>
                    </a:lnTo>
                    <a:lnTo>
                      <a:pt x="62" y="314"/>
                    </a:lnTo>
                    <a:lnTo>
                      <a:pt x="59" y="314"/>
                    </a:lnTo>
                    <a:lnTo>
                      <a:pt x="59" y="314"/>
                    </a:lnTo>
                    <a:lnTo>
                      <a:pt x="59" y="315"/>
                    </a:lnTo>
                    <a:lnTo>
                      <a:pt x="59" y="315"/>
                    </a:lnTo>
                    <a:lnTo>
                      <a:pt x="58" y="315"/>
                    </a:lnTo>
                    <a:lnTo>
                      <a:pt x="58" y="315"/>
                    </a:lnTo>
                    <a:lnTo>
                      <a:pt x="58" y="316"/>
                    </a:lnTo>
                    <a:lnTo>
                      <a:pt x="58" y="316"/>
                    </a:lnTo>
                    <a:lnTo>
                      <a:pt x="56" y="317"/>
                    </a:lnTo>
                    <a:lnTo>
                      <a:pt x="56" y="317"/>
                    </a:lnTo>
                    <a:lnTo>
                      <a:pt x="56" y="317"/>
                    </a:lnTo>
                    <a:lnTo>
                      <a:pt x="56" y="317"/>
                    </a:lnTo>
                    <a:lnTo>
                      <a:pt x="55" y="319"/>
                    </a:lnTo>
                    <a:lnTo>
                      <a:pt x="55" y="319"/>
                    </a:lnTo>
                    <a:lnTo>
                      <a:pt x="55" y="319"/>
                    </a:lnTo>
                    <a:lnTo>
                      <a:pt x="55" y="319"/>
                    </a:lnTo>
                    <a:lnTo>
                      <a:pt x="54" y="321"/>
                    </a:lnTo>
                    <a:lnTo>
                      <a:pt x="54" y="321"/>
                    </a:lnTo>
                    <a:lnTo>
                      <a:pt x="54" y="321"/>
                    </a:lnTo>
                    <a:lnTo>
                      <a:pt x="54" y="321"/>
                    </a:lnTo>
                    <a:lnTo>
                      <a:pt x="53" y="324"/>
                    </a:lnTo>
                    <a:lnTo>
                      <a:pt x="53" y="324"/>
                    </a:lnTo>
                    <a:lnTo>
                      <a:pt x="51" y="326"/>
                    </a:lnTo>
                    <a:lnTo>
                      <a:pt x="51" y="326"/>
                    </a:lnTo>
                    <a:lnTo>
                      <a:pt x="51" y="326"/>
                    </a:lnTo>
                    <a:lnTo>
                      <a:pt x="51" y="326"/>
                    </a:lnTo>
                    <a:lnTo>
                      <a:pt x="50" y="329"/>
                    </a:lnTo>
                    <a:lnTo>
                      <a:pt x="50" y="329"/>
                    </a:lnTo>
                    <a:lnTo>
                      <a:pt x="50" y="329"/>
                    </a:lnTo>
                    <a:lnTo>
                      <a:pt x="50" y="329"/>
                    </a:lnTo>
                    <a:lnTo>
                      <a:pt x="50" y="331"/>
                    </a:lnTo>
                    <a:lnTo>
                      <a:pt x="50" y="331"/>
                    </a:lnTo>
                    <a:lnTo>
                      <a:pt x="50" y="331"/>
                    </a:lnTo>
                    <a:lnTo>
                      <a:pt x="50" y="331"/>
                    </a:lnTo>
                    <a:lnTo>
                      <a:pt x="50" y="333"/>
                    </a:lnTo>
                    <a:lnTo>
                      <a:pt x="50" y="333"/>
                    </a:lnTo>
                    <a:lnTo>
                      <a:pt x="50" y="334"/>
                    </a:lnTo>
                    <a:lnTo>
                      <a:pt x="50" y="334"/>
                    </a:lnTo>
                    <a:lnTo>
                      <a:pt x="50" y="335"/>
                    </a:lnTo>
                    <a:lnTo>
                      <a:pt x="50" y="335"/>
                    </a:lnTo>
                    <a:lnTo>
                      <a:pt x="50" y="335"/>
                    </a:lnTo>
                    <a:lnTo>
                      <a:pt x="50" y="335"/>
                    </a:lnTo>
                    <a:lnTo>
                      <a:pt x="50" y="338"/>
                    </a:lnTo>
                    <a:lnTo>
                      <a:pt x="50" y="338"/>
                    </a:lnTo>
                    <a:lnTo>
                      <a:pt x="50" y="338"/>
                    </a:lnTo>
                    <a:lnTo>
                      <a:pt x="50" y="338"/>
                    </a:lnTo>
                    <a:lnTo>
                      <a:pt x="51" y="340"/>
                    </a:lnTo>
                    <a:lnTo>
                      <a:pt x="51" y="340"/>
                    </a:lnTo>
                    <a:lnTo>
                      <a:pt x="51" y="340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53" y="343"/>
                    </a:lnTo>
                    <a:lnTo>
                      <a:pt x="64" y="355"/>
                    </a:lnTo>
                    <a:lnTo>
                      <a:pt x="64" y="355"/>
                    </a:lnTo>
                    <a:lnTo>
                      <a:pt x="74" y="365"/>
                    </a:lnTo>
                    <a:lnTo>
                      <a:pt x="83" y="373"/>
                    </a:lnTo>
                    <a:lnTo>
                      <a:pt x="96" y="382"/>
                    </a:lnTo>
                    <a:lnTo>
                      <a:pt x="96" y="382"/>
                    </a:lnTo>
                    <a:lnTo>
                      <a:pt x="88" y="403"/>
                    </a:lnTo>
                    <a:lnTo>
                      <a:pt x="88" y="403"/>
                    </a:lnTo>
                    <a:lnTo>
                      <a:pt x="72" y="403"/>
                    </a:lnTo>
                    <a:lnTo>
                      <a:pt x="60" y="403"/>
                    </a:lnTo>
                    <a:lnTo>
                      <a:pt x="46" y="404"/>
                    </a:lnTo>
                    <a:lnTo>
                      <a:pt x="46" y="404"/>
                    </a:lnTo>
                    <a:lnTo>
                      <a:pt x="30" y="407"/>
                    </a:lnTo>
                    <a:lnTo>
                      <a:pt x="30" y="407"/>
                    </a:lnTo>
                    <a:lnTo>
                      <a:pt x="30" y="407"/>
                    </a:lnTo>
                    <a:lnTo>
                      <a:pt x="30" y="407"/>
                    </a:lnTo>
                    <a:lnTo>
                      <a:pt x="25" y="409"/>
                    </a:lnTo>
                    <a:lnTo>
                      <a:pt x="25" y="409"/>
                    </a:lnTo>
                    <a:lnTo>
                      <a:pt x="24" y="409"/>
                    </a:lnTo>
                    <a:lnTo>
                      <a:pt x="24" y="409"/>
                    </a:lnTo>
                    <a:lnTo>
                      <a:pt x="22" y="409"/>
                    </a:lnTo>
                    <a:lnTo>
                      <a:pt x="22" y="409"/>
                    </a:lnTo>
                    <a:lnTo>
                      <a:pt x="22" y="411"/>
                    </a:lnTo>
                    <a:lnTo>
                      <a:pt x="22" y="411"/>
                    </a:lnTo>
                    <a:lnTo>
                      <a:pt x="21" y="412"/>
                    </a:lnTo>
                    <a:lnTo>
                      <a:pt x="21" y="412"/>
                    </a:lnTo>
                    <a:lnTo>
                      <a:pt x="21" y="412"/>
                    </a:lnTo>
                    <a:lnTo>
                      <a:pt x="21" y="412"/>
                    </a:lnTo>
                    <a:lnTo>
                      <a:pt x="20" y="413"/>
                    </a:lnTo>
                    <a:lnTo>
                      <a:pt x="20" y="413"/>
                    </a:lnTo>
                    <a:lnTo>
                      <a:pt x="20" y="413"/>
                    </a:lnTo>
                    <a:lnTo>
                      <a:pt x="20" y="413"/>
                    </a:lnTo>
                    <a:lnTo>
                      <a:pt x="19" y="416"/>
                    </a:lnTo>
                    <a:lnTo>
                      <a:pt x="19" y="416"/>
                    </a:lnTo>
                    <a:lnTo>
                      <a:pt x="19" y="416"/>
                    </a:lnTo>
                    <a:lnTo>
                      <a:pt x="19" y="416"/>
                    </a:lnTo>
                    <a:lnTo>
                      <a:pt x="19" y="418"/>
                    </a:lnTo>
                    <a:lnTo>
                      <a:pt x="19" y="418"/>
                    </a:lnTo>
                    <a:lnTo>
                      <a:pt x="19" y="418"/>
                    </a:lnTo>
                    <a:lnTo>
                      <a:pt x="19" y="418"/>
                    </a:lnTo>
                    <a:lnTo>
                      <a:pt x="17" y="421"/>
                    </a:lnTo>
                    <a:lnTo>
                      <a:pt x="17" y="421"/>
                    </a:lnTo>
                    <a:lnTo>
                      <a:pt x="17" y="423"/>
                    </a:lnTo>
                    <a:lnTo>
                      <a:pt x="17" y="423"/>
                    </a:lnTo>
                    <a:lnTo>
                      <a:pt x="17" y="423"/>
                    </a:lnTo>
                    <a:lnTo>
                      <a:pt x="17" y="423"/>
                    </a:lnTo>
                    <a:lnTo>
                      <a:pt x="16" y="426"/>
                    </a:lnTo>
                    <a:lnTo>
                      <a:pt x="16" y="426"/>
                    </a:lnTo>
                    <a:lnTo>
                      <a:pt x="16" y="426"/>
                    </a:lnTo>
                    <a:lnTo>
                      <a:pt x="16" y="426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28"/>
                    </a:lnTo>
                    <a:lnTo>
                      <a:pt x="16" y="431"/>
                    </a:lnTo>
                    <a:lnTo>
                      <a:pt x="16" y="431"/>
                    </a:lnTo>
                    <a:lnTo>
                      <a:pt x="16" y="431"/>
                    </a:lnTo>
                    <a:lnTo>
                      <a:pt x="16" y="431"/>
                    </a:lnTo>
                    <a:lnTo>
                      <a:pt x="16" y="432"/>
                    </a:lnTo>
                    <a:lnTo>
                      <a:pt x="16" y="432"/>
                    </a:lnTo>
                    <a:lnTo>
                      <a:pt x="16" y="432"/>
                    </a:lnTo>
                    <a:lnTo>
                      <a:pt x="16" y="432"/>
                    </a:lnTo>
                    <a:lnTo>
                      <a:pt x="17" y="435"/>
                    </a:lnTo>
                    <a:lnTo>
                      <a:pt x="17" y="435"/>
                    </a:lnTo>
                    <a:lnTo>
                      <a:pt x="17" y="435"/>
                    </a:lnTo>
                    <a:lnTo>
                      <a:pt x="17" y="435"/>
                    </a:lnTo>
                    <a:lnTo>
                      <a:pt x="21" y="438"/>
                    </a:lnTo>
                    <a:lnTo>
                      <a:pt x="21" y="438"/>
                    </a:lnTo>
                    <a:lnTo>
                      <a:pt x="21" y="440"/>
                    </a:lnTo>
                    <a:lnTo>
                      <a:pt x="21" y="440"/>
                    </a:lnTo>
                    <a:lnTo>
                      <a:pt x="21" y="440"/>
                    </a:lnTo>
                    <a:lnTo>
                      <a:pt x="34" y="450"/>
                    </a:lnTo>
                    <a:lnTo>
                      <a:pt x="34" y="450"/>
                    </a:lnTo>
                    <a:lnTo>
                      <a:pt x="45" y="457"/>
                    </a:lnTo>
                    <a:lnTo>
                      <a:pt x="55" y="464"/>
                    </a:lnTo>
                    <a:lnTo>
                      <a:pt x="69" y="471"/>
                    </a:lnTo>
                    <a:lnTo>
                      <a:pt x="69" y="471"/>
                    </a:lnTo>
                    <a:lnTo>
                      <a:pt x="65" y="494"/>
                    </a:lnTo>
                    <a:lnTo>
                      <a:pt x="65" y="494"/>
                    </a:lnTo>
                    <a:lnTo>
                      <a:pt x="49" y="495"/>
                    </a:lnTo>
                    <a:lnTo>
                      <a:pt x="39" y="498"/>
                    </a:lnTo>
                    <a:lnTo>
                      <a:pt x="25" y="501"/>
                    </a:lnTo>
                    <a:lnTo>
                      <a:pt x="25" y="501"/>
                    </a:lnTo>
                    <a:lnTo>
                      <a:pt x="9" y="506"/>
                    </a:lnTo>
                    <a:lnTo>
                      <a:pt x="9" y="506"/>
                    </a:lnTo>
                    <a:lnTo>
                      <a:pt x="9" y="506"/>
                    </a:lnTo>
                    <a:lnTo>
                      <a:pt x="9" y="506"/>
                    </a:lnTo>
                    <a:lnTo>
                      <a:pt x="6" y="508"/>
                    </a:lnTo>
                    <a:lnTo>
                      <a:pt x="6" y="508"/>
                    </a:lnTo>
                    <a:lnTo>
                      <a:pt x="6" y="508"/>
                    </a:lnTo>
                    <a:lnTo>
                      <a:pt x="6" y="508"/>
                    </a:lnTo>
                    <a:lnTo>
                      <a:pt x="5" y="509"/>
                    </a:lnTo>
                    <a:lnTo>
                      <a:pt x="5" y="509"/>
                    </a:lnTo>
                    <a:lnTo>
                      <a:pt x="4" y="510"/>
                    </a:lnTo>
                    <a:lnTo>
                      <a:pt x="4" y="510"/>
                    </a:lnTo>
                    <a:lnTo>
                      <a:pt x="2" y="511"/>
                    </a:lnTo>
                    <a:lnTo>
                      <a:pt x="2" y="511"/>
                    </a:lnTo>
                    <a:lnTo>
                      <a:pt x="2" y="511"/>
                    </a:lnTo>
                    <a:lnTo>
                      <a:pt x="2" y="511"/>
                    </a:lnTo>
                    <a:lnTo>
                      <a:pt x="1" y="513"/>
                    </a:lnTo>
                    <a:lnTo>
                      <a:pt x="1" y="513"/>
                    </a:lnTo>
                    <a:lnTo>
                      <a:pt x="1" y="513"/>
                    </a:lnTo>
                    <a:lnTo>
                      <a:pt x="1" y="513"/>
                    </a:lnTo>
                    <a:lnTo>
                      <a:pt x="1" y="515"/>
                    </a:lnTo>
                    <a:lnTo>
                      <a:pt x="1" y="515"/>
                    </a:lnTo>
                    <a:lnTo>
                      <a:pt x="1" y="515"/>
                    </a:lnTo>
                    <a:lnTo>
                      <a:pt x="1" y="515"/>
                    </a:lnTo>
                    <a:lnTo>
                      <a:pt x="0" y="516"/>
                    </a:lnTo>
                    <a:lnTo>
                      <a:pt x="0" y="516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0" y="519"/>
                    </a:lnTo>
                    <a:lnTo>
                      <a:pt x="0" y="51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0" y="523"/>
                    </a:lnTo>
                    <a:lnTo>
                      <a:pt x="0" y="523"/>
                    </a:lnTo>
                    <a:lnTo>
                      <a:pt x="0" y="525"/>
                    </a:lnTo>
                    <a:lnTo>
                      <a:pt x="0" y="525"/>
                    </a:lnTo>
                    <a:lnTo>
                      <a:pt x="0" y="525"/>
                    </a:lnTo>
                    <a:lnTo>
                      <a:pt x="0" y="525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0" y="530"/>
                    </a:lnTo>
                    <a:lnTo>
                      <a:pt x="0" y="530"/>
                    </a:lnTo>
                    <a:lnTo>
                      <a:pt x="0" y="530"/>
                    </a:lnTo>
                    <a:lnTo>
                      <a:pt x="0" y="530"/>
                    </a:lnTo>
                    <a:lnTo>
                      <a:pt x="0" y="532"/>
                    </a:lnTo>
                    <a:lnTo>
                      <a:pt x="0" y="532"/>
                    </a:lnTo>
                    <a:lnTo>
                      <a:pt x="0" y="533"/>
                    </a:lnTo>
                    <a:lnTo>
                      <a:pt x="0" y="533"/>
                    </a:lnTo>
                    <a:lnTo>
                      <a:pt x="1" y="534"/>
                    </a:lnTo>
                    <a:lnTo>
                      <a:pt x="1" y="534"/>
                    </a:lnTo>
                    <a:lnTo>
                      <a:pt x="1" y="534"/>
                    </a:lnTo>
                    <a:lnTo>
                      <a:pt x="1" y="534"/>
                    </a:lnTo>
                    <a:lnTo>
                      <a:pt x="1" y="535"/>
                    </a:lnTo>
                    <a:lnTo>
                      <a:pt x="1" y="535"/>
                    </a:lnTo>
                    <a:lnTo>
                      <a:pt x="2" y="537"/>
                    </a:lnTo>
                    <a:lnTo>
                      <a:pt x="2" y="537"/>
                    </a:lnTo>
                    <a:lnTo>
                      <a:pt x="4" y="538"/>
                    </a:lnTo>
                    <a:lnTo>
                      <a:pt x="4" y="538"/>
                    </a:lnTo>
                    <a:lnTo>
                      <a:pt x="4" y="538"/>
                    </a:lnTo>
                    <a:lnTo>
                      <a:pt x="4" y="538"/>
                    </a:lnTo>
                    <a:lnTo>
                      <a:pt x="6" y="539"/>
                    </a:lnTo>
                    <a:lnTo>
                      <a:pt x="6" y="539"/>
                    </a:lnTo>
                    <a:lnTo>
                      <a:pt x="6" y="539"/>
                    </a:lnTo>
                    <a:lnTo>
                      <a:pt x="6" y="539"/>
                    </a:lnTo>
                    <a:lnTo>
                      <a:pt x="21" y="548"/>
                    </a:lnTo>
                    <a:lnTo>
                      <a:pt x="21" y="548"/>
                    </a:lnTo>
                    <a:lnTo>
                      <a:pt x="34" y="554"/>
                    </a:lnTo>
                    <a:lnTo>
                      <a:pt x="44" y="558"/>
                    </a:lnTo>
                    <a:lnTo>
                      <a:pt x="59" y="563"/>
                    </a:lnTo>
                    <a:lnTo>
                      <a:pt x="59" y="563"/>
                    </a:lnTo>
                    <a:lnTo>
                      <a:pt x="59" y="586"/>
                    </a:lnTo>
                    <a:lnTo>
                      <a:pt x="59" y="586"/>
                    </a:lnTo>
                    <a:lnTo>
                      <a:pt x="44" y="591"/>
                    </a:lnTo>
                    <a:lnTo>
                      <a:pt x="34" y="595"/>
                    </a:lnTo>
                    <a:lnTo>
                      <a:pt x="21" y="600"/>
                    </a:lnTo>
                    <a:lnTo>
                      <a:pt x="21" y="600"/>
                    </a:lnTo>
                    <a:lnTo>
                      <a:pt x="6" y="608"/>
                    </a:lnTo>
                    <a:lnTo>
                      <a:pt x="6" y="608"/>
                    </a:lnTo>
                    <a:lnTo>
                      <a:pt x="6" y="608"/>
                    </a:lnTo>
                    <a:lnTo>
                      <a:pt x="6" y="608"/>
                    </a:lnTo>
                    <a:lnTo>
                      <a:pt x="6" y="608"/>
                    </a:lnTo>
                    <a:lnTo>
                      <a:pt x="4" y="611"/>
                    </a:lnTo>
                    <a:lnTo>
                      <a:pt x="4" y="611"/>
                    </a:lnTo>
                    <a:lnTo>
                      <a:pt x="4" y="611"/>
                    </a:lnTo>
                    <a:lnTo>
                      <a:pt x="4" y="611"/>
                    </a:lnTo>
                    <a:lnTo>
                      <a:pt x="2" y="612"/>
                    </a:lnTo>
                    <a:lnTo>
                      <a:pt x="2" y="612"/>
                    </a:lnTo>
                    <a:lnTo>
                      <a:pt x="1" y="612"/>
                    </a:lnTo>
                    <a:lnTo>
                      <a:pt x="1" y="612"/>
                    </a:lnTo>
                    <a:lnTo>
                      <a:pt x="0" y="616"/>
                    </a:lnTo>
                    <a:lnTo>
                      <a:pt x="0" y="616"/>
                    </a:lnTo>
                    <a:lnTo>
                      <a:pt x="0" y="616"/>
                    </a:lnTo>
                    <a:lnTo>
                      <a:pt x="0" y="616"/>
                    </a:lnTo>
                    <a:lnTo>
                      <a:pt x="0" y="617"/>
                    </a:lnTo>
                    <a:lnTo>
                      <a:pt x="0" y="617"/>
                    </a:lnTo>
                    <a:lnTo>
                      <a:pt x="0" y="618"/>
                    </a:lnTo>
                    <a:lnTo>
                      <a:pt x="0" y="618"/>
                    </a:lnTo>
                    <a:lnTo>
                      <a:pt x="0" y="620"/>
                    </a:lnTo>
                    <a:lnTo>
                      <a:pt x="0" y="620"/>
                    </a:lnTo>
                    <a:lnTo>
                      <a:pt x="0" y="621"/>
                    </a:lnTo>
                    <a:lnTo>
                      <a:pt x="0" y="621"/>
                    </a:lnTo>
                    <a:lnTo>
                      <a:pt x="0" y="622"/>
                    </a:lnTo>
                    <a:lnTo>
                      <a:pt x="0" y="622"/>
                    </a:lnTo>
                    <a:lnTo>
                      <a:pt x="0" y="624"/>
                    </a:lnTo>
                    <a:lnTo>
                      <a:pt x="0" y="624"/>
                    </a:lnTo>
                    <a:lnTo>
                      <a:pt x="0" y="626"/>
                    </a:lnTo>
                    <a:lnTo>
                      <a:pt x="0" y="626"/>
                    </a:lnTo>
                    <a:lnTo>
                      <a:pt x="0" y="627"/>
                    </a:lnTo>
                    <a:lnTo>
                      <a:pt x="0" y="627"/>
                    </a:lnTo>
                    <a:lnTo>
                      <a:pt x="0" y="629"/>
                    </a:lnTo>
                    <a:lnTo>
                      <a:pt x="0" y="629"/>
                    </a:lnTo>
                    <a:lnTo>
                      <a:pt x="0" y="631"/>
                    </a:lnTo>
                    <a:lnTo>
                      <a:pt x="0" y="631"/>
                    </a:lnTo>
                    <a:lnTo>
                      <a:pt x="0" y="631"/>
                    </a:lnTo>
                    <a:lnTo>
                      <a:pt x="0" y="631"/>
                    </a:lnTo>
                    <a:lnTo>
                      <a:pt x="1" y="634"/>
                    </a:lnTo>
                    <a:lnTo>
                      <a:pt x="1" y="634"/>
                    </a:lnTo>
                    <a:lnTo>
                      <a:pt x="1" y="634"/>
                    </a:lnTo>
                    <a:lnTo>
                      <a:pt x="1" y="634"/>
                    </a:lnTo>
                    <a:lnTo>
                      <a:pt x="1" y="635"/>
                    </a:lnTo>
                    <a:lnTo>
                      <a:pt x="1" y="635"/>
                    </a:lnTo>
                    <a:lnTo>
                      <a:pt x="1" y="635"/>
                    </a:lnTo>
                    <a:lnTo>
                      <a:pt x="1" y="635"/>
                    </a:lnTo>
                    <a:lnTo>
                      <a:pt x="2" y="637"/>
                    </a:lnTo>
                    <a:lnTo>
                      <a:pt x="2" y="637"/>
                    </a:lnTo>
                    <a:lnTo>
                      <a:pt x="2" y="637"/>
                    </a:lnTo>
                    <a:lnTo>
                      <a:pt x="2" y="637"/>
                    </a:lnTo>
                    <a:lnTo>
                      <a:pt x="4" y="639"/>
                    </a:lnTo>
                    <a:lnTo>
                      <a:pt x="4" y="639"/>
                    </a:lnTo>
                    <a:lnTo>
                      <a:pt x="5" y="639"/>
                    </a:lnTo>
                    <a:lnTo>
                      <a:pt x="5" y="639"/>
                    </a:lnTo>
                    <a:lnTo>
                      <a:pt x="6" y="640"/>
                    </a:lnTo>
                    <a:lnTo>
                      <a:pt x="6" y="640"/>
                    </a:lnTo>
                    <a:lnTo>
                      <a:pt x="6" y="640"/>
                    </a:lnTo>
                    <a:lnTo>
                      <a:pt x="6" y="640"/>
                    </a:lnTo>
                    <a:lnTo>
                      <a:pt x="9" y="641"/>
                    </a:lnTo>
                    <a:lnTo>
                      <a:pt x="9" y="641"/>
                    </a:lnTo>
                    <a:lnTo>
                      <a:pt x="9" y="641"/>
                    </a:lnTo>
                    <a:lnTo>
                      <a:pt x="9" y="641"/>
                    </a:lnTo>
                    <a:lnTo>
                      <a:pt x="25" y="647"/>
                    </a:lnTo>
                    <a:lnTo>
                      <a:pt x="25" y="647"/>
                    </a:lnTo>
                    <a:lnTo>
                      <a:pt x="39" y="650"/>
                    </a:lnTo>
                    <a:lnTo>
                      <a:pt x="49" y="653"/>
                    </a:lnTo>
                    <a:lnTo>
                      <a:pt x="65" y="655"/>
                    </a:lnTo>
                    <a:lnTo>
                      <a:pt x="65" y="655"/>
                    </a:lnTo>
                    <a:lnTo>
                      <a:pt x="69" y="678"/>
                    </a:lnTo>
                    <a:lnTo>
                      <a:pt x="69" y="678"/>
                    </a:lnTo>
                    <a:lnTo>
                      <a:pt x="55" y="685"/>
                    </a:lnTo>
                    <a:lnTo>
                      <a:pt x="45" y="690"/>
                    </a:lnTo>
                    <a:lnTo>
                      <a:pt x="34" y="698"/>
                    </a:lnTo>
                    <a:lnTo>
                      <a:pt x="34" y="698"/>
                    </a:lnTo>
                    <a:lnTo>
                      <a:pt x="21" y="709"/>
                    </a:lnTo>
                    <a:lnTo>
                      <a:pt x="21" y="709"/>
                    </a:lnTo>
                    <a:lnTo>
                      <a:pt x="21" y="709"/>
                    </a:lnTo>
                    <a:lnTo>
                      <a:pt x="21" y="709"/>
                    </a:lnTo>
                    <a:lnTo>
                      <a:pt x="21" y="709"/>
                    </a:lnTo>
                    <a:lnTo>
                      <a:pt x="21" y="709"/>
                    </a:lnTo>
                    <a:lnTo>
                      <a:pt x="19" y="712"/>
                    </a:lnTo>
                    <a:lnTo>
                      <a:pt x="19" y="712"/>
                    </a:lnTo>
                    <a:lnTo>
                      <a:pt x="19" y="712"/>
                    </a:lnTo>
                    <a:lnTo>
                      <a:pt x="19" y="712"/>
                    </a:lnTo>
                    <a:lnTo>
                      <a:pt x="17" y="713"/>
                    </a:lnTo>
                    <a:lnTo>
                      <a:pt x="17" y="713"/>
                    </a:lnTo>
                    <a:lnTo>
                      <a:pt x="17" y="714"/>
                    </a:lnTo>
                    <a:lnTo>
                      <a:pt x="17" y="714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19"/>
                    </a:lnTo>
                    <a:lnTo>
                      <a:pt x="16" y="719"/>
                    </a:lnTo>
                    <a:lnTo>
                      <a:pt x="16" y="721"/>
                    </a:lnTo>
                    <a:lnTo>
                      <a:pt x="16" y="721"/>
                    </a:lnTo>
                    <a:lnTo>
                      <a:pt x="16" y="722"/>
                    </a:lnTo>
                    <a:lnTo>
                      <a:pt x="16" y="722"/>
                    </a:lnTo>
                    <a:lnTo>
                      <a:pt x="16" y="722"/>
                    </a:lnTo>
                    <a:lnTo>
                      <a:pt x="16" y="722"/>
                    </a:lnTo>
                    <a:lnTo>
                      <a:pt x="16" y="724"/>
                    </a:lnTo>
                    <a:lnTo>
                      <a:pt x="16" y="724"/>
                    </a:lnTo>
                    <a:lnTo>
                      <a:pt x="17" y="726"/>
                    </a:lnTo>
                    <a:lnTo>
                      <a:pt x="17" y="726"/>
                    </a:lnTo>
                    <a:lnTo>
                      <a:pt x="17" y="727"/>
                    </a:lnTo>
                    <a:lnTo>
                      <a:pt x="17" y="727"/>
                    </a:lnTo>
                    <a:lnTo>
                      <a:pt x="19" y="729"/>
                    </a:lnTo>
                    <a:lnTo>
                      <a:pt x="19" y="729"/>
                    </a:lnTo>
                    <a:lnTo>
                      <a:pt x="19" y="731"/>
                    </a:lnTo>
                    <a:lnTo>
                      <a:pt x="19" y="731"/>
                    </a:lnTo>
                    <a:lnTo>
                      <a:pt x="19" y="732"/>
                    </a:lnTo>
                    <a:lnTo>
                      <a:pt x="19" y="732"/>
                    </a:lnTo>
                    <a:lnTo>
                      <a:pt x="19" y="733"/>
                    </a:lnTo>
                    <a:lnTo>
                      <a:pt x="19" y="733"/>
                    </a:lnTo>
                    <a:lnTo>
                      <a:pt x="20" y="734"/>
                    </a:lnTo>
                    <a:lnTo>
                      <a:pt x="20" y="734"/>
                    </a:lnTo>
                    <a:lnTo>
                      <a:pt x="20" y="734"/>
                    </a:lnTo>
                    <a:lnTo>
                      <a:pt x="20" y="734"/>
                    </a:lnTo>
                    <a:lnTo>
                      <a:pt x="21" y="736"/>
                    </a:lnTo>
                    <a:lnTo>
                      <a:pt x="21" y="736"/>
                    </a:lnTo>
                    <a:lnTo>
                      <a:pt x="21" y="737"/>
                    </a:lnTo>
                    <a:lnTo>
                      <a:pt x="21" y="737"/>
                    </a:lnTo>
                    <a:lnTo>
                      <a:pt x="22" y="738"/>
                    </a:lnTo>
                    <a:lnTo>
                      <a:pt x="22" y="738"/>
                    </a:lnTo>
                    <a:lnTo>
                      <a:pt x="22" y="738"/>
                    </a:lnTo>
                    <a:lnTo>
                      <a:pt x="22" y="738"/>
                    </a:lnTo>
                    <a:lnTo>
                      <a:pt x="24" y="739"/>
                    </a:lnTo>
                    <a:lnTo>
                      <a:pt x="24" y="739"/>
                    </a:lnTo>
                    <a:lnTo>
                      <a:pt x="24" y="739"/>
                    </a:lnTo>
                    <a:lnTo>
                      <a:pt x="24" y="739"/>
                    </a:lnTo>
                    <a:lnTo>
                      <a:pt x="26" y="739"/>
                    </a:lnTo>
                    <a:lnTo>
                      <a:pt x="26" y="739"/>
                    </a:lnTo>
                    <a:lnTo>
                      <a:pt x="26" y="741"/>
                    </a:lnTo>
                    <a:lnTo>
                      <a:pt x="26" y="741"/>
                    </a:lnTo>
                    <a:lnTo>
                      <a:pt x="29" y="741"/>
                    </a:lnTo>
                    <a:lnTo>
                      <a:pt x="29" y="741"/>
                    </a:lnTo>
                    <a:lnTo>
                      <a:pt x="30" y="741"/>
                    </a:lnTo>
                    <a:lnTo>
                      <a:pt x="30" y="741"/>
                    </a:lnTo>
                    <a:lnTo>
                      <a:pt x="46" y="744"/>
                    </a:lnTo>
                    <a:lnTo>
                      <a:pt x="46" y="744"/>
                    </a:lnTo>
                    <a:lnTo>
                      <a:pt x="60" y="746"/>
                    </a:lnTo>
                    <a:lnTo>
                      <a:pt x="72" y="746"/>
                    </a:lnTo>
                    <a:lnTo>
                      <a:pt x="87" y="744"/>
                    </a:lnTo>
                    <a:lnTo>
                      <a:pt x="87" y="744"/>
                    </a:lnTo>
                    <a:lnTo>
                      <a:pt x="96" y="766"/>
                    </a:lnTo>
                    <a:lnTo>
                      <a:pt x="96" y="766"/>
                    </a:lnTo>
                    <a:lnTo>
                      <a:pt x="82" y="776"/>
                    </a:lnTo>
                    <a:lnTo>
                      <a:pt x="74" y="784"/>
                    </a:lnTo>
                    <a:lnTo>
                      <a:pt x="64" y="792"/>
                    </a:lnTo>
                    <a:lnTo>
                      <a:pt x="64" y="792"/>
                    </a:lnTo>
                    <a:lnTo>
                      <a:pt x="53" y="806"/>
                    </a:lnTo>
                    <a:lnTo>
                      <a:pt x="53" y="806"/>
                    </a:lnTo>
                    <a:lnTo>
                      <a:pt x="53" y="806"/>
                    </a:lnTo>
                    <a:lnTo>
                      <a:pt x="53" y="806"/>
                    </a:lnTo>
                    <a:lnTo>
                      <a:pt x="53" y="806"/>
                    </a:lnTo>
                    <a:lnTo>
                      <a:pt x="53" y="806"/>
                    </a:lnTo>
                    <a:lnTo>
                      <a:pt x="51" y="809"/>
                    </a:lnTo>
                    <a:lnTo>
                      <a:pt x="51" y="809"/>
                    </a:lnTo>
                    <a:lnTo>
                      <a:pt x="51" y="809"/>
                    </a:lnTo>
                    <a:lnTo>
                      <a:pt x="51" y="809"/>
                    </a:lnTo>
                    <a:lnTo>
                      <a:pt x="50" y="811"/>
                    </a:lnTo>
                    <a:lnTo>
                      <a:pt x="50" y="811"/>
                    </a:lnTo>
                    <a:lnTo>
                      <a:pt x="50" y="811"/>
                    </a:lnTo>
                    <a:lnTo>
                      <a:pt x="50" y="811"/>
                    </a:lnTo>
                    <a:lnTo>
                      <a:pt x="50" y="815"/>
                    </a:lnTo>
                    <a:lnTo>
                      <a:pt x="50" y="815"/>
                    </a:lnTo>
                    <a:lnTo>
                      <a:pt x="50" y="815"/>
                    </a:lnTo>
                    <a:lnTo>
                      <a:pt x="50" y="815"/>
                    </a:lnTo>
                    <a:lnTo>
                      <a:pt x="50" y="818"/>
                    </a:lnTo>
                    <a:lnTo>
                      <a:pt x="50" y="818"/>
                    </a:lnTo>
                    <a:lnTo>
                      <a:pt x="50" y="818"/>
                    </a:lnTo>
                    <a:lnTo>
                      <a:pt x="50" y="818"/>
                    </a:lnTo>
                    <a:lnTo>
                      <a:pt x="50" y="819"/>
                    </a:lnTo>
                    <a:lnTo>
                      <a:pt x="50" y="819"/>
                    </a:lnTo>
                    <a:lnTo>
                      <a:pt x="50" y="819"/>
                    </a:lnTo>
                    <a:lnTo>
                      <a:pt x="50" y="819"/>
                    </a:lnTo>
                    <a:lnTo>
                      <a:pt x="51" y="821"/>
                    </a:lnTo>
                    <a:lnTo>
                      <a:pt x="51" y="821"/>
                    </a:lnTo>
                    <a:lnTo>
                      <a:pt x="51" y="821"/>
                    </a:lnTo>
                    <a:lnTo>
                      <a:pt x="51" y="821"/>
                    </a:lnTo>
                    <a:lnTo>
                      <a:pt x="53" y="824"/>
                    </a:lnTo>
                    <a:lnTo>
                      <a:pt x="53" y="824"/>
                    </a:lnTo>
                    <a:lnTo>
                      <a:pt x="54" y="826"/>
                    </a:lnTo>
                    <a:lnTo>
                      <a:pt x="54" y="826"/>
                    </a:lnTo>
                    <a:lnTo>
                      <a:pt x="54" y="826"/>
                    </a:lnTo>
                    <a:lnTo>
                      <a:pt x="54" y="826"/>
                    </a:lnTo>
                    <a:lnTo>
                      <a:pt x="55" y="829"/>
                    </a:lnTo>
                    <a:lnTo>
                      <a:pt x="55" y="829"/>
                    </a:lnTo>
                    <a:lnTo>
                      <a:pt x="55" y="829"/>
                    </a:lnTo>
                    <a:lnTo>
                      <a:pt x="55" y="829"/>
                    </a:lnTo>
                    <a:lnTo>
                      <a:pt x="56" y="831"/>
                    </a:lnTo>
                    <a:lnTo>
                      <a:pt x="56" y="831"/>
                    </a:lnTo>
                    <a:lnTo>
                      <a:pt x="56" y="831"/>
                    </a:lnTo>
                    <a:lnTo>
                      <a:pt x="56" y="831"/>
                    </a:lnTo>
                    <a:lnTo>
                      <a:pt x="58" y="833"/>
                    </a:lnTo>
                    <a:lnTo>
                      <a:pt x="58" y="833"/>
                    </a:lnTo>
                    <a:lnTo>
                      <a:pt x="58" y="833"/>
                    </a:lnTo>
                    <a:lnTo>
                      <a:pt x="58" y="833"/>
                    </a:lnTo>
                    <a:lnTo>
                      <a:pt x="62" y="835"/>
                    </a:lnTo>
                    <a:lnTo>
                      <a:pt x="62" y="835"/>
                    </a:lnTo>
                    <a:lnTo>
                      <a:pt x="62" y="835"/>
                    </a:lnTo>
                    <a:lnTo>
                      <a:pt x="62" y="835"/>
                    </a:lnTo>
                    <a:lnTo>
                      <a:pt x="64" y="835"/>
                    </a:lnTo>
                    <a:lnTo>
                      <a:pt x="64" y="835"/>
                    </a:lnTo>
                    <a:lnTo>
                      <a:pt x="64" y="835"/>
                    </a:lnTo>
                    <a:lnTo>
                      <a:pt x="64" y="835"/>
                    </a:lnTo>
                    <a:lnTo>
                      <a:pt x="67" y="836"/>
                    </a:lnTo>
                    <a:lnTo>
                      <a:pt x="67" y="836"/>
                    </a:lnTo>
                    <a:lnTo>
                      <a:pt x="67" y="836"/>
                    </a:lnTo>
                    <a:lnTo>
                      <a:pt x="67" y="836"/>
                    </a:lnTo>
                    <a:lnTo>
                      <a:pt x="84" y="835"/>
                    </a:lnTo>
                    <a:lnTo>
                      <a:pt x="84" y="835"/>
                    </a:lnTo>
                    <a:lnTo>
                      <a:pt x="98" y="834"/>
                    </a:lnTo>
                    <a:lnTo>
                      <a:pt x="109" y="833"/>
                    </a:lnTo>
                    <a:lnTo>
                      <a:pt x="124" y="829"/>
                    </a:lnTo>
                    <a:lnTo>
                      <a:pt x="124" y="829"/>
                    </a:lnTo>
                    <a:lnTo>
                      <a:pt x="136" y="849"/>
                    </a:lnTo>
                    <a:lnTo>
                      <a:pt x="136" y="849"/>
                    </a:lnTo>
                    <a:lnTo>
                      <a:pt x="124" y="860"/>
                    </a:lnTo>
                    <a:lnTo>
                      <a:pt x="118" y="869"/>
                    </a:lnTo>
                    <a:lnTo>
                      <a:pt x="111" y="881"/>
                    </a:lnTo>
                    <a:lnTo>
                      <a:pt x="111" y="881"/>
                    </a:lnTo>
                    <a:lnTo>
                      <a:pt x="102" y="896"/>
                    </a:lnTo>
                    <a:lnTo>
                      <a:pt x="102" y="896"/>
                    </a:lnTo>
                    <a:lnTo>
                      <a:pt x="102" y="896"/>
                    </a:lnTo>
                    <a:lnTo>
                      <a:pt x="102" y="896"/>
                    </a:lnTo>
                    <a:lnTo>
                      <a:pt x="101" y="898"/>
                    </a:lnTo>
                    <a:lnTo>
                      <a:pt x="101" y="898"/>
                    </a:lnTo>
                    <a:lnTo>
                      <a:pt x="101" y="898"/>
                    </a:lnTo>
                    <a:lnTo>
                      <a:pt x="101" y="898"/>
                    </a:lnTo>
                    <a:lnTo>
                      <a:pt x="99" y="901"/>
                    </a:lnTo>
                    <a:lnTo>
                      <a:pt x="99" y="901"/>
                    </a:lnTo>
                    <a:lnTo>
                      <a:pt x="99" y="901"/>
                    </a:lnTo>
                    <a:lnTo>
                      <a:pt x="99" y="901"/>
                    </a:lnTo>
                    <a:lnTo>
                      <a:pt x="99" y="904"/>
                    </a:lnTo>
                    <a:lnTo>
                      <a:pt x="99" y="904"/>
                    </a:lnTo>
                    <a:lnTo>
                      <a:pt x="99" y="906"/>
                    </a:lnTo>
                    <a:lnTo>
                      <a:pt x="99" y="906"/>
                    </a:lnTo>
                    <a:lnTo>
                      <a:pt x="101" y="907"/>
                    </a:lnTo>
                    <a:lnTo>
                      <a:pt x="101" y="907"/>
                    </a:lnTo>
                    <a:lnTo>
                      <a:pt x="101" y="907"/>
                    </a:lnTo>
                    <a:lnTo>
                      <a:pt x="101" y="907"/>
                    </a:lnTo>
                    <a:lnTo>
                      <a:pt x="102" y="909"/>
                    </a:lnTo>
                    <a:lnTo>
                      <a:pt x="102" y="909"/>
                    </a:lnTo>
                    <a:lnTo>
                      <a:pt x="102" y="909"/>
                    </a:lnTo>
                    <a:lnTo>
                      <a:pt x="102" y="909"/>
                    </a:lnTo>
                    <a:lnTo>
                      <a:pt x="103" y="911"/>
                    </a:lnTo>
                    <a:lnTo>
                      <a:pt x="103" y="911"/>
                    </a:lnTo>
                    <a:lnTo>
                      <a:pt x="103" y="912"/>
                    </a:lnTo>
                    <a:lnTo>
                      <a:pt x="103" y="912"/>
                    </a:lnTo>
                    <a:lnTo>
                      <a:pt x="104" y="913"/>
                    </a:lnTo>
                    <a:lnTo>
                      <a:pt x="104" y="913"/>
                    </a:lnTo>
                    <a:lnTo>
                      <a:pt x="106" y="916"/>
                    </a:lnTo>
                    <a:lnTo>
                      <a:pt x="106" y="916"/>
                    </a:lnTo>
                    <a:lnTo>
                      <a:pt x="107" y="916"/>
                    </a:lnTo>
                    <a:lnTo>
                      <a:pt x="107" y="916"/>
                    </a:lnTo>
                    <a:lnTo>
                      <a:pt x="108" y="918"/>
                    </a:lnTo>
                    <a:lnTo>
                      <a:pt x="108" y="918"/>
                    </a:lnTo>
                    <a:lnTo>
                      <a:pt x="108" y="918"/>
                    </a:lnTo>
                    <a:lnTo>
                      <a:pt x="108" y="918"/>
                    </a:lnTo>
                    <a:lnTo>
                      <a:pt x="109" y="920"/>
                    </a:lnTo>
                    <a:lnTo>
                      <a:pt x="109" y="920"/>
                    </a:lnTo>
                    <a:lnTo>
                      <a:pt x="109" y="920"/>
                    </a:lnTo>
                    <a:lnTo>
                      <a:pt x="109" y="920"/>
                    </a:lnTo>
                    <a:lnTo>
                      <a:pt x="111" y="921"/>
                    </a:lnTo>
                    <a:lnTo>
                      <a:pt x="111" y="921"/>
                    </a:lnTo>
                    <a:lnTo>
                      <a:pt x="111" y="921"/>
                    </a:lnTo>
                    <a:lnTo>
                      <a:pt x="111" y="921"/>
                    </a:lnTo>
                    <a:lnTo>
                      <a:pt x="114" y="922"/>
                    </a:lnTo>
                    <a:lnTo>
                      <a:pt x="114" y="922"/>
                    </a:lnTo>
                    <a:lnTo>
                      <a:pt x="114" y="922"/>
                    </a:lnTo>
                    <a:lnTo>
                      <a:pt x="114" y="922"/>
                    </a:lnTo>
                    <a:lnTo>
                      <a:pt x="117" y="922"/>
                    </a:lnTo>
                    <a:lnTo>
                      <a:pt x="117" y="922"/>
                    </a:lnTo>
                    <a:lnTo>
                      <a:pt x="117" y="922"/>
                    </a:lnTo>
                    <a:lnTo>
                      <a:pt x="117" y="922"/>
                    </a:lnTo>
                    <a:lnTo>
                      <a:pt x="121" y="922"/>
                    </a:lnTo>
                    <a:lnTo>
                      <a:pt x="121" y="922"/>
                    </a:lnTo>
                    <a:lnTo>
                      <a:pt x="121" y="922"/>
                    </a:lnTo>
                    <a:lnTo>
                      <a:pt x="121" y="922"/>
                    </a:lnTo>
                    <a:lnTo>
                      <a:pt x="137" y="920"/>
                    </a:lnTo>
                    <a:lnTo>
                      <a:pt x="137" y="920"/>
                    </a:lnTo>
                    <a:lnTo>
                      <a:pt x="150" y="916"/>
                    </a:lnTo>
                    <a:lnTo>
                      <a:pt x="161" y="912"/>
                    </a:lnTo>
                    <a:lnTo>
                      <a:pt x="176" y="906"/>
                    </a:lnTo>
                    <a:lnTo>
                      <a:pt x="176" y="906"/>
                    </a:lnTo>
                    <a:lnTo>
                      <a:pt x="190" y="923"/>
                    </a:lnTo>
                    <a:lnTo>
                      <a:pt x="190" y="923"/>
                    </a:lnTo>
                    <a:lnTo>
                      <a:pt x="181" y="937"/>
                    </a:lnTo>
                    <a:lnTo>
                      <a:pt x="176" y="947"/>
                    </a:lnTo>
                    <a:lnTo>
                      <a:pt x="171" y="959"/>
                    </a:lnTo>
                    <a:lnTo>
                      <a:pt x="171" y="959"/>
                    </a:lnTo>
                    <a:lnTo>
                      <a:pt x="165" y="975"/>
                    </a:lnTo>
                    <a:lnTo>
                      <a:pt x="165" y="975"/>
                    </a:lnTo>
                    <a:lnTo>
                      <a:pt x="165" y="975"/>
                    </a:lnTo>
                    <a:lnTo>
                      <a:pt x="165" y="975"/>
                    </a:lnTo>
                    <a:lnTo>
                      <a:pt x="165" y="976"/>
                    </a:lnTo>
                    <a:lnTo>
                      <a:pt x="165" y="976"/>
                    </a:lnTo>
                    <a:lnTo>
                      <a:pt x="164" y="979"/>
                    </a:lnTo>
                    <a:lnTo>
                      <a:pt x="164" y="979"/>
                    </a:lnTo>
                    <a:lnTo>
                      <a:pt x="164" y="979"/>
                    </a:lnTo>
                    <a:lnTo>
                      <a:pt x="164" y="979"/>
                    </a:lnTo>
                    <a:lnTo>
                      <a:pt x="164" y="981"/>
                    </a:lnTo>
                    <a:lnTo>
                      <a:pt x="164" y="981"/>
                    </a:lnTo>
                    <a:lnTo>
                      <a:pt x="164" y="981"/>
                    </a:lnTo>
                    <a:lnTo>
                      <a:pt x="164" y="981"/>
                    </a:lnTo>
                    <a:lnTo>
                      <a:pt x="164" y="984"/>
                    </a:lnTo>
                    <a:lnTo>
                      <a:pt x="164" y="984"/>
                    </a:lnTo>
                    <a:lnTo>
                      <a:pt x="164" y="984"/>
                    </a:lnTo>
                    <a:lnTo>
                      <a:pt x="164" y="984"/>
                    </a:lnTo>
                    <a:lnTo>
                      <a:pt x="165" y="985"/>
                    </a:lnTo>
                    <a:lnTo>
                      <a:pt x="165" y="985"/>
                    </a:lnTo>
                    <a:lnTo>
                      <a:pt x="165" y="985"/>
                    </a:lnTo>
                    <a:lnTo>
                      <a:pt x="165" y="985"/>
                    </a:lnTo>
                    <a:lnTo>
                      <a:pt x="166" y="986"/>
                    </a:lnTo>
                    <a:lnTo>
                      <a:pt x="166" y="986"/>
                    </a:lnTo>
                    <a:lnTo>
                      <a:pt x="166" y="988"/>
                    </a:lnTo>
                    <a:lnTo>
                      <a:pt x="166" y="988"/>
                    </a:lnTo>
                    <a:lnTo>
                      <a:pt x="167" y="989"/>
                    </a:lnTo>
                    <a:lnTo>
                      <a:pt x="167" y="989"/>
                    </a:lnTo>
                    <a:lnTo>
                      <a:pt x="167" y="989"/>
                    </a:lnTo>
                    <a:lnTo>
                      <a:pt x="167" y="989"/>
                    </a:lnTo>
                    <a:lnTo>
                      <a:pt x="169" y="990"/>
                    </a:lnTo>
                    <a:lnTo>
                      <a:pt x="169" y="990"/>
                    </a:lnTo>
                    <a:lnTo>
                      <a:pt x="169" y="991"/>
                    </a:lnTo>
                    <a:lnTo>
                      <a:pt x="169" y="991"/>
                    </a:lnTo>
                    <a:lnTo>
                      <a:pt x="171" y="993"/>
                    </a:lnTo>
                    <a:lnTo>
                      <a:pt x="171" y="993"/>
                    </a:lnTo>
                    <a:lnTo>
                      <a:pt x="172" y="994"/>
                    </a:lnTo>
                    <a:lnTo>
                      <a:pt x="172" y="994"/>
                    </a:lnTo>
                    <a:lnTo>
                      <a:pt x="172" y="995"/>
                    </a:lnTo>
                    <a:lnTo>
                      <a:pt x="172" y="995"/>
                    </a:lnTo>
                    <a:lnTo>
                      <a:pt x="175" y="996"/>
                    </a:lnTo>
                    <a:lnTo>
                      <a:pt x="175" y="996"/>
                    </a:lnTo>
                    <a:lnTo>
                      <a:pt x="175" y="996"/>
                    </a:lnTo>
                    <a:lnTo>
                      <a:pt x="175" y="996"/>
                    </a:lnTo>
                    <a:lnTo>
                      <a:pt x="176" y="998"/>
                    </a:lnTo>
                    <a:lnTo>
                      <a:pt x="176" y="998"/>
                    </a:lnTo>
                    <a:lnTo>
                      <a:pt x="176" y="998"/>
                    </a:lnTo>
                    <a:lnTo>
                      <a:pt x="176" y="998"/>
                    </a:lnTo>
                    <a:lnTo>
                      <a:pt x="177" y="999"/>
                    </a:lnTo>
                    <a:lnTo>
                      <a:pt x="177" y="999"/>
                    </a:lnTo>
                    <a:lnTo>
                      <a:pt x="179" y="999"/>
                    </a:lnTo>
                    <a:lnTo>
                      <a:pt x="179" y="999"/>
                    </a:lnTo>
                    <a:lnTo>
                      <a:pt x="180" y="999"/>
                    </a:lnTo>
                    <a:lnTo>
                      <a:pt x="180" y="999"/>
                    </a:lnTo>
                    <a:lnTo>
                      <a:pt x="180" y="999"/>
                    </a:lnTo>
                    <a:lnTo>
                      <a:pt x="180" y="999"/>
                    </a:lnTo>
                    <a:lnTo>
                      <a:pt x="182" y="999"/>
                    </a:lnTo>
                    <a:lnTo>
                      <a:pt x="182" y="999"/>
                    </a:lnTo>
                    <a:lnTo>
                      <a:pt x="182" y="999"/>
                    </a:lnTo>
                    <a:lnTo>
                      <a:pt x="182" y="999"/>
                    </a:lnTo>
                    <a:lnTo>
                      <a:pt x="184" y="999"/>
                    </a:lnTo>
                    <a:lnTo>
                      <a:pt x="184" y="999"/>
                    </a:lnTo>
                    <a:lnTo>
                      <a:pt x="185" y="999"/>
                    </a:lnTo>
                    <a:lnTo>
                      <a:pt x="185" y="999"/>
                    </a:lnTo>
                    <a:lnTo>
                      <a:pt x="187" y="999"/>
                    </a:lnTo>
                    <a:lnTo>
                      <a:pt x="187" y="999"/>
                    </a:lnTo>
                    <a:lnTo>
                      <a:pt x="187" y="999"/>
                    </a:lnTo>
                    <a:lnTo>
                      <a:pt x="187" y="999"/>
                    </a:lnTo>
                    <a:lnTo>
                      <a:pt x="204" y="993"/>
                    </a:lnTo>
                    <a:lnTo>
                      <a:pt x="204" y="993"/>
                    </a:lnTo>
                    <a:lnTo>
                      <a:pt x="216" y="988"/>
                    </a:lnTo>
                    <a:lnTo>
                      <a:pt x="227" y="981"/>
                    </a:lnTo>
                    <a:lnTo>
                      <a:pt x="239" y="972"/>
                    </a:lnTo>
                    <a:lnTo>
                      <a:pt x="239" y="972"/>
                    </a:lnTo>
                    <a:lnTo>
                      <a:pt x="257" y="988"/>
                    </a:lnTo>
                    <a:lnTo>
                      <a:pt x="257" y="988"/>
                    </a:lnTo>
                    <a:lnTo>
                      <a:pt x="250" y="1003"/>
                    </a:lnTo>
                    <a:lnTo>
                      <a:pt x="248" y="1013"/>
                    </a:lnTo>
                    <a:lnTo>
                      <a:pt x="244" y="1025"/>
                    </a:lnTo>
                    <a:lnTo>
                      <a:pt x="244" y="1025"/>
                    </a:lnTo>
                    <a:lnTo>
                      <a:pt x="240" y="1043"/>
                    </a:lnTo>
                    <a:lnTo>
                      <a:pt x="297" y="1043"/>
                    </a:lnTo>
                    <a:lnTo>
                      <a:pt x="297" y="1043"/>
                    </a:lnTo>
                    <a:lnTo>
                      <a:pt x="307" y="1034"/>
                    </a:lnTo>
                    <a:lnTo>
                      <a:pt x="313" y="1028"/>
                    </a:lnTo>
                    <a:lnTo>
                      <a:pt x="313" y="1028"/>
                    </a:lnTo>
                    <a:lnTo>
                      <a:pt x="334" y="1039"/>
                    </a:lnTo>
                    <a:lnTo>
                      <a:pt x="334" y="1039"/>
                    </a:lnTo>
                    <a:lnTo>
                      <a:pt x="334" y="1043"/>
                    </a:lnTo>
                    <a:lnTo>
                      <a:pt x="487" y="1043"/>
                    </a:lnTo>
                    <a:lnTo>
                      <a:pt x="487" y="1043"/>
                    </a:lnTo>
                    <a:lnTo>
                      <a:pt x="489" y="1023"/>
                    </a:lnTo>
                    <a:lnTo>
                      <a:pt x="489" y="1023"/>
                    </a:lnTo>
                    <a:lnTo>
                      <a:pt x="491" y="993"/>
                    </a:lnTo>
                    <a:lnTo>
                      <a:pt x="492" y="962"/>
                    </a:lnTo>
                    <a:lnTo>
                      <a:pt x="494" y="899"/>
                    </a:lnTo>
                    <a:lnTo>
                      <a:pt x="495" y="830"/>
                    </a:lnTo>
                    <a:lnTo>
                      <a:pt x="496" y="792"/>
                    </a:lnTo>
                    <a:lnTo>
                      <a:pt x="499" y="752"/>
                    </a:lnTo>
                    <a:lnTo>
                      <a:pt x="499" y="752"/>
                    </a:lnTo>
                    <a:lnTo>
                      <a:pt x="504" y="690"/>
                    </a:lnTo>
                    <a:lnTo>
                      <a:pt x="510" y="637"/>
                    </a:lnTo>
                    <a:lnTo>
                      <a:pt x="510" y="637"/>
                    </a:lnTo>
                    <a:lnTo>
                      <a:pt x="504" y="629"/>
                    </a:lnTo>
                    <a:lnTo>
                      <a:pt x="497" y="618"/>
                    </a:lnTo>
                    <a:lnTo>
                      <a:pt x="492" y="607"/>
                    </a:lnTo>
                    <a:lnTo>
                      <a:pt x="490" y="596"/>
                    </a:lnTo>
                    <a:lnTo>
                      <a:pt x="487" y="583"/>
                    </a:lnTo>
                    <a:lnTo>
                      <a:pt x="487" y="572"/>
                    </a:lnTo>
                    <a:lnTo>
                      <a:pt x="489" y="559"/>
                    </a:lnTo>
                    <a:lnTo>
                      <a:pt x="491" y="547"/>
                    </a:lnTo>
                    <a:lnTo>
                      <a:pt x="491" y="547"/>
                    </a:lnTo>
                    <a:lnTo>
                      <a:pt x="494" y="539"/>
                    </a:lnTo>
                    <a:lnTo>
                      <a:pt x="497" y="532"/>
                    </a:lnTo>
                    <a:lnTo>
                      <a:pt x="501" y="524"/>
                    </a:lnTo>
                    <a:lnTo>
                      <a:pt x="506" y="516"/>
                    </a:lnTo>
                    <a:lnTo>
                      <a:pt x="518" y="504"/>
                    </a:lnTo>
                    <a:lnTo>
                      <a:pt x="531" y="493"/>
                    </a:lnTo>
                    <a:lnTo>
                      <a:pt x="531" y="493"/>
                    </a:lnTo>
                    <a:lnTo>
                      <a:pt x="531" y="490"/>
                    </a:lnTo>
                    <a:lnTo>
                      <a:pt x="531" y="490"/>
                    </a:lnTo>
                    <a:lnTo>
                      <a:pt x="534" y="469"/>
                    </a:lnTo>
                    <a:lnTo>
                      <a:pt x="534" y="446"/>
                    </a:lnTo>
                    <a:lnTo>
                      <a:pt x="533" y="422"/>
                    </a:lnTo>
                    <a:lnTo>
                      <a:pt x="530" y="397"/>
                    </a:lnTo>
                    <a:lnTo>
                      <a:pt x="521" y="344"/>
                    </a:lnTo>
                    <a:lnTo>
                      <a:pt x="511" y="291"/>
                    </a:lnTo>
                    <a:lnTo>
                      <a:pt x="502" y="239"/>
                    </a:lnTo>
                    <a:lnTo>
                      <a:pt x="494" y="191"/>
                    </a:lnTo>
                    <a:lnTo>
                      <a:pt x="491" y="170"/>
                    </a:lnTo>
                    <a:lnTo>
                      <a:pt x="489" y="150"/>
                    </a:lnTo>
                    <a:lnTo>
                      <a:pt x="489" y="132"/>
                    </a:lnTo>
                    <a:lnTo>
                      <a:pt x="490" y="116"/>
                    </a:lnTo>
                    <a:lnTo>
                      <a:pt x="490" y="116"/>
                    </a:lnTo>
                    <a:lnTo>
                      <a:pt x="502" y="52"/>
                    </a:lnTo>
                    <a:lnTo>
                      <a:pt x="502" y="52"/>
                    </a:lnTo>
                    <a:lnTo>
                      <a:pt x="486" y="54"/>
                    </a:lnTo>
                    <a:lnTo>
                      <a:pt x="486" y="54"/>
                    </a:lnTo>
                    <a:lnTo>
                      <a:pt x="479" y="40"/>
                    </a:lnTo>
                    <a:lnTo>
                      <a:pt x="473" y="30"/>
                    </a:lnTo>
                    <a:lnTo>
                      <a:pt x="465" y="19"/>
                    </a:lnTo>
                    <a:lnTo>
                      <a:pt x="465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6" name="Freeform 23">
                <a:extLst>
                  <a:ext uri="{FF2B5EF4-FFF2-40B4-BE49-F238E27FC236}">
                    <a16:creationId xmlns:a16="http://schemas.microsoft.com/office/drawing/2014/main" xmlns="" id="{C2A67D93-A56B-4D1D-B718-061590960E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0839" y="2086445"/>
                <a:ext cx="474722" cy="624770"/>
              </a:xfrm>
              <a:custGeom>
                <a:avLst/>
                <a:gdLst>
                  <a:gd name="T0" fmla="*/ 352 w 735"/>
                  <a:gd name="T1" fmla="*/ 954 h 965"/>
                  <a:gd name="T2" fmla="*/ 463 w 735"/>
                  <a:gd name="T3" fmla="*/ 917 h 965"/>
                  <a:gd name="T4" fmla="*/ 519 w 735"/>
                  <a:gd name="T5" fmla="*/ 790 h 965"/>
                  <a:gd name="T6" fmla="*/ 587 w 735"/>
                  <a:gd name="T7" fmla="*/ 714 h 965"/>
                  <a:gd name="T8" fmla="*/ 708 w 735"/>
                  <a:gd name="T9" fmla="*/ 645 h 965"/>
                  <a:gd name="T10" fmla="*/ 733 w 735"/>
                  <a:gd name="T11" fmla="*/ 533 h 965"/>
                  <a:gd name="T12" fmla="*/ 732 w 735"/>
                  <a:gd name="T13" fmla="*/ 417 h 965"/>
                  <a:gd name="T14" fmla="*/ 629 w 735"/>
                  <a:gd name="T15" fmla="*/ 324 h 965"/>
                  <a:gd name="T16" fmla="*/ 577 w 735"/>
                  <a:gd name="T17" fmla="*/ 236 h 965"/>
                  <a:gd name="T18" fmla="*/ 548 w 735"/>
                  <a:gd name="T19" fmla="*/ 101 h 965"/>
                  <a:gd name="T20" fmla="*/ 449 w 735"/>
                  <a:gd name="T21" fmla="*/ 40 h 965"/>
                  <a:gd name="T22" fmla="*/ 338 w 735"/>
                  <a:gd name="T23" fmla="*/ 8 h 965"/>
                  <a:gd name="T24" fmla="*/ 201 w 735"/>
                  <a:gd name="T25" fmla="*/ 78 h 965"/>
                  <a:gd name="T26" fmla="*/ 67 w 735"/>
                  <a:gd name="T27" fmla="*/ 35 h 965"/>
                  <a:gd name="T28" fmla="*/ 0 w 735"/>
                  <a:gd name="T29" fmla="*/ 101 h 965"/>
                  <a:gd name="T30" fmla="*/ 43 w 735"/>
                  <a:gd name="T31" fmla="*/ 187 h 965"/>
                  <a:gd name="T32" fmla="*/ 219 w 735"/>
                  <a:gd name="T33" fmla="*/ 121 h 965"/>
                  <a:gd name="T34" fmla="*/ 252 w 735"/>
                  <a:gd name="T35" fmla="*/ 120 h 965"/>
                  <a:gd name="T36" fmla="*/ 407 w 735"/>
                  <a:gd name="T37" fmla="*/ 155 h 965"/>
                  <a:gd name="T38" fmla="*/ 493 w 735"/>
                  <a:gd name="T39" fmla="*/ 212 h 965"/>
                  <a:gd name="T40" fmla="*/ 499 w 735"/>
                  <a:gd name="T41" fmla="*/ 255 h 965"/>
                  <a:gd name="T42" fmla="*/ 460 w 735"/>
                  <a:gd name="T43" fmla="*/ 281 h 965"/>
                  <a:gd name="T44" fmla="*/ 431 w 735"/>
                  <a:gd name="T45" fmla="*/ 270 h 965"/>
                  <a:gd name="T46" fmla="*/ 327 w 735"/>
                  <a:gd name="T47" fmla="*/ 213 h 965"/>
                  <a:gd name="T48" fmla="*/ 202 w 735"/>
                  <a:gd name="T49" fmla="*/ 208 h 965"/>
                  <a:gd name="T50" fmla="*/ 72 w 735"/>
                  <a:gd name="T51" fmla="*/ 270 h 965"/>
                  <a:gd name="T52" fmla="*/ 44 w 735"/>
                  <a:gd name="T53" fmla="*/ 281 h 965"/>
                  <a:gd name="T54" fmla="*/ 75 w 735"/>
                  <a:gd name="T55" fmla="*/ 335 h 965"/>
                  <a:gd name="T56" fmla="*/ 155 w 735"/>
                  <a:gd name="T57" fmla="*/ 373 h 965"/>
                  <a:gd name="T58" fmla="*/ 188 w 735"/>
                  <a:gd name="T59" fmla="*/ 394 h 965"/>
                  <a:gd name="T60" fmla="*/ 197 w 735"/>
                  <a:gd name="T61" fmla="*/ 444 h 965"/>
                  <a:gd name="T62" fmla="*/ 242 w 735"/>
                  <a:gd name="T63" fmla="*/ 416 h 965"/>
                  <a:gd name="T64" fmla="*/ 299 w 735"/>
                  <a:gd name="T65" fmla="*/ 435 h 965"/>
                  <a:gd name="T66" fmla="*/ 316 w 735"/>
                  <a:gd name="T67" fmla="*/ 495 h 965"/>
                  <a:gd name="T68" fmla="*/ 265 w 735"/>
                  <a:gd name="T69" fmla="*/ 548 h 965"/>
                  <a:gd name="T70" fmla="*/ 219 w 735"/>
                  <a:gd name="T71" fmla="*/ 541 h 965"/>
                  <a:gd name="T72" fmla="*/ 198 w 735"/>
                  <a:gd name="T73" fmla="*/ 562 h 965"/>
                  <a:gd name="T74" fmla="*/ 213 w 735"/>
                  <a:gd name="T75" fmla="*/ 675 h 965"/>
                  <a:gd name="T76" fmla="*/ 236 w 735"/>
                  <a:gd name="T77" fmla="*/ 964 h 965"/>
                  <a:gd name="T78" fmla="*/ 338 w 735"/>
                  <a:gd name="T79" fmla="*/ 743 h 965"/>
                  <a:gd name="T80" fmla="*/ 410 w 735"/>
                  <a:gd name="T81" fmla="*/ 708 h 965"/>
                  <a:gd name="T82" fmla="*/ 492 w 735"/>
                  <a:gd name="T83" fmla="*/ 619 h 965"/>
                  <a:gd name="T84" fmla="*/ 529 w 735"/>
                  <a:gd name="T85" fmla="*/ 478 h 965"/>
                  <a:gd name="T86" fmla="*/ 523 w 735"/>
                  <a:gd name="T87" fmla="*/ 415 h 965"/>
                  <a:gd name="T88" fmla="*/ 547 w 735"/>
                  <a:gd name="T89" fmla="*/ 383 h 965"/>
                  <a:gd name="T90" fmla="*/ 586 w 735"/>
                  <a:gd name="T91" fmla="*/ 384 h 965"/>
                  <a:gd name="T92" fmla="*/ 606 w 735"/>
                  <a:gd name="T93" fmla="*/ 415 h 965"/>
                  <a:gd name="T94" fmla="*/ 592 w 735"/>
                  <a:gd name="T95" fmla="*/ 600 h 965"/>
                  <a:gd name="T96" fmla="*/ 565 w 735"/>
                  <a:gd name="T97" fmla="*/ 660 h 965"/>
                  <a:gd name="T98" fmla="*/ 505 w 735"/>
                  <a:gd name="T99" fmla="*/ 737 h 965"/>
                  <a:gd name="T100" fmla="*/ 373 w 735"/>
                  <a:gd name="T101" fmla="*/ 820 h 965"/>
                  <a:gd name="T102" fmla="*/ 337 w 735"/>
                  <a:gd name="T103" fmla="*/ 818 h 965"/>
                  <a:gd name="T104" fmla="*/ 316 w 735"/>
                  <a:gd name="T105" fmla="*/ 776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5" h="965">
                    <a:moveTo>
                      <a:pt x="251" y="965"/>
                    </a:moveTo>
                    <a:lnTo>
                      <a:pt x="266" y="964"/>
                    </a:lnTo>
                    <a:lnTo>
                      <a:pt x="286" y="887"/>
                    </a:lnTo>
                    <a:lnTo>
                      <a:pt x="303" y="884"/>
                    </a:lnTo>
                    <a:lnTo>
                      <a:pt x="338" y="956"/>
                    </a:lnTo>
                    <a:lnTo>
                      <a:pt x="352" y="954"/>
                    </a:lnTo>
                    <a:lnTo>
                      <a:pt x="367" y="950"/>
                    </a:lnTo>
                    <a:lnTo>
                      <a:pt x="369" y="871"/>
                    </a:lnTo>
                    <a:lnTo>
                      <a:pt x="386" y="866"/>
                    </a:lnTo>
                    <a:lnTo>
                      <a:pt x="435" y="929"/>
                    </a:lnTo>
                    <a:lnTo>
                      <a:pt x="449" y="922"/>
                    </a:lnTo>
                    <a:lnTo>
                      <a:pt x="463" y="917"/>
                    </a:lnTo>
                    <a:lnTo>
                      <a:pt x="449" y="838"/>
                    </a:lnTo>
                    <a:lnTo>
                      <a:pt x="464" y="829"/>
                    </a:lnTo>
                    <a:lnTo>
                      <a:pt x="524" y="881"/>
                    </a:lnTo>
                    <a:lnTo>
                      <a:pt x="537" y="872"/>
                    </a:lnTo>
                    <a:lnTo>
                      <a:pt x="548" y="863"/>
                    </a:lnTo>
                    <a:lnTo>
                      <a:pt x="519" y="790"/>
                    </a:lnTo>
                    <a:lnTo>
                      <a:pt x="531" y="779"/>
                    </a:lnTo>
                    <a:lnTo>
                      <a:pt x="601" y="816"/>
                    </a:lnTo>
                    <a:lnTo>
                      <a:pt x="613" y="805"/>
                    </a:lnTo>
                    <a:lnTo>
                      <a:pt x="623" y="794"/>
                    </a:lnTo>
                    <a:lnTo>
                      <a:pt x="577" y="727"/>
                    </a:lnTo>
                    <a:lnTo>
                      <a:pt x="587" y="714"/>
                    </a:lnTo>
                    <a:lnTo>
                      <a:pt x="664" y="736"/>
                    </a:lnTo>
                    <a:lnTo>
                      <a:pt x="672" y="723"/>
                    </a:lnTo>
                    <a:lnTo>
                      <a:pt x="679" y="711"/>
                    </a:lnTo>
                    <a:lnTo>
                      <a:pt x="621" y="655"/>
                    </a:lnTo>
                    <a:lnTo>
                      <a:pt x="629" y="640"/>
                    </a:lnTo>
                    <a:lnTo>
                      <a:pt x="708" y="645"/>
                    </a:lnTo>
                    <a:lnTo>
                      <a:pt x="713" y="631"/>
                    </a:lnTo>
                    <a:lnTo>
                      <a:pt x="718" y="616"/>
                    </a:lnTo>
                    <a:lnTo>
                      <a:pt x="650" y="575"/>
                    </a:lnTo>
                    <a:lnTo>
                      <a:pt x="653" y="558"/>
                    </a:lnTo>
                    <a:lnTo>
                      <a:pt x="732" y="547"/>
                    </a:lnTo>
                    <a:lnTo>
                      <a:pt x="733" y="533"/>
                    </a:lnTo>
                    <a:lnTo>
                      <a:pt x="735" y="518"/>
                    </a:lnTo>
                    <a:lnTo>
                      <a:pt x="660" y="490"/>
                    </a:lnTo>
                    <a:lnTo>
                      <a:pt x="660" y="474"/>
                    </a:lnTo>
                    <a:lnTo>
                      <a:pt x="735" y="446"/>
                    </a:lnTo>
                    <a:lnTo>
                      <a:pt x="733" y="432"/>
                    </a:lnTo>
                    <a:lnTo>
                      <a:pt x="732" y="417"/>
                    </a:lnTo>
                    <a:lnTo>
                      <a:pt x="653" y="406"/>
                    </a:lnTo>
                    <a:lnTo>
                      <a:pt x="650" y="389"/>
                    </a:lnTo>
                    <a:lnTo>
                      <a:pt x="718" y="347"/>
                    </a:lnTo>
                    <a:lnTo>
                      <a:pt x="713" y="333"/>
                    </a:lnTo>
                    <a:lnTo>
                      <a:pt x="708" y="319"/>
                    </a:lnTo>
                    <a:lnTo>
                      <a:pt x="629" y="324"/>
                    </a:lnTo>
                    <a:lnTo>
                      <a:pt x="621" y="309"/>
                    </a:lnTo>
                    <a:lnTo>
                      <a:pt x="679" y="253"/>
                    </a:lnTo>
                    <a:lnTo>
                      <a:pt x="672" y="241"/>
                    </a:lnTo>
                    <a:lnTo>
                      <a:pt x="664" y="228"/>
                    </a:lnTo>
                    <a:lnTo>
                      <a:pt x="587" y="250"/>
                    </a:lnTo>
                    <a:lnTo>
                      <a:pt x="577" y="236"/>
                    </a:lnTo>
                    <a:lnTo>
                      <a:pt x="623" y="170"/>
                    </a:lnTo>
                    <a:lnTo>
                      <a:pt x="613" y="159"/>
                    </a:lnTo>
                    <a:lnTo>
                      <a:pt x="601" y="148"/>
                    </a:lnTo>
                    <a:lnTo>
                      <a:pt x="531" y="185"/>
                    </a:lnTo>
                    <a:lnTo>
                      <a:pt x="519" y="174"/>
                    </a:lnTo>
                    <a:lnTo>
                      <a:pt x="548" y="101"/>
                    </a:lnTo>
                    <a:lnTo>
                      <a:pt x="537" y="91"/>
                    </a:lnTo>
                    <a:lnTo>
                      <a:pt x="524" y="83"/>
                    </a:lnTo>
                    <a:lnTo>
                      <a:pt x="464" y="134"/>
                    </a:lnTo>
                    <a:lnTo>
                      <a:pt x="449" y="126"/>
                    </a:lnTo>
                    <a:lnTo>
                      <a:pt x="463" y="48"/>
                    </a:lnTo>
                    <a:lnTo>
                      <a:pt x="449" y="40"/>
                    </a:lnTo>
                    <a:lnTo>
                      <a:pt x="435" y="35"/>
                    </a:lnTo>
                    <a:lnTo>
                      <a:pt x="386" y="97"/>
                    </a:lnTo>
                    <a:lnTo>
                      <a:pt x="369" y="92"/>
                    </a:lnTo>
                    <a:lnTo>
                      <a:pt x="367" y="13"/>
                    </a:lnTo>
                    <a:lnTo>
                      <a:pt x="352" y="10"/>
                    </a:lnTo>
                    <a:lnTo>
                      <a:pt x="338" y="8"/>
                    </a:lnTo>
                    <a:lnTo>
                      <a:pt x="303" y="78"/>
                    </a:lnTo>
                    <a:lnTo>
                      <a:pt x="286" y="77"/>
                    </a:lnTo>
                    <a:lnTo>
                      <a:pt x="266" y="0"/>
                    </a:lnTo>
                    <a:lnTo>
                      <a:pt x="236" y="0"/>
                    </a:lnTo>
                    <a:lnTo>
                      <a:pt x="217" y="77"/>
                    </a:lnTo>
                    <a:lnTo>
                      <a:pt x="201" y="78"/>
                    </a:lnTo>
                    <a:lnTo>
                      <a:pt x="165" y="8"/>
                    </a:lnTo>
                    <a:lnTo>
                      <a:pt x="150" y="10"/>
                    </a:lnTo>
                    <a:lnTo>
                      <a:pt x="136" y="13"/>
                    </a:lnTo>
                    <a:lnTo>
                      <a:pt x="134" y="92"/>
                    </a:lnTo>
                    <a:lnTo>
                      <a:pt x="117" y="97"/>
                    </a:lnTo>
                    <a:lnTo>
                      <a:pt x="67" y="35"/>
                    </a:lnTo>
                    <a:lnTo>
                      <a:pt x="54" y="40"/>
                    </a:lnTo>
                    <a:lnTo>
                      <a:pt x="41" y="48"/>
                    </a:lnTo>
                    <a:lnTo>
                      <a:pt x="54" y="126"/>
                    </a:lnTo>
                    <a:lnTo>
                      <a:pt x="39" y="134"/>
                    </a:lnTo>
                    <a:lnTo>
                      <a:pt x="0" y="101"/>
                    </a:lnTo>
                    <a:lnTo>
                      <a:pt x="0" y="101"/>
                    </a:lnTo>
                    <a:lnTo>
                      <a:pt x="4" y="131"/>
                    </a:lnTo>
                    <a:lnTo>
                      <a:pt x="9" y="158"/>
                    </a:lnTo>
                    <a:lnTo>
                      <a:pt x="14" y="183"/>
                    </a:lnTo>
                    <a:lnTo>
                      <a:pt x="19" y="205"/>
                    </a:lnTo>
                    <a:lnTo>
                      <a:pt x="19" y="205"/>
                    </a:lnTo>
                    <a:lnTo>
                      <a:pt x="43" y="187"/>
                    </a:lnTo>
                    <a:lnTo>
                      <a:pt x="70" y="169"/>
                    </a:lnTo>
                    <a:lnTo>
                      <a:pt x="97" y="155"/>
                    </a:lnTo>
                    <a:lnTo>
                      <a:pt x="126" y="143"/>
                    </a:lnTo>
                    <a:lnTo>
                      <a:pt x="155" y="132"/>
                    </a:lnTo>
                    <a:lnTo>
                      <a:pt x="187" y="125"/>
                    </a:lnTo>
                    <a:lnTo>
                      <a:pt x="219" y="121"/>
                    </a:lnTo>
                    <a:lnTo>
                      <a:pt x="252" y="120"/>
                    </a:lnTo>
                    <a:lnTo>
                      <a:pt x="252" y="120"/>
                    </a:lnTo>
                    <a:lnTo>
                      <a:pt x="252" y="120"/>
                    </a:lnTo>
                    <a:lnTo>
                      <a:pt x="252" y="120"/>
                    </a:lnTo>
                    <a:lnTo>
                      <a:pt x="252" y="120"/>
                    </a:lnTo>
                    <a:lnTo>
                      <a:pt x="252" y="120"/>
                    </a:lnTo>
                    <a:lnTo>
                      <a:pt x="269" y="120"/>
                    </a:lnTo>
                    <a:lnTo>
                      <a:pt x="285" y="121"/>
                    </a:lnTo>
                    <a:lnTo>
                      <a:pt x="318" y="126"/>
                    </a:lnTo>
                    <a:lnTo>
                      <a:pt x="349" y="132"/>
                    </a:lnTo>
                    <a:lnTo>
                      <a:pt x="378" y="143"/>
                    </a:lnTo>
                    <a:lnTo>
                      <a:pt x="407" y="155"/>
                    </a:lnTo>
                    <a:lnTo>
                      <a:pt x="435" y="170"/>
                    </a:lnTo>
                    <a:lnTo>
                      <a:pt x="461" y="187"/>
                    </a:lnTo>
                    <a:lnTo>
                      <a:pt x="485" y="205"/>
                    </a:lnTo>
                    <a:lnTo>
                      <a:pt x="485" y="205"/>
                    </a:lnTo>
                    <a:lnTo>
                      <a:pt x="485" y="205"/>
                    </a:lnTo>
                    <a:lnTo>
                      <a:pt x="493" y="212"/>
                    </a:lnTo>
                    <a:lnTo>
                      <a:pt x="498" y="221"/>
                    </a:lnTo>
                    <a:lnTo>
                      <a:pt x="500" y="229"/>
                    </a:lnTo>
                    <a:lnTo>
                      <a:pt x="502" y="238"/>
                    </a:lnTo>
                    <a:lnTo>
                      <a:pt x="502" y="238"/>
                    </a:lnTo>
                    <a:lnTo>
                      <a:pt x="502" y="247"/>
                    </a:lnTo>
                    <a:lnTo>
                      <a:pt x="499" y="255"/>
                    </a:lnTo>
                    <a:lnTo>
                      <a:pt x="495" y="262"/>
                    </a:lnTo>
                    <a:lnTo>
                      <a:pt x="490" y="268"/>
                    </a:lnTo>
                    <a:lnTo>
                      <a:pt x="484" y="274"/>
                    </a:lnTo>
                    <a:lnTo>
                      <a:pt x="476" y="277"/>
                    </a:lnTo>
                    <a:lnTo>
                      <a:pt x="469" y="280"/>
                    </a:lnTo>
                    <a:lnTo>
                      <a:pt x="460" y="281"/>
                    </a:lnTo>
                    <a:lnTo>
                      <a:pt x="460" y="281"/>
                    </a:lnTo>
                    <a:lnTo>
                      <a:pt x="453" y="280"/>
                    </a:lnTo>
                    <a:lnTo>
                      <a:pt x="445" y="277"/>
                    </a:lnTo>
                    <a:lnTo>
                      <a:pt x="437" y="275"/>
                    </a:lnTo>
                    <a:lnTo>
                      <a:pt x="431" y="270"/>
                    </a:lnTo>
                    <a:lnTo>
                      <a:pt x="431" y="270"/>
                    </a:lnTo>
                    <a:lnTo>
                      <a:pt x="431" y="270"/>
                    </a:lnTo>
                    <a:lnTo>
                      <a:pt x="412" y="255"/>
                    </a:lnTo>
                    <a:lnTo>
                      <a:pt x="392" y="242"/>
                    </a:lnTo>
                    <a:lnTo>
                      <a:pt x="372" y="231"/>
                    </a:lnTo>
                    <a:lnTo>
                      <a:pt x="349" y="221"/>
                    </a:lnTo>
                    <a:lnTo>
                      <a:pt x="327" y="213"/>
                    </a:lnTo>
                    <a:lnTo>
                      <a:pt x="303" y="208"/>
                    </a:lnTo>
                    <a:lnTo>
                      <a:pt x="277" y="204"/>
                    </a:lnTo>
                    <a:lnTo>
                      <a:pt x="252" y="203"/>
                    </a:lnTo>
                    <a:lnTo>
                      <a:pt x="252" y="203"/>
                    </a:lnTo>
                    <a:lnTo>
                      <a:pt x="227" y="204"/>
                    </a:lnTo>
                    <a:lnTo>
                      <a:pt x="202" y="208"/>
                    </a:lnTo>
                    <a:lnTo>
                      <a:pt x="178" y="213"/>
                    </a:lnTo>
                    <a:lnTo>
                      <a:pt x="155" y="221"/>
                    </a:lnTo>
                    <a:lnTo>
                      <a:pt x="133" y="231"/>
                    </a:lnTo>
                    <a:lnTo>
                      <a:pt x="111" y="242"/>
                    </a:lnTo>
                    <a:lnTo>
                      <a:pt x="91" y="255"/>
                    </a:lnTo>
                    <a:lnTo>
                      <a:pt x="72" y="270"/>
                    </a:lnTo>
                    <a:lnTo>
                      <a:pt x="72" y="270"/>
                    </a:lnTo>
                    <a:lnTo>
                      <a:pt x="72" y="270"/>
                    </a:lnTo>
                    <a:lnTo>
                      <a:pt x="67" y="275"/>
                    </a:lnTo>
                    <a:lnTo>
                      <a:pt x="59" y="277"/>
                    </a:lnTo>
                    <a:lnTo>
                      <a:pt x="52" y="280"/>
                    </a:lnTo>
                    <a:lnTo>
                      <a:pt x="44" y="281"/>
                    </a:lnTo>
                    <a:lnTo>
                      <a:pt x="44" y="281"/>
                    </a:lnTo>
                    <a:lnTo>
                      <a:pt x="52" y="297"/>
                    </a:lnTo>
                    <a:lnTo>
                      <a:pt x="59" y="314"/>
                    </a:lnTo>
                    <a:lnTo>
                      <a:pt x="67" y="326"/>
                    </a:lnTo>
                    <a:lnTo>
                      <a:pt x="75" y="335"/>
                    </a:lnTo>
                    <a:lnTo>
                      <a:pt x="75" y="335"/>
                    </a:lnTo>
                    <a:lnTo>
                      <a:pt x="83" y="342"/>
                    </a:lnTo>
                    <a:lnTo>
                      <a:pt x="93" y="348"/>
                    </a:lnTo>
                    <a:lnTo>
                      <a:pt x="117" y="360"/>
                    </a:lnTo>
                    <a:lnTo>
                      <a:pt x="139" y="369"/>
                    </a:lnTo>
                    <a:lnTo>
                      <a:pt x="155" y="373"/>
                    </a:lnTo>
                    <a:lnTo>
                      <a:pt x="155" y="373"/>
                    </a:lnTo>
                    <a:lnTo>
                      <a:pt x="161" y="374"/>
                    </a:lnTo>
                    <a:lnTo>
                      <a:pt x="168" y="377"/>
                    </a:lnTo>
                    <a:lnTo>
                      <a:pt x="173" y="381"/>
                    </a:lnTo>
                    <a:lnTo>
                      <a:pt x="179" y="384"/>
                    </a:lnTo>
                    <a:lnTo>
                      <a:pt x="184" y="389"/>
                    </a:lnTo>
                    <a:lnTo>
                      <a:pt x="188" y="394"/>
                    </a:lnTo>
                    <a:lnTo>
                      <a:pt x="190" y="401"/>
                    </a:lnTo>
                    <a:lnTo>
                      <a:pt x="190" y="406"/>
                    </a:lnTo>
                    <a:lnTo>
                      <a:pt x="190" y="406"/>
                    </a:lnTo>
                    <a:lnTo>
                      <a:pt x="192" y="451"/>
                    </a:lnTo>
                    <a:lnTo>
                      <a:pt x="192" y="451"/>
                    </a:lnTo>
                    <a:lnTo>
                      <a:pt x="197" y="444"/>
                    </a:lnTo>
                    <a:lnTo>
                      <a:pt x="202" y="436"/>
                    </a:lnTo>
                    <a:lnTo>
                      <a:pt x="209" y="430"/>
                    </a:lnTo>
                    <a:lnTo>
                      <a:pt x="216" y="425"/>
                    </a:lnTo>
                    <a:lnTo>
                      <a:pt x="224" y="421"/>
                    </a:lnTo>
                    <a:lnTo>
                      <a:pt x="232" y="417"/>
                    </a:lnTo>
                    <a:lnTo>
                      <a:pt x="242" y="416"/>
                    </a:lnTo>
                    <a:lnTo>
                      <a:pt x="251" y="415"/>
                    </a:lnTo>
                    <a:lnTo>
                      <a:pt x="251" y="415"/>
                    </a:lnTo>
                    <a:lnTo>
                      <a:pt x="265" y="416"/>
                    </a:lnTo>
                    <a:lnTo>
                      <a:pt x="277" y="420"/>
                    </a:lnTo>
                    <a:lnTo>
                      <a:pt x="289" y="426"/>
                    </a:lnTo>
                    <a:lnTo>
                      <a:pt x="299" y="435"/>
                    </a:lnTo>
                    <a:lnTo>
                      <a:pt x="306" y="445"/>
                    </a:lnTo>
                    <a:lnTo>
                      <a:pt x="313" y="456"/>
                    </a:lnTo>
                    <a:lnTo>
                      <a:pt x="316" y="469"/>
                    </a:lnTo>
                    <a:lnTo>
                      <a:pt x="318" y="483"/>
                    </a:lnTo>
                    <a:lnTo>
                      <a:pt x="318" y="483"/>
                    </a:lnTo>
                    <a:lnTo>
                      <a:pt x="316" y="495"/>
                    </a:lnTo>
                    <a:lnTo>
                      <a:pt x="313" y="508"/>
                    </a:lnTo>
                    <a:lnTo>
                      <a:pt x="306" y="519"/>
                    </a:lnTo>
                    <a:lnTo>
                      <a:pt x="299" y="529"/>
                    </a:lnTo>
                    <a:lnTo>
                      <a:pt x="289" y="538"/>
                    </a:lnTo>
                    <a:lnTo>
                      <a:pt x="277" y="544"/>
                    </a:lnTo>
                    <a:lnTo>
                      <a:pt x="265" y="548"/>
                    </a:lnTo>
                    <a:lnTo>
                      <a:pt x="251" y="549"/>
                    </a:lnTo>
                    <a:lnTo>
                      <a:pt x="251" y="549"/>
                    </a:lnTo>
                    <a:lnTo>
                      <a:pt x="242" y="548"/>
                    </a:lnTo>
                    <a:lnTo>
                      <a:pt x="235" y="547"/>
                    </a:lnTo>
                    <a:lnTo>
                      <a:pt x="226" y="544"/>
                    </a:lnTo>
                    <a:lnTo>
                      <a:pt x="219" y="541"/>
                    </a:lnTo>
                    <a:lnTo>
                      <a:pt x="212" y="537"/>
                    </a:lnTo>
                    <a:lnTo>
                      <a:pt x="206" y="532"/>
                    </a:lnTo>
                    <a:lnTo>
                      <a:pt x="201" y="525"/>
                    </a:lnTo>
                    <a:lnTo>
                      <a:pt x="196" y="519"/>
                    </a:lnTo>
                    <a:lnTo>
                      <a:pt x="196" y="519"/>
                    </a:lnTo>
                    <a:lnTo>
                      <a:pt x="198" y="562"/>
                    </a:lnTo>
                    <a:lnTo>
                      <a:pt x="201" y="581"/>
                    </a:lnTo>
                    <a:lnTo>
                      <a:pt x="203" y="596"/>
                    </a:lnTo>
                    <a:lnTo>
                      <a:pt x="203" y="596"/>
                    </a:lnTo>
                    <a:lnTo>
                      <a:pt x="207" y="612"/>
                    </a:lnTo>
                    <a:lnTo>
                      <a:pt x="209" y="631"/>
                    </a:lnTo>
                    <a:lnTo>
                      <a:pt x="213" y="675"/>
                    </a:lnTo>
                    <a:lnTo>
                      <a:pt x="216" y="731"/>
                    </a:lnTo>
                    <a:lnTo>
                      <a:pt x="218" y="798"/>
                    </a:lnTo>
                    <a:lnTo>
                      <a:pt x="218" y="798"/>
                    </a:lnTo>
                    <a:lnTo>
                      <a:pt x="226" y="882"/>
                    </a:lnTo>
                    <a:lnTo>
                      <a:pt x="233" y="951"/>
                    </a:lnTo>
                    <a:lnTo>
                      <a:pt x="236" y="964"/>
                    </a:lnTo>
                    <a:lnTo>
                      <a:pt x="251" y="965"/>
                    </a:lnTo>
                    <a:close/>
                    <a:moveTo>
                      <a:pt x="322" y="760"/>
                    </a:moveTo>
                    <a:lnTo>
                      <a:pt x="322" y="760"/>
                    </a:lnTo>
                    <a:lnTo>
                      <a:pt x="327" y="753"/>
                    </a:lnTo>
                    <a:lnTo>
                      <a:pt x="332" y="748"/>
                    </a:lnTo>
                    <a:lnTo>
                      <a:pt x="338" y="743"/>
                    </a:lnTo>
                    <a:lnTo>
                      <a:pt x="345" y="741"/>
                    </a:lnTo>
                    <a:lnTo>
                      <a:pt x="345" y="741"/>
                    </a:lnTo>
                    <a:lnTo>
                      <a:pt x="345" y="741"/>
                    </a:lnTo>
                    <a:lnTo>
                      <a:pt x="368" y="732"/>
                    </a:lnTo>
                    <a:lnTo>
                      <a:pt x="388" y="721"/>
                    </a:lnTo>
                    <a:lnTo>
                      <a:pt x="410" y="708"/>
                    </a:lnTo>
                    <a:lnTo>
                      <a:pt x="429" y="694"/>
                    </a:lnTo>
                    <a:lnTo>
                      <a:pt x="446" y="678"/>
                    </a:lnTo>
                    <a:lnTo>
                      <a:pt x="463" y="659"/>
                    </a:lnTo>
                    <a:lnTo>
                      <a:pt x="479" y="640"/>
                    </a:lnTo>
                    <a:lnTo>
                      <a:pt x="492" y="619"/>
                    </a:lnTo>
                    <a:lnTo>
                      <a:pt x="492" y="619"/>
                    </a:lnTo>
                    <a:lnTo>
                      <a:pt x="504" y="596"/>
                    </a:lnTo>
                    <a:lnTo>
                      <a:pt x="513" y="572"/>
                    </a:lnTo>
                    <a:lnTo>
                      <a:pt x="521" y="549"/>
                    </a:lnTo>
                    <a:lnTo>
                      <a:pt x="526" y="525"/>
                    </a:lnTo>
                    <a:lnTo>
                      <a:pt x="528" y="502"/>
                    </a:lnTo>
                    <a:lnTo>
                      <a:pt x="529" y="478"/>
                    </a:lnTo>
                    <a:lnTo>
                      <a:pt x="528" y="454"/>
                    </a:lnTo>
                    <a:lnTo>
                      <a:pt x="524" y="430"/>
                    </a:lnTo>
                    <a:lnTo>
                      <a:pt x="524" y="430"/>
                    </a:lnTo>
                    <a:lnTo>
                      <a:pt x="524" y="430"/>
                    </a:lnTo>
                    <a:lnTo>
                      <a:pt x="523" y="422"/>
                    </a:lnTo>
                    <a:lnTo>
                      <a:pt x="523" y="415"/>
                    </a:lnTo>
                    <a:lnTo>
                      <a:pt x="526" y="407"/>
                    </a:lnTo>
                    <a:lnTo>
                      <a:pt x="528" y="399"/>
                    </a:lnTo>
                    <a:lnTo>
                      <a:pt x="528" y="399"/>
                    </a:lnTo>
                    <a:lnTo>
                      <a:pt x="533" y="392"/>
                    </a:lnTo>
                    <a:lnTo>
                      <a:pt x="539" y="387"/>
                    </a:lnTo>
                    <a:lnTo>
                      <a:pt x="547" y="383"/>
                    </a:lnTo>
                    <a:lnTo>
                      <a:pt x="555" y="379"/>
                    </a:lnTo>
                    <a:lnTo>
                      <a:pt x="562" y="378"/>
                    </a:lnTo>
                    <a:lnTo>
                      <a:pt x="570" y="378"/>
                    </a:lnTo>
                    <a:lnTo>
                      <a:pt x="579" y="381"/>
                    </a:lnTo>
                    <a:lnTo>
                      <a:pt x="586" y="384"/>
                    </a:lnTo>
                    <a:lnTo>
                      <a:pt x="586" y="384"/>
                    </a:lnTo>
                    <a:lnTo>
                      <a:pt x="594" y="389"/>
                    </a:lnTo>
                    <a:lnTo>
                      <a:pt x="600" y="397"/>
                    </a:lnTo>
                    <a:lnTo>
                      <a:pt x="605" y="406"/>
                    </a:lnTo>
                    <a:lnTo>
                      <a:pt x="606" y="415"/>
                    </a:lnTo>
                    <a:lnTo>
                      <a:pt x="606" y="415"/>
                    </a:lnTo>
                    <a:lnTo>
                      <a:pt x="606" y="415"/>
                    </a:lnTo>
                    <a:lnTo>
                      <a:pt x="611" y="445"/>
                    </a:lnTo>
                    <a:lnTo>
                      <a:pt x="613" y="476"/>
                    </a:lnTo>
                    <a:lnTo>
                      <a:pt x="611" y="508"/>
                    </a:lnTo>
                    <a:lnTo>
                      <a:pt x="609" y="538"/>
                    </a:lnTo>
                    <a:lnTo>
                      <a:pt x="601" y="570"/>
                    </a:lnTo>
                    <a:lnTo>
                      <a:pt x="592" y="600"/>
                    </a:lnTo>
                    <a:lnTo>
                      <a:pt x="580" y="630"/>
                    </a:lnTo>
                    <a:lnTo>
                      <a:pt x="573" y="645"/>
                    </a:lnTo>
                    <a:lnTo>
                      <a:pt x="565" y="660"/>
                    </a:lnTo>
                    <a:lnTo>
                      <a:pt x="565" y="660"/>
                    </a:lnTo>
                    <a:lnTo>
                      <a:pt x="565" y="660"/>
                    </a:lnTo>
                    <a:lnTo>
                      <a:pt x="565" y="660"/>
                    </a:lnTo>
                    <a:lnTo>
                      <a:pt x="565" y="660"/>
                    </a:lnTo>
                    <a:lnTo>
                      <a:pt x="565" y="660"/>
                    </a:lnTo>
                    <a:lnTo>
                      <a:pt x="556" y="674"/>
                    </a:lnTo>
                    <a:lnTo>
                      <a:pt x="547" y="688"/>
                    </a:lnTo>
                    <a:lnTo>
                      <a:pt x="527" y="713"/>
                    </a:lnTo>
                    <a:lnTo>
                      <a:pt x="505" y="737"/>
                    </a:lnTo>
                    <a:lnTo>
                      <a:pt x="482" y="758"/>
                    </a:lnTo>
                    <a:lnTo>
                      <a:pt x="456" y="777"/>
                    </a:lnTo>
                    <a:lnTo>
                      <a:pt x="430" y="794"/>
                    </a:lnTo>
                    <a:lnTo>
                      <a:pt x="402" y="808"/>
                    </a:lnTo>
                    <a:lnTo>
                      <a:pt x="373" y="820"/>
                    </a:lnTo>
                    <a:lnTo>
                      <a:pt x="373" y="820"/>
                    </a:lnTo>
                    <a:lnTo>
                      <a:pt x="373" y="820"/>
                    </a:lnTo>
                    <a:lnTo>
                      <a:pt x="364" y="823"/>
                    </a:lnTo>
                    <a:lnTo>
                      <a:pt x="356" y="823"/>
                    </a:lnTo>
                    <a:lnTo>
                      <a:pt x="345" y="821"/>
                    </a:lnTo>
                    <a:lnTo>
                      <a:pt x="337" y="818"/>
                    </a:lnTo>
                    <a:lnTo>
                      <a:pt x="337" y="818"/>
                    </a:lnTo>
                    <a:lnTo>
                      <a:pt x="330" y="813"/>
                    </a:lnTo>
                    <a:lnTo>
                      <a:pt x="324" y="806"/>
                    </a:lnTo>
                    <a:lnTo>
                      <a:pt x="320" y="800"/>
                    </a:lnTo>
                    <a:lnTo>
                      <a:pt x="318" y="792"/>
                    </a:lnTo>
                    <a:lnTo>
                      <a:pt x="316" y="784"/>
                    </a:lnTo>
                    <a:lnTo>
                      <a:pt x="316" y="776"/>
                    </a:lnTo>
                    <a:lnTo>
                      <a:pt x="318" y="767"/>
                    </a:lnTo>
                    <a:lnTo>
                      <a:pt x="322" y="760"/>
                    </a:lnTo>
                    <a:lnTo>
                      <a:pt x="322" y="7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7" name="Freeform 24">
                <a:extLst>
                  <a:ext uri="{FF2B5EF4-FFF2-40B4-BE49-F238E27FC236}">
                    <a16:creationId xmlns:a16="http://schemas.microsoft.com/office/drawing/2014/main" xmlns="" id="{2801FD1C-F3AB-4E33-92FE-C51762068F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68554" y="4325055"/>
                <a:ext cx="758002" cy="880886"/>
              </a:xfrm>
              <a:custGeom>
                <a:avLst/>
                <a:gdLst>
                  <a:gd name="T0" fmla="*/ 229 w 1172"/>
                  <a:gd name="T1" fmla="*/ 1312 h 1363"/>
                  <a:gd name="T2" fmla="*/ 489 w 1172"/>
                  <a:gd name="T3" fmla="*/ 1363 h 1363"/>
                  <a:gd name="T4" fmla="*/ 748 w 1172"/>
                  <a:gd name="T5" fmla="*/ 1312 h 1363"/>
                  <a:gd name="T6" fmla="*/ 883 w 1172"/>
                  <a:gd name="T7" fmla="*/ 1099 h 1363"/>
                  <a:gd name="T8" fmla="*/ 1012 w 1172"/>
                  <a:gd name="T9" fmla="*/ 925 h 1363"/>
                  <a:gd name="T10" fmla="*/ 1172 w 1172"/>
                  <a:gd name="T11" fmla="*/ 731 h 1363"/>
                  <a:gd name="T12" fmla="*/ 1141 w 1172"/>
                  <a:gd name="T13" fmla="*/ 471 h 1363"/>
                  <a:gd name="T14" fmla="*/ 1012 w 1172"/>
                  <a:gd name="T15" fmla="*/ 241 h 1363"/>
                  <a:gd name="T16" fmla="*/ 767 w 1172"/>
                  <a:gd name="T17" fmla="*/ 178 h 1363"/>
                  <a:gd name="T18" fmla="*/ 561 w 1172"/>
                  <a:gd name="T19" fmla="*/ 112 h 1363"/>
                  <a:gd name="T20" fmla="*/ 322 w 1172"/>
                  <a:gd name="T21" fmla="*/ 132 h 1363"/>
                  <a:gd name="T22" fmla="*/ 103 w 1172"/>
                  <a:gd name="T23" fmla="*/ 118 h 1363"/>
                  <a:gd name="T24" fmla="*/ 43 w 1172"/>
                  <a:gd name="T25" fmla="*/ 532 h 1363"/>
                  <a:gd name="T26" fmla="*/ 99 w 1172"/>
                  <a:gd name="T27" fmla="*/ 561 h 1363"/>
                  <a:gd name="T28" fmla="*/ 99 w 1172"/>
                  <a:gd name="T29" fmla="*/ 705 h 1363"/>
                  <a:gd name="T30" fmla="*/ 150 w 1172"/>
                  <a:gd name="T31" fmla="*/ 871 h 1363"/>
                  <a:gd name="T32" fmla="*/ 239 w 1172"/>
                  <a:gd name="T33" fmla="*/ 978 h 1363"/>
                  <a:gd name="T34" fmla="*/ 383 w 1172"/>
                  <a:gd name="T35" fmla="*/ 1064 h 1363"/>
                  <a:gd name="T36" fmla="*/ 377 w 1172"/>
                  <a:gd name="T37" fmla="*/ 1147 h 1363"/>
                  <a:gd name="T38" fmla="*/ 315 w 1172"/>
                  <a:gd name="T39" fmla="*/ 1157 h 1363"/>
                  <a:gd name="T40" fmla="*/ 162 w 1172"/>
                  <a:gd name="T41" fmla="*/ 1069 h 1363"/>
                  <a:gd name="T42" fmla="*/ 46 w 1172"/>
                  <a:gd name="T43" fmla="*/ 929 h 1363"/>
                  <a:gd name="T44" fmla="*/ 6 w 1172"/>
                  <a:gd name="T45" fmla="*/ 840 h 1363"/>
                  <a:gd name="T46" fmla="*/ 0 w 1172"/>
                  <a:gd name="T47" fmla="*/ 1150 h 1363"/>
                  <a:gd name="T48" fmla="*/ 881 w 1172"/>
                  <a:gd name="T49" fmla="*/ 564 h 1363"/>
                  <a:gd name="T50" fmla="*/ 961 w 1172"/>
                  <a:gd name="T51" fmla="*/ 542 h 1363"/>
                  <a:gd name="T52" fmla="*/ 990 w 1172"/>
                  <a:gd name="T53" fmla="*/ 585 h 1363"/>
                  <a:gd name="T54" fmla="*/ 988 w 1172"/>
                  <a:gd name="T55" fmla="*/ 783 h 1363"/>
                  <a:gd name="T56" fmla="*/ 931 w 1172"/>
                  <a:gd name="T57" fmla="*/ 932 h 1363"/>
                  <a:gd name="T58" fmla="*/ 848 w 1172"/>
                  <a:gd name="T59" fmla="*/ 1041 h 1363"/>
                  <a:gd name="T60" fmla="*/ 681 w 1172"/>
                  <a:gd name="T61" fmla="*/ 1150 h 1363"/>
                  <a:gd name="T62" fmla="*/ 610 w 1172"/>
                  <a:gd name="T63" fmla="*/ 1155 h 1363"/>
                  <a:gd name="T64" fmla="*/ 587 w 1172"/>
                  <a:gd name="T65" fmla="*/ 1074 h 1363"/>
                  <a:gd name="T66" fmla="*/ 683 w 1172"/>
                  <a:gd name="T67" fmla="*/ 1019 h 1363"/>
                  <a:gd name="T68" fmla="*/ 819 w 1172"/>
                  <a:gd name="T69" fmla="*/ 889 h 1363"/>
                  <a:gd name="T70" fmla="*/ 872 w 1172"/>
                  <a:gd name="T71" fmla="*/ 759 h 1363"/>
                  <a:gd name="T72" fmla="*/ 237 w 1172"/>
                  <a:gd name="T73" fmla="*/ 381 h 1363"/>
                  <a:gd name="T74" fmla="*/ 154 w 1172"/>
                  <a:gd name="T75" fmla="*/ 380 h 1363"/>
                  <a:gd name="T76" fmla="*/ 142 w 1172"/>
                  <a:gd name="T77" fmla="*/ 312 h 1363"/>
                  <a:gd name="T78" fmla="*/ 249 w 1172"/>
                  <a:gd name="T79" fmla="*/ 229 h 1363"/>
                  <a:gd name="T80" fmla="*/ 443 w 1172"/>
                  <a:gd name="T81" fmla="*/ 172 h 1363"/>
                  <a:gd name="T82" fmla="*/ 537 w 1172"/>
                  <a:gd name="T83" fmla="*/ 172 h 1363"/>
                  <a:gd name="T84" fmla="*/ 729 w 1172"/>
                  <a:gd name="T85" fmla="*/ 229 h 1363"/>
                  <a:gd name="T86" fmla="*/ 836 w 1172"/>
                  <a:gd name="T87" fmla="*/ 312 h 1363"/>
                  <a:gd name="T88" fmla="*/ 825 w 1172"/>
                  <a:gd name="T89" fmla="*/ 380 h 1363"/>
                  <a:gd name="T90" fmla="*/ 743 w 1172"/>
                  <a:gd name="T91" fmla="*/ 381 h 1363"/>
                  <a:gd name="T92" fmla="*/ 577 w 1172"/>
                  <a:gd name="T93" fmla="*/ 298 h 1363"/>
                  <a:gd name="T94" fmla="*/ 436 w 1172"/>
                  <a:gd name="T95" fmla="*/ 292 h 1363"/>
                  <a:gd name="T96" fmla="*/ 237 w 1172"/>
                  <a:gd name="T97" fmla="*/ 381 h 1363"/>
                  <a:gd name="T98" fmla="*/ 409 w 1172"/>
                  <a:gd name="T99" fmla="*/ 628 h 1363"/>
                  <a:gd name="T100" fmla="*/ 479 w 1172"/>
                  <a:gd name="T101" fmla="*/ 587 h 1363"/>
                  <a:gd name="T102" fmla="*/ 549 w 1172"/>
                  <a:gd name="T103" fmla="*/ 608 h 1363"/>
                  <a:gd name="T104" fmla="*/ 583 w 1172"/>
                  <a:gd name="T105" fmla="*/ 681 h 1363"/>
                  <a:gd name="T106" fmla="*/ 555 w 1172"/>
                  <a:gd name="T107" fmla="*/ 748 h 1363"/>
                  <a:gd name="T108" fmla="*/ 489 w 1172"/>
                  <a:gd name="T109" fmla="*/ 776 h 1363"/>
                  <a:gd name="T110" fmla="*/ 416 w 1172"/>
                  <a:gd name="T111" fmla="*/ 742 h 1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72" h="1363">
                    <a:moveTo>
                      <a:pt x="112" y="1114"/>
                    </a:moveTo>
                    <a:lnTo>
                      <a:pt x="69" y="1219"/>
                    </a:lnTo>
                    <a:lnTo>
                      <a:pt x="86" y="1232"/>
                    </a:lnTo>
                    <a:lnTo>
                      <a:pt x="103" y="1244"/>
                    </a:lnTo>
                    <a:lnTo>
                      <a:pt x="190" y="1171"/>
                    </a:lnTo>
                    <a:lnTo>
                      <a:pt x="210" y="1184"/>
                    </a:lnTo>
                    <a:lnTo>
                      <a:pt x="190" y="1294"/>
                    </a:lnTo>
                    <a:lnTo>
                      <a:pt x="210" y="1303"/>
                    </a:lnTo>
                    <a:lnTo>
                      <a:pt x="229" y="1312"/>
                    </a:lnTo>
                    <a:lnTo>
                      <a:pt x="300" y="1223"/>
                    </a:lnTo>
                    <a:lnTo>
                      <a:pt x="322" y="1230"/>
                    </a:lnTo>
                    <a:lnTo>
                      <a:pt x="326" y="1342"/>
                    </a:lnTo>
                    <a:lnTo>
                      <a:pt x="346" y="1347"/>
                    </a:lnTo>
                    <a:lnTo>
                      <a:pt x="366" y="1351"/>
                    </a:lnTo>
                    <a:lnTo>
                      <a:pt x="417" y="1250"/>
                    </a:lnTo>
                    <a:lnTo>
                      <a:pt x="441" y="1253"/>
                    </a:lnTo>
                    <a:lnTo>
                      <a:pt x="467" y="1361"/>
                    </a:lnTo>
                    <a:lnTo>
                      <a:pt x="489" y="1363"/>
                    </a:lnTo>
                    <a:lnTo>
                      <a:pt x="510" y="1361"/>
                    </a:lnTo>
                    <a:lnTo>
                      <a:pt x="537" y="1253"/>
                    </a:lnTo>
                    <a:lnTo>
                      <a:pt x="561" y="1250"/>
                    </a:lnTo>
                    <a:lnTo>
                      <a:pt x="610" y="1351"/>
                    </a:lnTo>
                    <a:lnTo>
                      <a:pt x="631" y="1347"/>
                    </a:lnTo>
                    <a:lnTo>
                      <a:pt x="652" y="1342"/>
                    </a:lnTo>
                    <a:lnTo>
                      <a:pt x="656" y="1230"/>
                    </a:lnTo>
                    <a:lnTo>
                      <a:pt x="679" y="1223"/>
                    </a:lnTo>
                    <a:lnTo>
                      <a:pt x="748" y="1312"/>
                    </a:lnTo>
                    <a:lnTo>
                      <a:pt x="768" y="1303"/>
                    </a:lnTo>
                    <a:lnTo>
                      <a:pt x="787" y="1294"/>
                    </a:lnTo>
                    <a:lnTo>
                      <a:pt x="767" y="1184"/>
                    </a:lnTo>
                    <a:lnTo>
                      <a:pt x="787" y="1171"/>
                    </a:lnTo>
                    <a:lnTo>
                      <a:pt x="874" y="1244"/>
                    </a:lnTo>
                    <a:lnTo>
                      <a:pt x="892" y="1232"/>
                    </a:lnTo>
                    <a:lnTo>
                      <a:pt x="908" y="1219"/>
                    </a:lnTo>
                    <a:lnTo>
                      <a:pt x="867" y="1114"/>
                    </a:lnTo>
                    <a:lnTo>
                      <a:pt x="883" y="1099"/>
                    </a:lnTo>
                    <a:lnTo>
                      <a:pt x="983" y="1152"/>
                    </a:lnTo>
                    <a:lnTo>
                      <a:pt x="998" y="1137"/>
                    </a:lnTo>
                    <a:lnTo>
                      <a:pt x="1012" y="1121"/>
                    </a:lnTo>
                    <a:lnTo>
                      <a:pt x="949" y="1027"/>
                    </a:lnTo>
                    <a:lnTo>
                      <a:pt x="962" y="1009"/>
                    </a:lnTo>
                    <a:lnTo>
                      <a:pt x="1072" y="1039"/>
                    </a:lnTo>
                    <a:lnTo>
                      <a:pt x="1082" y="1021"/>
                    </a:lnTo>
                    <a:lnTo>
                      <a:pt x="1092" y="1002"/>
                    </a:lnTo>
                    <a:lnTo>
                      <a:pt x="1012" y="925"/>
                    </a:lnTo>
                    <a:lnTo>
                      <a:pt x="1022" y="904"/>
                    </a:lnTo>
                    <a:lnTo>
                      <a:pt x="1134" y="912"/>
                    </a:lnTo>
                    <a:lnTo>
                      <a:pt x="1141" y="891"/>
                    </a:lnTo>
                    <a:lnTo>
                      <a:pt x="1148" y="871"/>
                    </a:lnTo>
                    <a:lnTo>
                      <a:pt x="1052" y="811"/>
                    </a:lnTo>
                    <a:lnTo>
                      <a:pt x="1056" y="788"/>
                    </a:lnTo>
                    <a:lnTo>
                      <a:pt x="1168" y="773"/>
                    </a:lnTo>
                    <a:lnTo>
                      <a:pt x="1170" y="752"/>
                    </a:lnTo>
                    <a:lnTo>
                      <a:pt x="1172" y="731"/>
                    </a:lnTo>
                    <a:lnTo>
                      <a:pt x="1066" y="692"/>
                    </a:lnTo>
                    <a:lnTo>
                      <a:pt x="1066" y="670"/>
                    </a:lnTo>
                    <a:lnTo>
                      <a:pt x="1172" y="631"/>
                    </a:lnTo>
                    <a:lnTo>
                      <a:pt x="1170" y="611"/>
                    </a:lnTo>
                    <a:lnTo>
                      <a:pt x="1168" y="589"/>
                    </a:lnTo>
                    <a:lnTo>
                      <a:pt x="1056" y="574"/>
                    </a:lnTo>
                    <a:lnTo>
                      <a:pt x="1052" y="550"/>
                    </a:lnTo>
                    <a:lnTo>
                      <a:pt x="1148" y="491"/>
                    </a:lnTo>
                    <a:lnTo>
                      <a:pt x="1141" y="471"/>
                    </a:lnTo>
                    <a:lnTo>
                      <a:pt x="1134" y="451"/>
                    </a:lnTo>
                    <a:lnTo>
                      <a:pt x="1022" y="458"/>
                    </a:lnTo>
                    <a:lnTo>
                      <a:pt x="1012" y="437"/>
                    </a:lnTo>
                    <a:lnTo>
                      <a:pt x="1092" y="359"/>
                    </a:lnTo>
                    <a:lnTo>
                      <a:pt x="1082" y="340"/>
                    </a:lnTo>
                    <a:lnTo>
                      <a:pt x="1072" y="322"/>
                    </a:lnTo>
                    <a:lnTo>
                      <a:pt x="962" y="352"/>
                    </a:lnTo>
                    <a:lnTo>
                      <a:pt x="949" y="333"/>
                    </a:lnTo>
                    <a:lnTo>
                      <a:pt x="1012" y="241"/>
                    </a:lnTo>
                    <a:lnTo>
                      <a:pt x="998" y="225"/>
                    </a:lnTo>
                    <a:lnTo>
                      <a:pt x="983" y="210"/>
                    </a:lnTo>
                    <a:lnTo>
                      <a:pt x="883" y="263"/>
                    </a:lnTo>
                    <a:lnTo>
                      <a:pt x="867" y="246"/>
                    </a:lnTo>
                    <a:lnTo>
                      <a:pt x="908" y="142"/>
                    </a:lnTo>
                    <a:lnTo>
                      <a:pt x="892" y="129"/>
                    </a:lnTo>
                    <a:lnTo>
                      <a:pt x="874" y="118"/>
                    </a:lnTo>
                    <a:lnTo>
                      <a:pt x="787" y="190"/>
                    </a:lnTo>
                    <a:lnTo>
                      <a:pt x="767" y="178"/>
                    </a:lnTo>
                    <a:lnTo>
                      <a:pt x="787" y="68"/>
                    </a:lnTo>
                    <a:lnTo>
                      <a:pt x="768" y="59"/>
                    </a:lnTo>
                    <a:lnTo>
                      <a:pt x="748" y="50"/>
                    </a:lnTo>
                    <a:lnTo>
                      <a:pt x="679" y="138"/>
                    </a:lnTo>
                    <a:lnTo>
                      <a:pt x="656" y="132"/>
                    </a:lnTo>
                    <a:lnTo>
                      <a:pt x="652" y="20"/>
                    </a:lnTo>
                    <a:lnTo>
                      <a:pt x="631" y="15"/>
                    </a:lnTo>
                    <a:lnTo>
                      <a:pt x="610" y="11"/>
                    </a:lnTo>
                    <a:lnTo>
                      <a:pt x="561" y="112"/>
                    </a:lnTo>
                    <a:lnTo>
                      <a:pt x="537" y="109"/>
                    </a:lnTo>
                    <a:lnTo>
                      <a:pt x="510" y="0"/>
                    </a:lnTo>
                    <a:lnTo>
                      <a:pt x="467" y="0"/>
                    </a:lnTo>
                    <a:lnTo>
                      <a:pt x="441" y="109"/>
                    </a:lnTo>
                    <a:lnTo>
                      <a:pt x="417" y="112"/>
                    </a:lnTo>
                    <a:lnTo>
                      <a:pt x="366" y="11"/>
                    </a:lnTo>
                    <a:lnTo>
                      <a:pt x="346" y="15"/>
                    </a:lnTo>
                    <a:lnTo>
                      <a:pt x="326" y="20"/>
                    </a:lnTo>
                    <a:lnTo>
                      <a:pt x="322" y="132"/>
                    </a:lnTo>
                    <a:lnTo>
                      <a:pt x="300" y="138"/>
                    </a:lnTo>
                    <a:lnTo>
                      <a:pt x="229" y="50"/>
                    </a:lnTo>
                    <a:lnTo>
                      <a:pt x="210" y="59"/>
                    </a:lnTo>
                    <a:lnTo>
                      <a:pt x="190" y="68"/>
                    </a:lnTo>
                    <a:lnTo>
                      <a:pt x="210" y="178"/>
                    </a:lnTo>
                    <a:lnTo>
                      <a:pt x="190" y="190"/>
                    </a:lnTo>
                    <a:lnTo>
                      <a:pt x="103" y="118"/>
                    </a:lnTo>
                    <a:lnTo>
                      <a:pt x="103" y="118"/>
                    </a:lnTo>
                    <a:lnTo>
                      <a:pt x="103" y="118"/>
                    </a:lnTo>
                    <a:lnTo>
                      <a:pt x="92" y="197"/>
                    </a:lnTo>
                    <a:lnTo>
                      <a:pt x="112" y="246"/>
                    </a:lnTo>
                    <a:lnTo>
                      <a:pt x="93" y="263"/>
                    </a:lnTo>
                    <a:lnTo>
                      <a:pt x="82" y="257"/>
                    </a:lnTo>
                    <a:lnTo>
                      <a:pt x="82" y="257"/>
                    </a:lnTo>
                    <a:lnTo>
                      <a:pt x="62" y="394"/>
                    </a:lnTo>
                    <a:lnTo>
                      <a:pt x="62" y="394"/>
                    </a:lnTo>
                    <a:lnTo>
                      <a:pt x="43" y="532"/>
                    </a:lnTo>
                    <a:lnTo>
                      <a:pt x="43" y="532"/>
                    </a:lnTo>
                    <a:lnTo>
                      <a:pt x="50" y="531"/>
                    </a:lnTo>
                    <a:lnTo>
                      <a:pt x="59" y="532"/>
                    </a:lnTo>
                    <a:lnTo>
                      <a:pt x="68" y="535"/>
                    </a:lnTo>
                    <a:lnTo>
                      <a:pt x="75" y="539"/>
                    </a:lnTo>
                    <a:lnTo>
                      <a:pt x="83" y="542"/>
                    </a:lnTo>
                    <a:lnTo>
                      <a:pt x="89" y="548"/>
                    </a:lnTo>
                    <a:lnTo>
                      <a:pt x="94" y="554"/>
                    </a:lnTo>
                    <a:lnTo>
                      <a:pt x="99" y="561"/>
                    </a:lnTo>
                    <a:lnTo>
                      <a:pt x="99" y="561"/>
                    </a:lnTo>
                    <a:lnTo>
                      <a:pt x="104" y="573"/>
                    </a:lnTo>
                    <a:lnTo>
                      <a:pt x="107" y="583"/>
                    </a:lnTo>
                    <a:lnTo>
                      <a:pt x="107" y="594"/>
                    </a:lnTo>
                    <a:lnTo>
                      <a:pt x="106" y="604"/>
                    </a:lnTo>
                    <a:lnTo>
                      <a:pt x="106" y="604"/>
                    </a:lnTo>
                    <a:lnTo>
                      <a:pt x="106" y="604"/>
                    </a:lnTo>
                    <a:lnTo>
                      <a:pt x="101" y="638"/>
                    </a:lnTo>
                    <a:lnTo>
                      <a:pt x="99" y="672"/>
                    </a:lnTo>
                    <a:lnTo>
                      <a:pt x="99" y="705"/>
                    </a:lnTo>
                    <a:lnTo>
                      <a:pt x="103" y="739"/>
                    </a:lnTo>
                    <a:lnTo>
                      <a:pt x="107" y="757"/>
                    </a:lnTo>
                    <a:lnTo>
                      <a:pt x="111" y="773"/>
                    </a:lnTo>
                    <a:lnTo>
                      <a:pt x="115" y="789"/>
                    </a:lnTo>
                    <a:lnTo>
                      <a:pt x="121" y="806"/>
                    </a:lnTo>
                    <a:lnTo>
                      <a:pt x="126" y="823"/>
                    </a:lnTo>
                    <a:lnTo>
                      <a:pt x="133" y="838"/>
                    </a:lnTo>
                    <a:lnTo>
                      <a:pt x="141" y="855"/>
                    </a:lnTo>
                    <a:lnTo>
                      <a:pt x="150" y="871"/>
                    </a:lnTo>
                    <a:lnTo>
                      <a:pt x="150" y="871"/>
                    </a:lnTo>
                    <a:lnTo>
                      <a:pt x="159" y="886"/>
                    </a:lnTo>
                    <a:lnTo>
                      <a:pt x="169" y="901"/>
                    </a:lnTo>
                    <a:lnTo>
                      <a:pt x="179" y="915"/>
                    </a:lnTo>
                    <a:lnTo>
                      <a:pt x="190" y="929"/>
                    </a:lnTo>
                    <a:lnTo>
                      <a:pt x="201" y="943"/>
                    </a:lnTo>
                    <a:lnTo>
                      <a:pt x="214" y="956"/>
                    </a:lnTo>
                    <a:lnTo>
                      <a:pt x="225" y="967"/>
                    </a:lnTo>
                    <a:lnTo>
                      <a:pt x="239" y="978"/>
                    </a:lnTo>
                    <a:lnTo>
                      <a:pt x="266" y="1000"/>
                    </a:lnTo>
                    <a:lnTo>
                      <a:pt x="295" y="1017"/>
                    </a:lnTo>
                    <a:lnTo>
                      <a:pt x="325" y="1032"/>
                    </a:lnTo>
                    <a:lnTo>
                      <a:pt x="355" y="1045"/>
                    </a:lnTo>
                    <a:lnTo>
                      <a:pt x="355" y="1046"/>
                    </a:lnTo>
                    <a:lnTo>
                      <a:pt x="355" y="1046"/>
                    </a:lnTo>
                    <a:lnTo>
                      <a:pt x="365" y="1050"/>
                    </a:lnTo>
                    <a:lnTo>
                      <a:pt x="374" y="1056"/>
                    </a:lnTo>
                    <a:lnTo>
                      <a:pt x="383" y="1064"/>
                    </a:lnTo>
                    <a:lnTo>
                      <a:pt x="389" y="1073"/>
                    </a:lnTo>
                    <a:lnTo>
                      <a:pt x="389" y="1073"/>
                    </a:lnTo>
                    <a:lnTo>
                      <a:pt x="394" y="1084"/>
                    </a:lnTo>
                    <a:lnTo>
                      <a:pt x="397" y="1095"/>
                    </a:lnTo>
                    <a:lnTo>
                      <a:pt x="397" y="1107"/>
                    </a:lnTo>
                    <a:lnTo>
                      <a:pt x="394" y="1118"/>
                    </a:lnTo>
                    <a:lnTo>
                      <a:pt x="390" y="1128"/>
                    </a:lnTo>
                    <a:lnTo>
                      <a:pt x="384" y="1138"/>
                    </a:lnTo>
                    <a:lnTo>
                      <a:pt x="377" y="1147"/>
                    </a:lnTo>
                    <a:lnTo>
                      <a:pt x="366" y="1153"/>
                    </a:lnTo>
                    <a:lnTo>
                      <a:pt x="366" y="1153"/>
                    </a:lnTo>
                    <a:lnTo>
                      <a:pt x="360" y="1157"/>
                    </a:lnTo>
                    <a:lnTo>
                      <a:pt x="354" y="1160"/>
                    </a:lnTo>
                    <a:lnTo>
                      <a:pt x="348" y="1161"/>
                    </a:lnTo>
                    <a:lnTo>
                      <a:pt x="341" y="1161"/>
                    </a:lnTo>
                    <a:lnTo>
                      <a:pt x="327" y="1161"/>
                    </a:lnTo>
                    <a:lnTo>
                      <a:pt x="315" y="1157"/>
                    </a:lnTo>
                    <a:lnTo>
                      <a:pt x="315" y="1157"/>
                    </a:lnTo>
                    <a:lnTo>
                      <a:pt x="315" y="1157"/>
                    </a:lnTo>
                    <a:lnTo>
                      <a:pt x="295" y="1148"/>
                    </a:lnTo>
                    <a:lnTo>
                      <a:pt x="275" y="1140"/>
                    </a:lnTo>
                    <a:lnTo>
                      <a:pt x="254" y="1131"/>
                    </a:lnTo>
                    <a:lnTo>
                      <a:pt x="235" y="1119"/>
                    </a:lnTo>
                    <a:lnTo>
                      <a:pt x="217" y="1108"/>
                    </a:lnTo>
                    <a:lnTo>
                      <a:pt x="198" y="1097"/>
                    </a:lnTo>
                    <a:lnTo>
                      <a:pt x="180" y="1083"/>
                    </a:lnTo>
                    <a:lnTo>
                      <a:pt x="162" y="1069"/>
                    </a:lnTo>
                    <a:lnTo>
                      <a:pt x="146" y="1054"/>
                    </a:lnTo>
                    <a:lnTo>
                      <a:pt x="130" y="1039"/>
                    </a:lnTo>
                    <a:lnTo>
                      <a:pt x="115" y="1022"/>
                    </a:lnTo>
                    <a:lnTo>
                      <a:pt x="99" y="1006"/>
                    </a:lnTo>
                    <a:lnTo>
                      <a:pt x="84" y="987"/>
                    </a:lnTo>
                    <a:lnTo>
                      <a:pt x="72" y="970"/>
                    </a:lnTo>
                    <a:lnTo>
                      <a:pt x="59" y="949"/>
                    </a:lnTo>
                    <a:lnTo>
                      <a:pt x="46" y="929"/>
                    </a:lnTo>
                    <a:lnTo>
                      <a:pt x="46" y="929"/>
                    </a:lnTo>
                    <a:lnTo>
                      <a:pt x="46" y="929"/>
                    </a:lnTo>
                    <a:lnTo>
                      <a:pt x="46" y="929"/>
                    </a:lnTo>
                    <a:lnTo>
                      <a:pt x="46" y="929"/>
                    </a:lnTo>
                    <a:lnTo>
                      <a:pt x="46" y="929"/>
                    </a:lnTo>
                    <a:lnTo>
                      <a:pt x="35" y="908"/>
                    </a:lnTo>
                    <a:lnTo>
                      <a:pt x="24" y="885"/>
                    </a:lnTo>
                    <a:lnTo>
                      <a:pt x="15" y="862"/>
                    </a:lnTo>
                    <a:lnTo>
                      <a:pt x="6" y="840"/>
                    </a:lnTo>
                    <a:lnTo>
                      <a:pt x="6" y="840"/>
                    </a:lnTo>
                    <a:lnTo>
                      <a:pt x="6" y="854"/>
                    </a:lnTo>
                    <a:lnTo>
                      <a:pt x="6" y="854"/>
                    </a:lnTo>
                    <a:lnTo>
                      <a:pt x="6" y="917"/>
                    </a:lnTo>
                    <a:lnTo>
                      <a:pt x="5" y="1011"/>
                    </a:lnTo>
                    <a:lnTo>
                      <a:pt x="15" y="1009"/>
                    </a:lnTo>
                    <a:lnTo>
                      <a:pt x="29" y="1027"/>
                    </a:lnTo>
                    <a:lnTo>
                      <a:pt x="2" y="1065"/>
                    </a:lnTo>
                    <a:lnTo>
                      <a:pt x="2" y="1065"/>
                    </a:lnTo>
                    <a:lnTo>
                      <a:pt x="0" y="1150"/>
                    </a:lnTo>
                    <a:lnTo>
                      <a:pt x="93" y="1099"/>
                    </a:lnTo>
                    <a:lnTo>
                      <a:pt x="112" y="1114"/>
                    </a:lnTo>
                    <a:close/>
                    <a:moveTo>
                      <a:pt x="874" y="607"/>
                    </a:moveTo>
                    <a:lnTo>
                      <a:pt x="874" y="607"/>
                    </a:lnTo>
                    <a:lnTo>
                      <a:pt x="874" y="607"/>
                    </a:lnTo>
                    <a:lnTo>
                      <a:pt x="873" y="597"/>
                    </a:lnTo>
                    <a:lnTo>
                      <a:pt x="873" y="585"/>
                    </a:lnTo>
                    <a:lnTo>
                      <a:pt x="875" y="575"/>
                    </a:lnTo>
                    <a:lnTo>
                      <a:pt x="881" y="564"/>
                    </a:lnTo>
                    <a:lnTo>
                      <a:pt x="881" y="564"/>
                    </a:lnTo>
                    <a:lnTo>
                      <a:pt x="887" y="555"/>
                    </a:lnTo>
                    <a:lnTo>
                      <a:pt x="896" y="546"/>
                    </a:lnTo>
                    <a:lnTo>
                      <a:pt x="906" y="540"/>
                    </a:lnTo>
                    <a:lnTo>
                      <a:pt x="916" y="536"/>
                    </a:lnTo>
                    <a:lnTo>
                      <a:pt x="927" y="535"/>
                    </a:lnTo>
                    <a:lnTo>
                      <a:pt x="938" y="535"/>
                    </a:lnTo>
                    <a:lnTo>
                      <a:pt x="950" y="537"/>
                    </a:lnTo>
                    <a:lnTo>
                      <a:pt x="961" y="542"/>
                    </a:lnTo>
                    <a:lnTo>
                      <a:pt x="961" y="542"/>
                    </a:lnTo>
                    <a:lnTo>
                      <a:pt x="967" y="546"/>
                    </a:lnTo>
                    <a:lnTo>
                      <a:pt x="972" y="550"/>
                    </a:lnTo>
                    <a:lnTo>
                      <a:pt x="978" y="555"/>
                    </a:lnTo>
                    <a:lnTo>
                      <a:pt x="981" y="561"/>
                    </a:lnTo>
                    <a:lnTo>
                      <a:pt x="986" y="573"/>
                    </a:lnTo>
                    <a:lnTo>
                      <a:pt x="990" y="585"/>
                    </a:lnTo>
                    <a:lnTo>
                      <a:pt x="990" y="585"/>
                    </a:lnTo>
                    <a:lnTo>
                      <a:pt x="990" y="585"/>
                    </a:lnTo>
                    <a:lnTo>
                      <a:pt x="994" y="607"/>
                    </a:lnTo>
                    <a:lnTo>
                      <a:pt x="996" y="628"/>
                    </a:lnTo>
                    <a:lnTo>
                      <a:pt x="998" y="651"/>
                    </a:lnTo>
                    <a:lnTo>
                      <a:pt x="999" y="672"/>
                    </a:lnTo>
                    <a:lnTo>
                      <a:pt x="999" y="695"/>
                    </a:lnTo>
                    <a:lnTo>
                      <a:pt x="998" y="716"/>
                    </a:lnTo>
                    <a:lnTo>
                      <a:pt x="995" y="739"/>
                    </a:lnTo>
                    <a:lnTo>
                      <a:pt x="993" y="760"/>
                    </a:lnTo>
                    <a:lnTo>
                      <a:pt x="988" y="783"/>
                    </a:lnTo>
                    <a:lnTo>
                      <a:pt x="983" y="804"/>
                    </a:lnTo>
                    <a:lnTo>
                      <a:pt x="978" y="826"/>
                    </a:lnTo>
                    <a:lnTo>
                      <a:pt x="970" y="849"/>
                    </a:lnTo>
                    <a:lnTo>
                      <a:pt x="962" y="870"/>
                    </a:lnTo>
                    <a:lnTo>
                      <a:pt x="952" y="890"/>
                    </a:lnTo>
                    <a:lnTo>
                      <a:pt x="942" y="912"/>
                    </a:lnTo>
                    <a:lnTo>
                      <a:pt x="931" y="932"/>
                    </a:lnTo>
                    <a:lnTo>
                      <a:pt x="931" y="932"/>
                    </a:lnTo>
                    <a:lnTo>
                      <a:pt x="931" y="932"/>
                    </a:lnTo>
                    <a:lnTo>
                      <a:pt x="931" y="932"/>
                    </a:lnTo>
                    <a:lnTo>
                      <a:pt x="931" y="932"/>
                    </a:lnTo>
                    <a:lnTo>
                      <a:pt x="931" y="932"/>
                    </a:lnTo>
                    <a:lnTo>
                      <a:pt x="920" y="952"/>
                    </a:lnTo>
                    <a:lnTo>
                      <a:pt x="906" y="972"/>
                    </a:lnTo>
                    <a:lnTo>
                      <a:pt x="892" y="990"/>
                    </a:lnTo>
                    <a:lnTo>
                      <a:pt x="878" y="1009"/>
                    </a:lnTo>
                    <a:lnTo>
                      <a:pt x="863" y="1025"/>
                    </a:lnTo>
                    <a:lnTo>
                      <a:pt x="848" y="1041"/>
                    </a:lnTo>
                    <a:lnTo>
                      <a:pt x="831" y="1056"/>
                    </a:lnTo>
                    <a:lnTo>
                      <a:pt x="814" y="1072"/>
                    </a:lnTo>
                    <a:lnTo>
                      <a:pt x="796" y="1085"/>
                    </a:lnTo>
                    <a:lnTo>
                      <a:pt x="778" y="1098"/>
                    </a:lnTo>
                    <a:lnTo>
                      <a:pt x="760" y="1111"/>
                    </a:lnTo>
                    <a:lnTo>
                      <a:pt x="741" y="1122"/>
                    </a:lnTo>
                    <a:lnTo>
                      <a:pt x="722" y="1132"/>
                    </a:lnTo>
                    <a:lnTo>
                      <a:pt x="702" y="1142"/>
                    </a:lnTo>
                    <a:lnTo>
                      <a:pt x="681" y="1150"/>
                    </a:lnTo>
                    <a:lnTo>
                      <a:pt x="661" y="1158"/>
                    </a:lnTo>
                    <a:lnTo>
                      <a:pt x="661" y="1158"/>
                    </a:lnTo>
                    <a:lnTo>
                      <a:pt x="661" y="1158"/>
                    </a:lnTo>
                    <a:lnTo>
                      <a:pt x="649" y="1161"/>
                    </a:lnTo>
                    <a:lnTo>
                      <a:pt x="635" y="1162"/>
                    </a:lnTo>
                    <a:lnTo>
                      <a:pt x="629" y="1161"/>
                    </a:lnTo>
                    <a:lnTo>
                      <a:pt x="622" y="1160"/>
                    </a:lnTo>
                    <a:lnTo>
                      <a:pt x="616" y="1157"/>
                    </a:lnTo>
                    <a:lnTo>
                      <a:pt x="610" y="1155"/>
                    </a:lnTo>
                    <a:lnTo>
                      <a:pt x="610" y="1155"/>
                    </a:lnTo>
                    <a:lnTo>
                      <a:pt x="600" y="1147"/>
                    </a:lnTo>
                    <a:lnTo>
                      <a:pt x="592" y="1138"/>
                    </a:lnTo>
                    <a:lnTo>
                      <a:pt x="586" y="1129"/>
                    </a:lnTo>
                    <a:lnTo>
                      <a:pt x="582" y="1118"/>
                    </a:lnTo>
                    <a:lnTo>
                      <a:pt x="579" y="1107"/>
                    </a:lnTo>
                    <a:lnTo>
                      <a:pt x="581" y="1095"/>
                    </a:lnTo>
                    <a:lnTo>
                      <a:pt x="583" y="1084"/>
                    </a:lnTo>
                    <a:lnTo>
                      <a:pt x="587" y="1074"/>
                    </a:lnTo>
                    <a:lnTo>
                      <a:pt x="587" y="1074"/>
                    </a:lnTo>
                    <a:lnTo>
                      <a:pt x="595" y="1064"/>
                    </a:lnTo>
                    <a:lnTo>
                      <a:pt x="602" y="1056"/>
                    </a:lnTo>
                    <a:lnTo>
                      <a:pt x="611" y="1050"/>
                    </a:lnTo>
                    <a:lnTo>
                      <a:pt x="621" y="1046"/>
                    </a:lnTo>
                    <a:lnTo>
                      <a:pt x="621" y="1046"/>
                    </a:lnTo>
                    <a:lnTo>
                      <a:pt x="621" y="1046"/>
                    </a:lnTo>
                    <a:lnTo>
                      <a:pt x="652" y="1034"/>
                    </a:lnTo>
                    <a:lnTo>
                      <a:pt x="683" y="1019"/>
                    </a:lnTo>
                    <a:lnTo>
                      <a:pt x="712" y="1001"/>
                    </a:lnTo>
                    <a:lnTo>
                      <a:pt x="738" y="980"/>
                    </a:lnTo>
                    <a:lnTo>
                      <a:pt x="752" y="968"/>
                    </a:lnTo>
                    <a:lnTo>
                      <a:pt x="765" y="957"/>
                    </a:lnTo>
                    <a:lnTo>
                      <a:pt x="776" y="944"/>
                    </a:lnTo>
                    <a:lnTo>
                      <a:pt x="787" y="932"/>
                    </a:lnTo>
                    <a:lnTo>
                      <a:pt x="799" y="918"/>
                    </a:lnTo>
                    <a:lnTo>
                      <a:pt x="809" y="904"/>
                    </a:lnTo>
                    <a:lnTo>
                      <a:pt x="819" y="889"/>
                    </a:lnTo>
                    <a:lnTo>
                      <a:pt x="829" y="874"/>
                    </a:lnTo>
                    <a:lnTo>
                      <a:pt x="829" y="874"/>
                    </a:lnTo>
                    <a:lnTo>
                      <a:pt x="838" y="857"/>
                    </a:lnTo>
                    <a:lnTo>
                      <a:pt x="845" y="841"/>
                    </a:lnTo>
                    <a:lnTo>
                      <a:pt x="852" y="825"/>
                    </a:lnTo>
                    <a:lnTo>
                      <a:pt x="858" y="808"/>
                    </a:lnTo>
                    <a:lnTo>
                      <a:pt x="864" y="792"/>
                    </a:lnTo>
                    <a:lnTo>
                      <a:pt x="868" y="776"/>
                    </a:lnTo>
                    <a:lnTo>
                      <a:pt x="872" y="759"/>
                    </a:lnTo>
                    <a:lnTo>
                      <a:pt x="875" y="742"/>
                    </a:lnTo>
                    <a:lnTo>
                      <a:pt x="879" y="707"/>
                    </a:lnTo>
                    <a:lnTo>
                      <a:pt x="881" y="675"/>
                    </a:lnTo>
                    <a:lnTo>
                      <a:pt x="878" y="641"/>
                    </a:lnTo>
                    <a:lnTo>
                      <a:pt x="874" y="607"/>
                    </a:lnTo>
                    <a:lnTo>
                      <a:pt x="874" y="607"/>
                    </a:lnTo>
                    <a:close/>
                    <a:moveTo>
                      <a:pt x="237" y="381"/>
                    </a:moveTo>
                    <a:lnTo>
                      <a:pt x="237" y="381"/>
                    </a:lnTo>
                    <a:lnTo>
                      <a:pt x="237" y="381"/>
                    </a:lnTo>
                    <a:lnTo>
                      <a:pt x="228" y="388"/>
                    </a:lnTo>
                    <a:lnTo>
                      <a:pt x="218" y="393"/>
                    </a:lnTo>
                    <a:lnTo>
                      <a:pt x="208" y="396"/>
                    </a:lnTo>
                    <a:lnTo>
                      <a:pt x="196" y="398"/>
                    </a:lnTo>
                    <a:lnTo>
                      <a:pt x="196" y="398"/>
                    </a:lnTo>
                    <a:lnTo>
                      <a:pt x="184" y="396"/>
                    </a:lnTo>
                    <a:lnTo>
                      <a:pt x="172" y="393"/>
                    </a:lnTo>
                    <a:lnTo>
                      <a:pt x="162" y="388"/>
                    </a:lnTo>
                    <a:lnTo>
                      <a:pt x="154" y="380"/>
                    </a:lnTo>
                    <a:lnTo>
                      <a:pt x="147" y="371"/>
                    </a:lnTo>
                    <a:lnTo>
                      <a:pt x="141" y="361"/>
                    </a:lnTo>
                    <a:lnTo>
                      <a:pt x="137" y="350"/>
                    </a:lnTo>
                    <a:lnTo>
                      <a:pt x="137" y="338"/>
                    </a:lnTo>
                    <a:lnTo>
                      <a:pt x="137" y="338"/>
                    </a:lnTo>
                    <a:lnTo>
                      <a:pt x="137" y="331"/>
                    </a:lnTo>
                    <a:lnTo>
                      <a:pt x="138" y="325"/>
                    </a:lnTo>
                    <a:lnTo>
                      <a:pt x="140" y="317"/>
                    </a:lnTo>
                    <a:lnTo>
                      <a:pt x="142" y="312"/>
                    </a:lnTo>
                    <a:lnTo>
                      <a:pt x="150" y="301"/>
                    </a:lnTo>
                    <a:lnTo>
                      <a:pt x="160" y="291"/>
                    </a:lnTo>
                    <a:lnTo>
                      <a:pt x="160" y="291"/>
                    </a:lnTo>
                    <a:lnTo>
                      <a:pt x="160" y="291"/>
                    </a:lnTo>
                    <a:lnTo>
                      <a:pt x="176" y="277"/>
                    </a:lnTo>
                    <a:lnTo>
                      <a:pt x="194" y="264"/>
                    </a:lnTo>
                    <a:lnTo>
                      <a:pt x="212" y="251"/>
                    </a:lnTo>
                    <a:lnTo>
                      <a:pt x="230" y="240"/>
                    </a:lnTo>
                    <a:lnTo>
                      <a:pt x="249" y="229"/>
                    </a:lnTo>
                    <a:lnTo>
                      <a:pt x="269" y="219"/>
                    </a:lnTo>
                    <a:lnTo>
                      <a:pt x="290" y="210"/>
                    </a:lnTo>
                    <a:lnTo>
                      <a:pt x="311" y="202"/>
                    </a:lnTo>
                    <a:lnTo>
                      <a:pt x="331" y="195"/>
                    </a:lnTo>
                    <a:lnTo>
                      <a:pt x="353" y="189"/>
                    </a:lnTo>
                    <a:lnTo>
                      <a:pt x="375" y="182"/>
                    </a:lnTo>
                    <a:lnTo>
                      <a:pt x="397" y="178"/>
                    </a:lnTo>
                    <a:lnTo>
                      <a:pt x="419" y="175"/>
                    </a:lnTo>
                    <a:lnTo>
                      <a:pt x="443" y="172"/>
                    </a:lnTo>
                    <a:lnTo>
                      <a:pt x="466" y="170"/>
                    </a:lnTo>
                    <a:lnTo>
                      <a:pt x="490" y="170"/>
                    </a:lnTo>
                    <a:lnTo>
                      <a:pt x="490" y="170"/>
                    </a:lnTo>
                    <a:lnTo>
                      <a:pt x="490" y="170"/>
                    </a:lnTo>
                    <a:lnTo>
                      <a:pt x="490" y="170"/>
                    </a:lnTo>
                    <a:lnTo>
                      <a:pt x="490" y="170"/>
                    </a:lnTo>
                    <a:lnTo>
                      <a:pt x="490" y="170"/>
                    </a:lnTo>
                    <a:lnTo>
                      <a:pt x="513" y="170"/>
                    </a:lnTo>
                    <a:lnTo>
                      <a:pt x="537" y="172"/>
                    </a:lnTo>
                    <a:lnTo>
                      <a:pt x="559" y="175"/>
                    </a:lnTo>
                    <a:lnTo>
                      <a:pt x="582" y="178"/>
                    </a:lnTo>
                    <a:lnTo>
                      <a:pt x="605" y="182"/>
                    </a:lnTo>
                    <a:lnTo>
                      <a:pt x="626" y="189"/>
                    </a:lnTo>
                    <a:lnTo>
                      <a:pt x="647" y="195"/>
                    </a:lnTo>
                    <a:lnTo>
                      <a:pt x="669" y="202"/>
                    </a:lnTo>
                    <a:lnTo>
                      <a:pt x="689" y="210"/>
                    </a:lnTo>
                    <a:lnTo>
                      <a:pt x="709" y="219"/>
                    </a:lnTo>
                    <a:lnTo>
                      <a:pt x="729" y="229"/>
                    </a:lnTo>
                    <a:lnTo>
                      <a:pt x="748" y="240"/>
                    </a:lnTo>
                    <a:lnTo>
                      <a:pt x="767" y="251"/>
                    </a:lnTo>
                    <a:lnTo>
                      <a:pt x="785" y="264"/>
                    </a:lnTo>
                    <a:lnTo>
                      <a:pt x="802" y="277"/>
                    </a:lnTo>
                    <a:lnTo>
                      <a:pt x="820" y="291"/>
                    </a:lnTo>
                    <a:lnTo>
                      <a:pt x="820" y="291"/>
                    </a:lnTo>
                    <a:lnTo>
                      <a:pt x="820" y="291"/>
                    </a:lnTo>
                    <a:lnTo>
                      <a:pt x="829" y="301"/>
                    </a:lnTo>
                    <a:lnTo>
                      <a:pt x="836" y="312"/>
                    </a:lnTo>
                    <a:lnTo>
                      <a:pt x="839" y="317"/>
                    </a:lnTo>
                    <a:lnTo>
                      <a:pt x="841" y="325"/>
                    </a:lnTo>
                    <a:lnTo>
                      <a:pt x="843" y="331"/>
                    </a:lnTo>
                    <a:lnTo>
                      <a:pt x="843" y="338"/>
                    </a:lnTo>
                    <a:lnTo>
                      <a:pt x="843" y="338"/>
                    </a:lnTo>
                    <a:lnTo>
                      <a:pt x="841" y="350"/>
                    </a:lnTo>
                    <a:lnTo>
                      <a:pt x="838" y="361"/>
                    </a:lnTo>
                    <a:lnTo>
                      <a:pt x="833" y="371"/>
                    </a:lnTo>
                    <a:lnTo>
                      <a:pt x="825" y="380"/>
                    </a:lnTo>
                    <a:lnTo>
                      <a:pt x="816" y="388"/>
                    </a:lnTo>
                    <a:lnTo>
                      <a:pt x="806" y="393"/>
                    </a:lnTo>
                    <a:lnTo>
                      <a:pt x="795" y="396"/>
                    </a:lnTo>
                    <a:lnTo>
                      <a:pt x="784" y="398"/>
                    </a:lnTo>
                    <a:lnTo>
                      <a:pt x="784" y="398"/>
                    </a:lnTo>
                    <a:lnTo>
                      <a:pt x="772" y="396"/>
                    </a:lnTo>
                    <a:lnTo>
                      <a:pt x="761" y="393"/>
                    </a:lnTo>
                    <a:lnTo>
                      <a:pt x="752" y="388"/>
                    </a:lnTo>
                    <a:lnTo>
                      <a:pt x="743" y="381"/>
                    </a:lnTo>
                    <a:lnTo>
                      <a:pt x="743" y="381"/>
                    </a:lnTo>
                    <a:lnTo>
                      <a:pt x="743" y="381"/>
                    </a:lnTo>
                    <a:lnTo>
                      <a:pt x="717" y="361"/>
                    </a:lnTo>
                    <a:lnTo>
                      <a:pt x="688" y="342"/>
                    </a:lnTo>
                    <a:lnTo>
                      <a:pt x="659" y="326"/>
                    </a:lnTo>
                    <a:lnTo>
                      <a:pt x="627" y="313"/>
                    </a:lnTo>
                    <a:lnTo>
                      <a:pt x="611" y="307"/>
                    </a:lnTo>
                    <a:lnTo>
                      <a:pt x="595" y="302"/>
                    </a:lnTo>
                    <a:lnTo>
                      <a:pt x="577" y="298"/>
                    </a:lnTo>
                    <a:lnTo>
                      <a:pt x="561" y="294"/>
                    </a:lnTo>
                    <a:lnTo>
                      <a:pt x="543" y="292"/>
                    </a:lnTo>
                    <a:lnTo>
                      <a:pt x="525" y="289"/>
                    </a:lnTo>
                    <a:lnTo>
                      <a:pt x="508" y="288"/>
                    </a:lnTo>
                    <a:lnTo>
                      <a:pt x="490" y="288"/>
                    </a:lnTo>
                    <a:lnTo>
                      <a:pt x="490" y="288"/>
                    </a:lnTo>
                    <a:lnTo>
                      <a:pt x="471" y="288"/>
                    </a:lnTo>
                    <a:lnTo>
                      <a:pt x="453" y="289"/>
                    </a:lnTo>
                    <a:lnTo>
                      <a:pt x="436" y="292"/>
                    </a:lnTo>
                    <a:lnTo>
                      <a:pt x="418" y="294"/>
                    </a:lnTo>
                    <a:lnTo>
                      <a:pt x="402" y="298"/>
                    </a:lnTo>
                    <a:lnTo>
                      <a:pt x="385" y="302"/>
                    </a:lnTo>
                    <a:lnTo>
                      <a:pt x="368" y="307"/>
                    </a:lnTo>
                    <a:lnTo>
                      <a:pt x="353" y="313"/>
                    </a:lnTo>
                    <a:lnTo>
                      <a:pt x="321" y="326"/>
                    </a:lnTo>
                    <a:lnTo>
                      <a:pt x="291" y="342"/>
                    </a:lnTo>
                    <a:lnTo>
                      <a:pt x="263" y="361"/>
                    </a:lnTo>
                    <a:lnTo>
                      <a:pt x="237" y="381"/>
                    </a:lnTo>
                    <a:lnTo>
                      <a:pt x="237" y="381"/>
                    </a:lnTo>
                    <a:close/>
                    <a:moveTo>
                      <a:pt x="394" y="681"/>
                    </a:moveTo>
                    <a:lnTo>
                      <a:pt x="394" y="681"/>
                    </a:lnTo>
                    <a:lnTo>
                      <a:pt x="394" y="671"/>
                    </a:lnTo>
                    <a:lnTo>
                      <a:pt x="395" y="662"/>
                    </a:lnTo>
                    <a:lnTo>
                      <a:pt x="398" y="653"/>
                    </a:lnTo>
                    <a:lnTo>
                      <a:pt x="400" y="645"/>
                    </a:lnTo>
                    <a:lnTo>
                      <a:pt x="406" y="636"/>
                    </a:lnTo>
                    <a:lnTo>
                      <a:pt x="409" y="628"/>
                    </a:lnTo>
                    <a:lnTo>
                      <a:pt x="416" y="621"/>
                    </a:lnTo>
                    <a:lnTo>
                      <a:pt x="422" y="614"/>
                    </a:lnTo>
                    <a:lnTo>
                      <a:pt x="428" y="608"/>
                    </a:lnTo>
                    <a:lnTo>
                      <a:pt x="436" y="603"/>
                    </a:lnTo>
                    <a:lnTo>
                      <a:pt x="443" y="598"/>
                    </a:lnTo>
                    <a:lnTo>
                      <a:pt x="452" y="594"/>
                    </a:lnTo>
                    <a:lnTo>
                      <a:pt x="460" y="590"/>
                    </a:lnTo>
                    <a:lnTo>
                      <a:pt x="470" y="588"/>
                    </a:lnTo>
                    <a:lnTo>
                      <a:pt x="479" y="587"/>
                    </a:lnTo>
                    <a:lnTo>
                      <a:pt x="489" y="587"/>
                    </a:lnTo>
                    <a:lnTo>
                      <a:pt x="489" y="587"/>
                    </a:lnTo>
                    <a:lnTo>
                      <a:pt x="498" y="587"/>
                    </a:lnTo>
                    <a:lnTo>
                      <a:pt x="508" y="588"/>
                    </a:lnTo>
                    <a:lnTo>
                      <a:pt x="516" y="590"/>
                    </a:lnTo>
                    <a:lnTo>
                      <a:pt x="525" y="594"/>
                    </a:lnTo>
                    <a:lnTo>
                      <a:pt x="534" y="598"/>
                    </a:lnTo>
                    <a:lnTo>
                      <a:pt x="542" y="603"/>
                    </a:lnTo>
                    <a:lnTo>
                      <a:pt x="549" y="608"/>
                    </a:lnTo>
                    <a:lnTo>
                      <a:pt x="555" y="614"/>
                    </a:lnTo>
                    <a:lnTo>
                      <a:pt x="562" y="621"/>
                    </a:lnTo>
                    <a:lnTo>
                      <a:pt x="567" y="628"/>
                    </a:lnTo>
                    <a:lnTo>
                      <a:pt x="572" y="636"/>
                    </a:lnTo>
                    <a:lnTo>
                      <a:pt x="576" y="645"/>
                    </a:lnTo>
                    <a:lnTo>
                      <a:pt x="579" y="653"/>
                    </a:lnTo>
                    <a:lnTo>
                      <a:pt x="581" y="662"/>
                    </a:lnTo>
                    <a:lnTo>
                      <a:pt x="583" y="671"/>
                    </a:lnTo>
                    <a:lnTo>
                      <a:pt x="583" y="681"/>
                    </a:lnTo>
                    <a:lnTo>
                      <a:pt x="583" y="681"/>
                    </a:lnTo>
                    <a:lnTo>
                      <a:pt x="583" y="691"/>
                    </a:lnTo>
                    <a:lnTo>
                      <a:pt x="581" y="700"/>
                    </a:lnTo>
                    <a:lnTo>
                      <a:pt x="579" y="709"/>
                    </a:lnTo>
                    <a:lnTo>
                      <a:pt x="576" y="718"/>
                    </a:lnTo>
                    <a:lnTo>
                      <a:pt x="572" y="726"/>
                    </a:lnTo>
                    <a:lnTo>
                      <a:pt x="567" y="734"/>
                    </a:lnTo>
                    <a:lnTo>
                      <a:pt x="562" y="742"/>
                    </a:lnTo>
                    <a:lnTo>
                      <a:pt x="555" y="748"/>
                    </a:lnTo>
                    <a:lnTo>
                      <a:pt x="549" y="754"/>
                    </a:lnTo>
                    <a:lnTo>
                      <a:pt x="542" y="759"/>
                    </a:lnTo>
                    <a:lnTo>
                      <a:pt x="534" y="764"/>
                    </a:lnTo>
                    <a:lnTo>
                      <a:pt x="525" y="768"/>
                    </a:lnTo>
                    <a:lnTo>
                      <a:pt x="516" y="772"/>
                    </a:lnTo>
                    <a:lnTo>
                      <a:pt x="508" y="774"/>
                    </a:lnTo>
                    <a:lnTo>
                      <a:pt x="498" y="776"/>
                    </a:lnTo>
                    <a:lnTo>
                      <a:pt x="489" y="776"/>
                    </a:lnTo>
                    <a:lnTo>
                      <a:pt x="489" y="776"/>
                    </a:lnTo>
                    <a:lnTo>
                      <a:pt x="479" y="776"/>
                    </a:lnTo>
                    <a:lnTo>
                      <a:pt x="470" y="774"/>
                    </a:lnTo>
                    <a:lnTo>
                      <a:pt x="460" y="772"/>
                    </a:lnTo>
                    <a:lnTo>
                      <a:pt x="452" y="768"/>
                    </a:lnTo>
                    <a:lnTo>
                      <a:pt x="443" y="764"/>
                    </a:lnTo>
                    <a:lnTo>
                      <a:pt x="436" y="759"/>
                    </a:lnTo>
                    <a:lnTo>
                      <a:pt x="428" y="754"/>
                    </a:lnTo>
                    <a:lnTo>
                      <a:pt x="422" y="748"/>
                    </a:lnTo>
                    <a:lnTo>
                      <a:pt x="416" y="742"/>
                    </a:lnTo>
                    <a:lnTo>
                      <a:pt x="409" y="734"/>
                    </a:lnTo>
                    <a:lnTo>
                      <a:pt x="406" y="726"/>
                    </a:lnTo>
                    <a:lnTo>
                      <a:pt x="400" y="718"/>
                    </a:lnTo>
                    <a:lnTo>
                      <a:pt x="398" y="709"/>
                    </a:lnTo>
                    <a:lnTo>
                      <a:pt x="395" y="700"/>
                    </a:lnTo>
                    <a:lnTo>
                      <a:pt x="394" y="691"/>
                    </a:lnTo>
                    <a:lnTo>
                      <a:pt x="394" y="681"/>
                    </a:lnTo>
                    <a:lnTo>
                      <a:pt x="394" y="6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8" name="Freeform 25">
                <a:extLst>
                  <a:ext uri="{FF2B5EF4-FFF2-40B4-BE49-F238E27FC236}">
                    <a16:creationId xmlns:a16="http://schemas.microsoft.com/office/drawing/2014/main" xmlns="" id="{D8552AA4-22C3-4E94-8FCE-951F6EE814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2011" y="5130917"/>
                <a:ext cx="579496" cy="578203"/>
              </a:xfrm>
              <a:custGeom>
                <a:avLst/>
                <a:gdLst>
                  <a:gd name="T0" fmla="*/ 433 w 896"/>
                  <a:gd name="T1" fmla="*/ 893 h 893"/>
                  <a:gd name="T2" fmla="*/ 556 w 896"/>
                  <a:gd name="T3" fmla="*/ 880 h 893"/>
                  <a:gd name="T4" fmla="*/ 644 w 896"/>
                  <a:gd name="T5" fmla="*/ 768 h 893"/>
                  <a:gd name="T6" fmla="*/ 781 w 896"/>
                  <a:gd name="T7" fmla="*/ 745 h 893"/>
                  <a:gd name="T8" fmla="*/ 791 w 896"/>
                  <a:gd name="T9" fmla="*/ 607 h 893"/>
                  <a:gd name="T10" fmla="*/ 893 w 896"/>
                  <a:gd name="T11" fmla="*/ 507 h 893"/>
                  <a:gd name="T12" fmla="*/ 893 w 896"/>
                  <a:gd name="T13" fmla="*/ 386 h 893"/>
                  <a:gd name="T14" fmla="*/ 791 w 896"/>
                  <a:gd name="T15" fmla="*/ 287 h 893"/>
                  <a:gd name="T16" fmla="*/ 781 w 896"/>
                  <a:gd name="T17" fmla="*/ 147 h 893"/>
                  <a:gd name="T18" fmla="*/ 644 w 896"/>
                  <a:gd name="T19" fmla="*/ 124 h 893"/>
                  <a:gd name="T20" fmla="*/ 556 w 896"/>
                  <a:gd name="T21" fmla="*/ 12 h 893"/>
                  <a:gd name="T22" fmla="*/ 417 w 896"/>
                  <a:gd name="T23" fmla="*/ 71 h 893"/>
                  <a:gd name="T24" fmla="*/ 277 w 896"/>
                  <a:gd name="T25" fmla="*/ 32 h 893"/>
                  <a:gd name="T26" fmla="*/ 173 w 896"/>
                  <a:gd name="T27" fmla="*/ 93 h 893"/>
                  <a:gd name="T28" fmla="*/ 137 w 896"/>
                  <a:gd name="T29" fmla="*/ 231 h 893"/>
                  <a:gd name="T30" fmla="*/ 20 w 896"/>
                  <a:gd name="T31" fmla="*/ 308 h 893"/>
                  <a:gd name="T32" fmla="*/ 69 w 896"/>
                  <a:gd name="T33" fmla="*/ 439 h 893"/>
                  <a:gd name="T34" fmla="*/ 79 w 896"/>
                  <a:gd name="T35" fmla="*/ 532 h 893"/>
                  <a:gd name="T36" fmla="*/ 59 w 896"/>
                  <a:gd name="T37" fmla="*/ 670 h 893"/>
                  <a:gd name="T38" fmla="*/ 189 w 896"/>
                  <a:gd name="T39" fmla="*/ 720 h 893"/>
                  <a:gd name="T40" fmla="*/ 252 w 896"/>
                  <a:gd name="T41" fmla="*/ 849 h 893"/>
                  <a:gd name="T42" fmla="*/ 435 w 896"/>
                  <a:gd name="T43" fmla="*/ 507 h 893"/>
                  <a:gd name="T44" fmla="*/ 386 w 896"/>
                  <a:gd name="T45" fmla="*/ 447 h 893"/>
                  <a:gd name="T46" fmla="*/ 423 w 896"/>
                  <a:gd name="T47" fmla="*/ 389 h 893"/>
                  <a:gd name="T48" fmla="*/ 491 w 896"/>
                  <a:gd name="T49" fmla="*/ 403 h 893"/>
                  <a:gd name="T50" fmla="*/ 505 w 896"/>
                  <a:gd name="T51" fmla="*/ 471 h 893"/>
                  <a:gd name="T52" fmla="*/ 447 w 896"/>
                  <a:gd name="T53" fmla="*/ 509 h 893"/>
                  <a:gd name="T54" fmla="*/ 704 w 896"/>
                  <a:gd name="T55" fmla="*/ 370 h 893"/>
                  <a:gd name="T56" fmla="*/ 743 w 896"/>
                  <a:gd name="T57" fmla="*/ 351 h 893"/>
                  <a:gd name="T58" fmla="*/ 777 w 896"/>
                  <a:gd name="T59" fmla="*/ 384 h 893"/>
                  <a:gd name="T60" fmla="*/ 772 w 896"/>
                  <a:gd name="T61" fmla="*/ 527 h 893"/>
                  <a:gd name="T62" fmla="*/ 738 w 896"/>
                  <a:gd name="T63" fmla="*/ 611 h 893"/>
                  <a:gd name="T64" fmla="*/ 588 w 896"/>
                  <a:gd name="T65" fmla="*/ 748 h 893"/>
                  <a:gd name="T66" fmla="*/ 527 w 896"/>
                  <a:gd name="T67" fmla="*/ 757 h 893"/>
                  <a:gd name="T68" fmla="*/ 508 w 896"/>
                  <a:gd name="T69" fmla="*/ 719 h 893"/>
                  <a:gd name="T70" fmla="*/ 535 w 896"/>
                  <a:gd name="T71" fmla="*/ 686 h 893"/>
                  <a:gd name="T72" fmla="*/ 629 w 896"/>
                  <a:gd name="T73" fmla="*/ 627 h 893"/>
                  <a:gd name="T74" fmla="*/ 697 w 896"/>
                  <a:gd name="T75" fmla="*/ 509 h 893"/>
                  <a:gd name="T76" fmla="*/ 232 w 896"/>
                  <a:gd name="T77" fmla="*/ 191 h 893"/>
                  <a:gd name="T78" fmla="*/ 359 w 896"/>
                  <a:gd name="T79" fmla="*/ 123 h 893"/>
                  <a:gd name="T80" fmla="*/ 449 w 896"/>
                  <a:gd name="T81" fmla="*/ 110 h 893"/>
                  <a:gd name="T82" fmla="*/ 619 w 896"/>
                  <a:gd name="T83" fmla="*/ 157 h 893"/>
                  <a:gd name="T84" fmla="*/ 679 w 896"/>
                  <a:gd name="T85" fmla="*/ 213 h 893"/>
                  <a:gd name="T86" fmla="*/ 663 w 896"/>
                  <a:gd name="T87" fmla="*/ 254 h 893"/>
                  <a:gd name="T88" fmla="*/ 620 w 896"/>
                  <a:gd name="T89" fmla="*/ 254 h 893"/>
                  <a:gd name="T90" fmla="*/ 539 w 896"/>
                  <a:gd name="T91" fmla="*/ 205 h 893"/>
                  <a:gd name="T92" fmla="*/ 402 w 896"/>
                  <a:gd name="T93" fmla="*/ 192 h 893"/>
                  <a:gd name="T94" fmla="*/ 282 w 896"/>
                  <a:gd name="T95" fmla="*/ 250 h 893"/>
                  <a:gd name="T96" fmla="*/ 248 w 896"/>
                  <a:gd name="T97" fmla="*/ 259 h 893"/>
                  <a:gd name="T98" fmla="*/ 217 w 896"/>
                  <a:gd name="T99" fmla="*/ 221 h 893"/>
                  <a:gd name="T100" fmla="*/ 157 w 896"/>
                  <a:gd name="T101" fmla="*/ 609 h 893"/>
                  <a:gd name="T102" fmla="*/ 125 w 896"/>
                  <a:gd name="T103" fmla="*/ 525 h 893"/>
                  <a:gd name="T104" fmla="*/ 123 w 896"/>
                  <a:gd name="T105" fmla="*/ 374 h 893"/>
                  <a:gd name="T106" fmla="*/ 163 w 896"/>
                  <a:gd name="T107" fmla="*/ 349 h 893"/>
                  <a:gd name="T108" fmla="*/ 197 w 896"/>
                  <a:gd name="T109" fmla="*/ 375 h 893"/>
                  <a:gd name="T110" fmla="*/ 193 w 896"/>
                  <a:gd name="T111" fmla="*/ 441 h 893"/>
                  <a:gd name="T112" fmla="*/ 226 w 896"/>
                  <a:gd name="T113" fmla="*/ 572 h 893"/>
                  <a:gd name="T114" fmla="*/ 340 w 896"/>
                  <a:gd name="T115" fmla="*/ 677 h 893"/>
                  <a:gd name="T116" fmla="*/ 383 w 896"/>
                  <a:gd name="T117" fmla="*/ 704 h 893"/>
                  <a:gd name="T118" fmla="*/ 379 w 896"/>
                  <a:gd name="T119" fmla="*/ 747 h 893"/>
                  <a:gd name="T120" fmla="*/ 334 w 896"/>
                  <a:gd name="T121" fmla="*/ 758 h 893"/>
                  <a:gd name="T122" fmla="*/ 213 w 896"/>
                  <a:gd name="T123" fmla="*/ 681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96" h="893">
                    <a:moveTo>
                      <a:pt x="339" y="806"/>
                    </a:moveTo>
                    <a:lnTo>
                      <a:pt x="341" y="880"/>
                    </a:lnTo>
                    <a:lnTo>
                      <a:pt x="354" y="884"/>
                    </a:lnTo>
                    <a:lnTo>
                      <a:pt x="368" y="885"/>
                    </a:lnTo>
                    <a:lnTo>
                      <a:pt x="401" y="820"/>
                    </a:lnTo>
                    <a:lnTo>
                      <a:pt x="417" y="821"/>
                    </a:lnTo>
                    <a:lnTo>
                      <a:pt x="433" y="893"/>
                    </a:lnTo>
                    <a:lnTo>
                      <a:pt x="449" y="893"/>
                    </a:lnTo>
                    <a:lnTo>
                      <a:pt x="462" y="893"/>
                    </a:lnTo>
                    <a:lnTo>
                      <a:pt x="480" y="821"/>
                    </a:lnTo>
                    <a:lnTo>
                      <a:pt x="495" y="820"/>
                    </a:lnTo>
                    <a:lnTo>
                      <a:pt x="528" y="885"/>
                    </a:lnTo>
                    <a:lnTo>
                      <a:pt x="542" y="884"/>
                    </a:lnTo>
                    <a:lnTo>
                      <a:pt x="556" y="880"/>
                    </a:lnTo>
                    <a:lnTo>
                      <a:pt x="557" y="806"/>
                    </a:lnTo>
                    <a:lnTo>
                      <a:pt x="572" y="802"/>
                    </a:lnTo>
                    <a:lnTo>
                      <a:pt x="617" y="860"/>
                    </a:lnTo>
                    <a:lnTo>
                      <a:pt x="631" y="854"/>
                    </a:lnTo>
                    <a:lnTo>
                      <a:pt x="644" y="849"/>
                    </a:lnTo>
                    <a:lnTo>
                      <a:pt x="630" y="776"/>
                    </a:lnTo>
                    <a:lnTo>
                      <a:pt x="644" y="768"/>
                    </a:lnTo>
                    <a:lnTo>
                      <a:pt x="700" y="816"/>
                    </a:lnTo>
                    <a:lnTo>
                      <a:pt x="712" y="807"/>
                    </a:lnTo>
                    <a:lnTo>
                      <a:pt x="723" y="800"/>
                    </a:lnTo>
                    <a:lnTo>
                      <a:pt x="695" y="731"/>
                    </a:lnTo>
                    <a:lnTo>
                      <a:pt x="707" y="720"/>
                    </a:lnTo>
                    <a:lnTo>
                      <a:pt x="772" y="755"/>
                    </a:lnTo>
                    <a:lnTo>
                      <a:pt x="781" y="745"/>
                    </a:lnTo>
                    <a:lnTo>
                      <a:pt x="791" y="734"/>
                    </a:lnTo>
                    <a:lnTo>
                      <a:pt x="750" y="674"/>
                    </a:lnTo>
                    <a:lnTo>
                      <a:pt x="758" y="661"/>
                    </a:lnTo>
                    <a:lnTo>
                      <a:pt x="830" y="681"/>
                    </a:lnTo>
                    <a:lnTo>
                      <a:pt x="838" y="670"/>
                    </a:lnTo>
                    <a:lnTo>
                      <a:pt x="844" y="657"/>
                    </a:lnTo>
                    <a:lnTo>
                      <a:pt x="791" y="607"/>
                    </a:lnTo>
                    <a:lnTo>
                      <a:pt x="797" y="592"/>
                    </a:lnTo>
                    <a:lnTo>
                      <a:pt x="871" y="598"/>
                    </a:lnTo>
                    <a:lnTo>
                      <a:pt x="876" y="584"/>
                    </a:lnTo>
                    <a:lnTo>
                      <a:pt x="879" y="570"/>
                    </a:lnTo>
                    <a:lnTo>
                      <a:pt x="816" y="532"/>
                    </a:lnTo>
                    <a:lnTo>
                      <a:pt x="820" y="517"/>
                    </a:lnTo>
                    <a:lnTo>
                      <a:pt x="893" y="507"/>
                    </a:lnTo>
                    <a:lnTo>
                      <a:pt x="895" y="493"/>
                    </a:lnTo>
                    <a:lnTo>
                      <a:pt x="896" y="480"/>
                    </a:lnTo>
                    <a:lnTo>
                      <a:pt x="826" y="454"/>
                    </a:lnTo>
                    <a:lnTo>
                      <a:pt x="826" y="439"/>
                    </a:lnTo>
                    <a:lnTo>
                      <a:pt x="896" y="414"/>
                    </a:lnTo>
                    <a:lnTo>
                      <a:pt x="895" y="400"/>
                    </a:lnTo>
                    <a:lnTo>
                      <a:pt x="893" y="386"/>
                    </a:lnTo>
                    <a:lnTo>
                      <a:pt x="820" y="376"/>
                    </a:lnTo>
                    <a:lnTo>
                      <a:pt x="816" y="360"/>
                    </a:lnTo>
                    <a:lnTo>
                      <a:pt x="879" y="322"/>
                    </a:lnTo>
                    <a:lnTo>
                      <a:pt x="876" y="308"/>
                    </a:lnTo>
                    <a:lnTo>
                      <a:pt x="871" y="296"/>
                    </a:lnTo>
                    <a:lnTo>
                      <a:pt x="797" y="301"/>
                    </a:lnTo>
                    <a:lnTo>
                      <a:pt x="791" y="287"/>
                    </a:lnTo>
                    <a:lnTo>
                      <a:pt x="844" y="235"/>
                    </a:lnTo>
                    <a:lnTo>
                      <a:pt x="838" y="223"/>
                    </a:lnTo>
                    <a:lnTo>
                      <a:pt x="830" y="211"/>
                    </a:lnTo>
                    <a:lnTo>
                      <a:pt x="758" y="231"/>
                    </a:lnTo>
                    <a:lnTo>
                      <a:pt x="750" y="219"/>
                    </a:lnTo>
                    <a:lnTo>
                      <a:pt x="791" y="158"/>
                    </a:lnTo>
                    <a:lnTo>
                      <a:pt x="781" y="147"/>
                    </a:lnTo>
                    <a:lnTo>
                      <a:pt x="772" y="137"/>
                    </a:lnTo>
                    <a:lnTo>
                      <a:pt x="707" y="172"/>
                    </a:lnTo>
                    <a:lnTo>
                      <a:pt x="695" y="161"/>
                    </a:lnTo>
                    <a:lnTo>
                      <a:pt x="723" y="93"/>
                    </a:lnTo>
                    <a:lnTo>
                      <a:pt x="712" y="85"/>
                    </a:lnTo>
                    <a:lnTo>
                      <a:pt x="700" y="76"/>
                    </a:lnTo>
                    <a:lnTo>
                      <a:pt x="644" y="124"/>
                    </a:lnTo>
                    <a:lnTo>
                      <a:pt x="630" y="117"/>
                    </a:lnTo>
                    <a:lnTo>
                      <a:pt x="644" y="44"/>
                    </a:lnTo>
                    <a:lnTo>
                      <a:pt x="631" y="39"/>
                    </a:lnTo>
                    <a:lnTo>
                      <a:pt x="617" y="32"/>
                    </a:lnTo>
                    <a:lnTo>
                      <a:pt x="572" y="90"/>
                    </a:lnTo>
                    <a:lnTo>
                      <a:pt x="557" y="87"/>
                    </a:lnTo>
                    <a:lnTo>
                      <a:pt x="556" y="12"/>
                    </a:lnTo>
                    <a:lnTo>
                      <a:pt x="542" y="10"/>
                    </a:lnTo>
                    <a:lnTo>
                      <a:pt x="528" y="7"/>
                    </a:lnTo>
                    <a:lnTo>
                      <a:pt x="495" y="73"/>
                    </a:lnTo>
                    <a:lnTo>
                      <a:pt x="480" y="71"/>
                    </a:lnTo>
                    <a:lnTo>
                      <a:pt x="462" y="0"/>
                    </a:lnTo>
                    <a:lnTo>
                      <a:pt x="433" y="0"/>
                    </a:lnTo>
                    <a:lnTo>
                      <a:pt x="417" y="71"/>
                    </a:lnTo>
                    <a:lnTo>
                      <a:pt x="401" y="73"/>
                    </a:lnTo>
                    <a:lnTo>
                      <a:pt x="368" y="7"/>
                    </a:lnTo>
                    <a:lnTo>
                      <a:pt x="354" y="10"/>
                    </a:lnTo>
                    <a:lnTo>
                      <a:pt x="341" y="12"/>
                    </a:lnTo>
                    <a:lnTo>
                      <a:pt x="339" y="87"/>
                    </a:lnTo>
                    <a:lnTo>
                      <a:pt x="324" y="90"/>
                    </a:lnTo>
                    <a:lnTo>
                      <a:pt x="277" y="32"/>
                    </a:lnTo>
                    <a:lnTo>
                      <a:pt x="265" y="39"/>
                    </a:lnTo>
                    <a:lnTo>
                      <a:pt x="252" y="44"/>
                    </a:lnTo>
                    <a:lnTo>
                      <a:pt x="265" y="117"/>
                    </a:lnTo>
                    <a:lnTo>
                      <a:pt x="252" y="124"/>
                    </a:lnTo>
                    <a:lnTo>
                      <a:pt x="195" y="76"/>
                    </a:lnTo>
                    <a:lnTo>
                      <a:pt x="184" y="85"/>
                    </a:lnTo>
                    <a:lnTo>
                      <a:pt x="173" y="93"/>
                    </a:lnTo>
                    <a:lnTo>
                      <a:pt x="200" y="161"/>
                    </a:lnTo>
                    <a:lnTo>
                      <a:pt x="189" y="172"/>
                    </a:lnTo>
                    <a:lnTo>
                      <a:pt x="123" y="137"/>
                    </a:lnTo>
                    <a:lnTo>
                      <a:pt x="113" y="147"/>
                    </a:lnTo>
                    <a:lnTo>
                      <a:pt x="105" y="158"/>
                    </a:lnTo>
                    <a:lnTo>
                      <a:pt x="146" y="219"/>
                    </a:lnTo>
                    <a:lnTo>
                      <a:pt x="137" y="231"/>
                    </a:lnTo>
                    <a:lnTo>
                      <a:pt x="66" y="211"/>
                    </a:lnTo>
                    <a:lnTo>
                      <a:pt x="59" y="223"/>
                    </a:lnTo>
                    <a:lnTo>
                      <a:pt x="52" y="235"/>
                    </a:lnTo>
                    <a:lnTo>
                      <a:pt x="105" y="287"/>
                    </a:lnTo>
                    <a:lnTo>
                      <a:pt x="100" y="301"/>
                    </a:lnTo>
                    <a:lnTo>
                      <a:pt x="25" y="296"/>
                    </a:lnTo>
                    <a:lnTo>
                      <a:pt x="20" y="308"/>
                    </a:lnTo>
                    <a:lnTo>
                      <a:pt x="16" y="322"/>
                    </a:lnTo>
                    <a:lnTo>
                      <a:pt x="79" y="360"/>
                    </a:lnTo>
                    <a:lnTo>
                      <a:pt x="77" y="376"/>
                    </a:lnTo>
                    <a:lnTo>
                      <a:pt x="3" y="386"/>
                    </a:lnTo>
                    <a:lnTo>
                      <a:pt x="1" y="400"/>
                    </a:lnTo>
                    <a:lnTo>
                      <a:pt x="0" y="414"/>
                    </a:lnTo>
                    <a:lnTo>
                      <a:pt x="69" y="439"/>
                    </a:lnTo>
                    <a:lnTo>
                      <a:pt x="69" y="447"/>
                    </a:lnTo>
                    <a:lnTo>
                      <a:pt x="69" y="454"/>
                    </a:lnTo>
                    <a:lnTo>
                      <a:pt x="0" y="480"/>
                    </a:lnTo>
                    <a:lnTo>
                      <a:pt x="1" y="493"/>
                    </a:lnTo>
                    <a:lnTo>
                      <a:pt x="3" y="507"/>
                    </a:lnTo>
                    <a:lnTo>
                      <a:pt x="77" y="517"/>
                    </a:lnTo>
                    <a:lnTo>
                      <a:pt x="79" y="532"/>
                    </a:lnTo>
                    <a:lnTo>
                      <a:pt x="16" y="570"/>
                    </a:lnTo>
                    <a:lnTo>
                      <a:pt x="20" y="584"/>
                    </a:lnTo>
                    <a:lnTo>
                      <a:pt x="25" y="598"/>
                    </a:lnTo>
                    <a:lnTo>
                      <a:pt x="100" y="592"/>
                    </a:lnTo>
                    <a:lnTo>
                      <a:pt x="105" y="607"/>
                    </a:lnTo>
                    <a:lnTo>
                      <a:pt x="52" y="657"/>
                    </a:lnTo>
                    <a:lnTo>
                      <a:pt x="59" y="670"/>
                    </a:lnTo>
                    <a:lnTo>
                      <a:pt x="66" y="681"/>
                    </a:lnTo>
                    <a:lnTo>
                      <a:pt x="137" y="661"/>
                    </a:lnTo>
                    <a:lnTo>
                      <a:pt x="146" y="674"/>
                    </a:lnTo>
                    <a:lnTo>
                      <a:pt x="105" y="734"/>
                    </a:lnTo>
                    <a:lnTo>
                      <a:pt x="113" y="745"/>
                    </a:lnTo>
                    <a:lnTo>
                      <a:pt x="123" y="755"/>
                    </a:lnTo>
                    <a:lnTo>
                      <a:pt x="189" y="720"/>
                    </a:lnTo>
                    <a:lnTo>
                      <a:pt x="200" y="731"/>
                    </a:lnTo>
                    <a:lnTo>
                      <a:pt x="173" y="800"/>
                    </a:lnTo>
                    <a:lnTo>
                      <a:pt x="184" y="807"/>
                    </a:lnTo>
                    <a:lnTo>
                      <a:pt x="195" y="816"/>
                    </a:lnTo>
                    <a:lnTo>
                      <a:pt x="252" y="768"/>
                    </a:lnTo>
                    <a:lnTo>
                      <a:pt x="265" y="776"/>
                    </a:lnTo>
                    <a:lnTo>
                      <a:pt x="252" y="849"/>
                    </a:lnTo>
                    <a:lnTo>
                      <a:pt x="265" y="854"/>
                    </a:lnTo>
                    <a:lnTo>
                      <a:pt x="277" y="860"/>
                    </a:lnTo>
                    <a:lnTo>
                      <a:pt x="324" y="802"/>
                    </a:lnTo>
                    <a:lnTo>
                      <a:pt x="339" y="806"/>
                    </a:lnTo>
                    <a:close/>
                    <a:moveTo>
                      <a:pt x="447" y="509"/>
                    </a:moveTo>
                    <a:lnTo>
                      <a:pt x="447" y="509"/>
                    </a:lnTo>
                    <a:lnTo>
                      <a:pt x="435" y="507"/>
                    </a:lnTo>
                    <a:lnTo>
                      <a:pt x="423" y="503"/>
                    </a:lnTo>
                    <a:lnTo>
                      <a:pt x="413" y="498"/>
                    </a:lnTo>
                    <a:lnTo>
                      <a:pt x="404" y="491"/>
                    </a:lnTo>
                    <a:lnTo>
                      <a:pt x="397" y="481"/>
                    </a:lnTo>
                    <a:lnTo>
                      <a:pt x="391" y="471"/>
                    </a:lnTo>
                    <a:lnTo>
                      <a:pt x="387" y="459"/>
                    </a:lnTo>
                    <a:lnTo>
                      <a:pt x="386" y="447"/>
                    </a:lnTo>
                    <a:lnTo>
                      <a:pt x="386" y="447"/>
                    </a:lnTo>
                    <a:lnTo>
                      <a:pt x="387" y="434"/>
                    </a:lnTo>
                    <a:lnTo>
                      <a:pt x="391" y="423"/>
                    </a:lnTo>
                    <a:lnTo>
                      <a:pt x="397" y="412"/>
                    </a:lnTo>
                    <a:lnTo>
                      <a:pt x="404" y="403"/>
                    </a:lnTo>
                    <a:lnTo>
                      <a:pt x="413" y="395"/>
                    </a:lnTo>
                    <a:lnTo>
                      <a:pt x="423" y="389"/>
                    </a:lnTo>
                    <a:lnTo>
                      <a:pt x="435" y="385"/>
                    </a:lnTo>
                    <a:lnTo>
                      <a:pt x="447" y="384"/>
                    </a:lnTo>
                    <a:lnTo>
                      <a:pt x="447" y="384"/>
                    </a:lnTo>
                    <a:lnTo>
                      <a:pt x="460" y="385"/>
                    </a:lnTo>
                    <a:lnTo>
                      <a:pt x="472" y="389"/>
                    </a:lnTo>
                    <a:lnTo>
                      <a:pt x="483" y="395"/>
                    </a:lnTo>
                    <a:lnTo>
                      <a:pt x="491" y="403"/>
                    </a:lnTo>
                    <a:lnTo>
                      <a:pt x="499" y="412"/>
                    </a:lnTo>
                    <a:lnTo>
                      <a:pt x="505" y="423"/>
                    </a:lnTo>
                    <a:lnTo>
                      <a:pt x="509" y="434"/>
                    </a:lnTo>
                    <a:lnTo>
                      <a:pt x="510" y="447"/>
                    </a:lnTo>
                    <a:lnTo>
                      <a:pt x="510" y="447"/>
                    </a:lnTo>
                    <a:lnTo>
                      <a:pt x="509" y="459"/>
                    </a:lnTo>
                    <a:lnTo>
                      <a:pt x="505" y="471"/>
                    </a:lnTo>
                    <a:lnTo>
                      <a:pt x="499" y="481"/>
                    </a:lnTo>
                    <a:lnTo>
                      <a:pt x="491" y="491"/>
                    </a:lnTo>
                    <a:lnTo>
                      <a:pt x="483" y="498"/>
                    </a:lnTo>
                    <a:lnTo>
                      <a:pt x="472" y="503"/>
                    </a:lnTo>
                    <a:lnTo>
                      <a:pt x="460" y="507"/>
                    </a:lnTo>
                    <a:lnTo>
                      <a:pt x="447" y="509"/>
                    </a:lnTo>
                    <a:lnTo>
                      <a:pt x="447" y="509"/>
                    </a:lnTo>
                    <a:close/>
                    <a:moveTo>
                      <a:pt x="700" y="398"/>
                    </a:moveTo>
                    <a:lnTo>
                      <a:pt x="700" y="398"/>
                    </a:lnTo>
                    <a:lnTo>
                      <a:pt x="700" y="398"/>
                    </a:lnTo>
                    <a:lnTo>
                      <a:pt x="699" y="391"/>
                    </a:lnTo>
                    <a:lnTo>
                      <a:pt x="700" y="384"/>
                    </a:lnTo>
                    <a:lnTo>
                      <a:pt x="702" y="376"/>
                    </a:lnTo>
                    <a:lnTo>
                      <a:pt x="704" y="370"/>
                    </a:lnTo>
                    <a:lnTo>
                      <a:pt x="704" y="370"/>
                    </a:lnTo>
                    <a:lnTo>
                      <a:pt x="709" y="364"/>
                    </a:lnTo>
                    <a:lnTo>
                      <a:pt x="714" y="359"/>
                    </a:lnTo>
                    <a:lnTo>
                      <a:pt x="721" y="355"/>
                    </a:lnTo>
                    <a:lnTo>
                      <a:pt x="728" y="351"/>
                    </a:lnTo>
                    <a:lnTo>
                      <a:pt x="736" y="350"/>
                    </a:lnTo>
                    <a:lnTo>
                      <a:pt x="743" y="351"/>
                    </a:lnTo>
                    <a:lnTo>
                      <a:pt x="751" y="352"/>
                    </a:lnTo>
                    <a:lnTo>
                      <a:pt x="757" y="355"/>
                    </a:lnTo>
                    <a:lnTo>
                      <a:pt x="757" y="355"/>
                    </a:lnTo>
                    <a:lnTo>
                      <a:pt x="765" y="361"/>
                    </a:lnTo>
                    <a:lnTo>
                      <a:pt x="771" y="367"/>
                    </a:lnTo>
                    <a:lnTo>
                      <a:pt x="775" y="375"/>
                    </a:lnTo>
                    <a:lnTo>
                      <a:pt x="777" y="384"/>
                    </a:lnTo>
                    <a:lnTo>
                      <a:pt x="777" y="384"/>
                    </a:lnTo>
                    <a:lnTo>
                      <a:pt x="777" y="384"/>
                    </a:lnTo>
                    <a:lnTo>
                      <a:pt x="781" y="412"/>
                    </a:lnTo>
                    <a:lnTo>
                      <a:pt x="782" y="441"/>
                    </a:lnTo>
                    <a:lnTo>
                      <a:pt x="781" y="469"/>
                    </a:lnTo>
                    <a:lnTo>
                      <a:pt x="779" y="498"/>
                    </a:lnTo>
                    <a:lnTo>
                      <a:pt x="772" y="527"/>
                    </a:lnTo>
                    <a:lnTo>
                      <a:pt x="763" y="556"/>
                    </a:lnTo>
                    <a:lnTo>
                      <a:pt x="752" y="584"/>
                    </a:lnTo>
                    <a:lnTo>
                      <a:pt x="738" y="611"/>
                    </a:lnTo>
                    <a:lnTo>
                      <a:pt x="738" y="611"/>
                    </a:lnTo>
                    <a:lnTo>
                      <a:pt x="738" y="611"/>
                    </a:lnTo>
                    <a:lnTo>
                      <a:pt x="738" y="611"/>
                    </a:lnTo>
                    <a:lnTo>
                      <a:pt x="738" y="611"/>
                    </a:lnTo>
                    <a:lnTo>
                      <a:pt x="722" y="637"/>
                    </a:lnTo>
                    <a:lnTo>
                      <a:pt x="703" y="661"/>
                    </a:lnTo>
                    <a:lnTo>
                      <a:pt x="683" y="682"/>
                    </a:lnTo>
                    <a:lnTo>
                      <a:pt x="661" y="703"/>
                    </a:lnTo>
                    <a:lnTo>
                      <a:pt x="637" y="720"/>
                    </a:lnTo>
                    <a:lnTo>
                      <a:pt x="614" y="735"/>
                    </a:lnTo>
                    <a:lnTo>
                      <a:pt x="588" y="748"/>
                    </a:lnTo>
                    <a:lnTo>
                      <a:pt x="561" y="759"/>
                    </a:lnTo>
                    <a:lnTo>
                      <a:pt x="561" y="759"/>
                    </a:lnTo>
                    <a:lnTo>
                      <a:pt x="561" y="759"/>
                    </a:lnTo>
                    <a:lnTo>
                      <a:pt x="553" y="762"/>
                    </a:lnTo>
                    <a:lnTo>
                      <a:pt x="544" y="762"/>
                    </a:lnTo>
                    <a:lnTo>
                      <a:pt x="535" y="760"/>
                    </a:lnTo>
                    <a:lnTo>
                      <a:pt x="527" y="757"/>
                    </a:lnTo>
                    <a:lnTo>
                      <a:pt x="527" y="757"/>
                    </a:lnTo>
                    <a:lnTo>
                      <a:pt x="520" y="752"/>
                    </a:lnTo>
                    <a:lnTo>
                      <a:pt x="515" y="747"/>
                    </a:lnTo>
                    <a:lnTo>
                      <a:pt x="512" y="740"/>
                    </a:lnTo>
                    <a:lnTo>
                      <a:pt x="509" y="733"/>
                    </a:lnTo>
                    <a:lnTo>
                      <a:pt x="508" y="726"/>
                    </a:lnTo>
                    <a:lnTo>
                      <a:pt x="508" y="719"/>
                    </a:lnTo>
                    <a:lnTo>
                      <a:pt x="509" y="711"/>
                    </a:lnTo>
                    <a:lnTo>
                      <a:pt x="513" y="704"/>
                    </a:lnTo>
                    <a:lnTo>
                      <a:pt x="513" y="704"/>
                    </a:lnTo>
                    <a:lnTo>
                      <a:pt x="517" y="697"/>
                    </a:lnTo>
                    <a:lnTo>
                      <a:pt x="523" y="692"/>
                    </a:lnTo>
                    <a:lnTo>
                      <a:pt x="528" y="689"/>
                    </a:lnTo>
                    <a:lnTo>
                      <a:pt x="535" y="686"/>
                    </a:lnTo>
                    <a:lnTo>
                      <a:pt x="535" y="686"/>
                    </a:lnTo>
                    <a:lnTo>
                      <a:pt x="535" y="686"/>
                    </a:lnTo>
                    <a:lnTo>
                      <a:pt x="556" y="677"/>
                    </a:lnTo>
                    <a:lnTo>
                      <a:pt x="576" y="667"/>
                    </a:lnTo>
                    <a:lnTo>
                      <a:pt x="593" y="656"/>
                    </a:lnTo>
                    <a:lnTo>
                      <a:pt x="612" y="642"/>
                    </a:lnTo>
                    <a:lnTo>
                      <a:pt x="629" y="627"/>
                    </a:lnTo>
                    <a:lnTo>
                      <a:pt x="644" y="611"/>
                    </a:lnTo>
                    <a:lnTo>
                      <a:pt x="658" y="593"/>
                    </a:lnTo>
                    <a:lnTo>
                      <a:pt x="670" y="573"/>
                    </a:lnTo>
                    <a:lnTo>
                      <a:pt x="670" y="573"/>
                    </a:lnTo>
                    <a:lnTo>
                      <a:pt x="682" y="551"/>
                    </a:lnTo>
                    <a:lnTo>
                      <a:pt x="690" y="530"/>
                    </a:lnTo>
                    <a:lnTo>
                      <a:pt x="697" y="509"/>
                    </a:lnTo>
                    <a:lnTo>
                      <a:pt x="702" y="486"/>
                    </a:lnTo>
                    <a:lnTo>
                      <a:pt x="704" y="464"/>
                    </a:lnTo>
                    <a:lnTo>
                      <a:pt x="704" y="442"/>
                    </a:lnTo>
                    <a:lnTo>
                      <a:pt x="704" y="420"/>
                    </a:lnTo>
                    <a:lnTo>
                      <a:pt x="700" y="398"/>
                    </a:lnTo>
                    <a:lnTo>
                      <a:pt x="700" y="398"/>
                    </a:lnTo>
                    <a:close/>
                    <a:moveTo>
                      <a:pt x="232" y="191"/>
                    </a:moveTo>
                    <a:lnTo>
                      <a:pt x="232" y="191"/>
                    </a:lnTo>
                    <a:lnTo>
                      <a:pt x="232" y="191"/>
                    </a:lnTo>
                    <a:lnTo>
                      <a:pt x="254" y="173"/>
                    </a:lnTo>
                    <a:lnTo>
                      <a:pt x="278" y="157"/>
                    </a:lnTo>
                    <a:lnTo>
                      <a:pt x="305" y="143"/>
                    </a:lnTo>
                    <a:lnTo>
                      <a:pt x="331" y="132"/>
                    </a:lnTo>
                    <a:lnTo>
                      <a:pt x="359" y="123"/>
                    </a:lnTo>
                    <a:lnTo>
                      <a:pt x="388" y="117"/>
                    </a:lnTo>
                    <a:lnTo>
                      <a:pt x="418" y="113"/>
                    </a:lnTo>
                    <a:lnTo>
                      <a:pt x="449" y="110"/>
                    </a:lnTo>
                    <a:lnTo>
                      <a:pt x="449" y="110"/>
                    </a:lnTo>
                    <a:lnTo>
                      <a:pt x="449" y="110"/>
                    </a:lnTo>
                    <a:lnTo>
                      <a:pt x="449" y="110"/>
                    </a:lnTo>
                    <a:lnTo>
                      <a:pt x="449" y="110"/>
                    </a:lnTo>
                    <a:lnTo>
                      <a:pt x="449" y="110"/>
                    </a:lnTo>
                    <a:lnTo>
                      <a:pt x="479" y="113"/>
                    </a:lnTo>
                    <a:lnTo>
                      <a:pt x="509" y="117"/>
                    </a:lnTo>
                    <a:lnTo>
                      <a:pt x="538" y="123"/>
                    </a:lnTo>
                    <a:lnTo>
                      <a:pt x="566" y="132"/>
                    </a:lnTo>
                    <a:lnTo>
                      <a:pt x="592" y="143"/>
                    </a:lnTo>
                    <a:lnTo>
                      <a:pt x="619" y="157"/>
                    </a:lnTo>
                    <a:lnTo>
                      <a:pt x="643" y="173"/>
                    </a:lnTo>
                    <a:lnTo>
                      <a:pt x="665" y="191"/>
                    </a:lnTo>
                    <a:lnTo>
                      <a:pt x="665" y="191"/>
                    </a:lnTo>
                    <a:lnTo>
                      <a:pt x="665" y="191"/>
                    </a:lnTo>
                    <a:lnTo>
                      <a:pt x="672" y="197"/>
                    </a:lnTo>
                    <a:lnTo>
                      <a:pt x="675" y="204"/>
                    </a:lnTo>
                    <a:lnTo>
                      <a:pt x="679" y="213"/>
                    </a:lnTo>
                    <a:lnTo>
                      <a:pt x="680" y="221"/>
                    </a:lnTo>
                    <a:lnTo>
                      <a:pt x="680" y="221"/>
                    </a:lnTo>
                    <a:lnTo>
                      <a:pt x="679" y="229"/>
                    </a:lnTo>
                    <a:lnTo>
                      <a:pt x="677" y="236"/>
                    </a:lnTo>
                    <a:lnTo>
                      <a:pt x="673" y="243"/>
                    </a:lnTo>
                    <a:lnTo>
                      <a:pt x="669" y="249"/>
                    </a:lnTo>
                    <a:lnTo>
                      <a:pt x="663" y="254"/>
                    </a:lnTo>
                    <a:lnTo>
                      <a:pt x="656" y="257"/>
                    </a:lnTo>
                    <a:lnTo>
                      <a:pt x="649" y="259"/>
                    </a:lnTo>
                    <a:lnTo>
                      <a:pt x="641" y="260"/>
                    </a:lnTo>
                    <a:lnTo>
                      <a:pt x="641" y="260"/>
                    </a:lnTo>
                    <a:lnTo>
                      <a:pt x="634" y="259"/>
                    </a:lnTo>
                    <a:lnTo>
                      <a:pt x="626" y="258"/>
                    </a:lnTo>
                    <a:lnTo>
                      <a:pt x="620" y="254"/>
                    </a:lnTo>
                    <a:lnTo>
                      <a:pt x="615" y="250"/>
                    </a:lnTo>
                    <a:lnTo>
                      <a:pt x="615" y="250"/>
                    </a:lnTo>
                    <a:lnTo>
                      <a:pt x="615" y="250"/>
                    </a:lnTo>
                    <a:lnTo>
                      <a:pt x="597" y="236"/>
                    </a:lnTo>
                    <a:lnTo>
                      <a:pt x="578" y="224"/>
                    </a:lnTo>
                    <a:lnTo>
                      <a:pt x="559" y="214"/>
                    </a:lnTo>
                    <a:lnTo>
                      <a:pt x="539" y="205"/>
                    </a:lnTo>
                    <a:lnTo>
                      <a:pt x="518" y="197"/>
                    </a:lnTo>
                    <a:lnTo>
                      <a:pt x="495" y="192"/>
                    </a:lnTo>
                    <a:lnTo>
                      <a:pt x="472" y="190"/>
                    </a:lnTo>
                    <a:lnTo>
                      <a:pt x="449" y="189"/>
                    </a:lnTo>
                    <a:lnTo>
                      <a:pt x="449" y="189"/>
                    </a:lnTo>
                    <a:lnTo>
                      <a:pt x="425" y="190"/>
                    </a:lnTo>
                    <a:lnTo>
                      <a:pt x="402" y="192"/>
                    </a:lnTo>
                    <a:lnTo>
                      <a:pt x="380" y="197"/>
                    </a:lnTo>
                    <a:lnTo>
                      <a:pt x="359" y="205"/>
                    </a:lnTo>
                    <a:lnTo>
                      <a:pt x="338" y="214"/>
                    </a:lnTo>
                    <a:lnTo>
                      <a:pt x="319" y="224"/>
                    </a:lnTo>
                    <a:lnTo>
                      <a:pt x="300" y="236"/>
                    </a:lnTo>
                    <a:lnTo>
                      <a:pt x="282" y="250"/>
                    </a:lnTo>
                    <a:lnTo>
                      <a:pt x="282" y="250"/>
                    </a:lnTo>
                    <a:lnTo>
                      <a:pt x="282" y="250"/>
                    </a:lnTo>
                    <a:lnTo>
                      <a:pt x="277" y="254"/>
                    </a:lnTo>
                    <a:lnTo>
                      <a:pt x="271" y="258"/>
                    </a:lnTo>
                    <a:lnTo>
                      <a:pt x="263" y="259"/>
                    </a:lnTo>
                    <a:lnTo>
                      <a:pt x="256" y="260"/>
                    </a:lnTo>
                    <a:lnTo>
                      <a:pt x="256" y="260"/>
                    </a:lnTo>
                    <a:lnTo>
                      <a:pt x="248" y="259"/>
                    </a:lnTo>
                    <a:lnTo>
                      <a:pt x="241" y="257"/>
                    </a:lnTo>
                    <a:lnTo>
                      <a:pt x="234" y="254"/>
                    </a:lnTo>
                    <a:lnTo>
                      <a:pt x="228" y="249"/>
                    </a:lnTo>
                    <a:lnTo>
                      <a:pt x="224" y="243"/>
                    </a:lnTo>
                    <a:lnTo>
                      <a:pt x="220" y="236"/>
                    </a:lnTo>
                    <a:lnTo>
                      <a:pt x="218" y="229"/>
                    </a:lnTo>
                    <a:lnTo>
                      <a:pt x="217" y="221"/>
                    </a:lnTo>
                    <a:lnTo>
                      <a:pt x="217" y="221"/>
                    </a:lnTo>
                    <a:lnTo>
                      <a:pt x="218" y="213"/>
                    </a:lnTo>
                    <a:lnTo>
                      <a:pt x="222" y="204"/>
                    </a:lnTo>
                    <a:lnTo>
                      <a:pt x="226" y="197"/>
                    </a:lnTo>
                    <a:lnTo>
                      <a:pt x="232" y="191"/>
                    </a:lnTo>
                    <a:lnTo>
                      <a:pt x="232" y="191"/>
                    </a:lnTo>
                    <a:close/>
                    <a:moveTo>
                      <a:pt x="157" y="609"/>
                    </a:moveTo>
                    <a:lnTo>
                      <a:pt x="157" y="609"/>
                    </a:lnTo>
                    <a:lnTo>
                      <a:pt x="157" y="609"/>
                    </a:lnTo>
                    <a:lnTo>
                      <a:pt x="157" y="609"/>
                    </a:lnTo>
                    <a:lnTo>
                      <a:pt x="157" y="609"/>
                    </a:lnTo>
                    <a:lnTo>
                      <a:pt x="144" y="582"/>
                    </a:lnTo>
                    <a:lnTo>
                      <a:pt x="134" y="554"/>
                    </a:lnTo>
                    <a:lnTo>
                      <a:pt x="125" y="525"/>
                    </a:lnTo>
                    <a:lnTo>
                      <a:pt x="118" y="497"/>
                    </a:lnTo>
                    <a:lnTo>
                      <a:pt x="116" y="468"/>
                    </a:lnTo>
                    <a:lnTo>
                      <a:pt x="115" y="439"/>
                    </a:lnTo>
                    <a:lnTo>
                      <a:pt x="117" y="410"/>
                    </a:lnTo>
                    <a:lnTo>
                      <a:pt x="121" y="381"/>
                    </a:lnTo>
                    <a:lnTo>
                      <a:pt x="121" y="381"/>
                    </a:lnTo>
                    <a:lnTo>
                      <a:pt x="123" y="374"/>
                    </a:lnTo>
                    <a:lnTo>
                      <a:pt x="127" y="366"/>
                    </a:lnTo>
                    <a:lnTo>
                      <a:pt x="132" y="359"/>
                    </a:lnTo>
                    <a:lnTo>
                      <a:pt x="140" y="354"/>
                    </a:lnTo>
                    <a:lnTo>
                      <a:pt x="140" y="354"/>
                    </a:lnTo>
                    <a:lnTo>
                      <a:pt x="147" y="350"/>
                    </a:lnTo>
                    <a:lnTo>
                      <a:pt x="155" y="349"/>
                    </a:lnTo>
                    <a:lnTo>
                      <a:pt x="163" y="349"/>
                    </a:lnTo>
                    <a:lnTo>
                      <a:pt x="170" y="350"/>
                    </a:lnTo>
                    <a:lnTo>
                      <a:pt x="176" y="352"/>
                    </a:lnTo>
                    <a:lnTo>
                      <a:pt x="183" y="356"/>
                    </a:lnTo>
                    <a:lnTo>
                      <a:pt x="189" y="361"/>
                    </a:lnTo>
                    <a:lnTo>
                      <a:pt x="193" y="369"/>
                    </a:lnTo>
                    <a:lnTo>
                      <a:pt x="193" y="369"/>
                    </a:lnTo>
                    <a:lnTo>
                      <a:pt x="197" y="375"/>
                    </a:lnTo>
                    <a:lnTo>
                      <a:pt x="198" y="383"/>
                    </a:lnTo>
                    <a:lnTo>
                      <a:pt x="198" y="389"/>
                    </a:lnTo>
                    <a:lnTo>
                      <a:pt x="197" y="396"/>
                    </a:lnTo>
                    <a:lnTo>
                      <a:pt x="197" y="396"/>
                    </a:lnTo>
                    <a:lnTo>
                      <a:pt x="197" y="396"/>
                    </a:lnTo>
                    <a:lnTo>
                      <a:pt x="194" y="418"/>
                    </a:lnTo>
                    <a:lnTo>
                      <a:pt x="193" y="441"/>
                    </a:lnTo>
                    <a:lnTo>
                      <a:pt x="193" y="462"/>
                    </a:lnTo>
                    <a:lnTo>
                      <a:pt x="195" y="485"/>
                    </a:lnTo>
                    <a:lnTo>
                      <a:pt x="200" y="507"/>
                    </a:lnTo>
                    <a:lnTo>
                      <a:pt x="207" y="529"/>
                    </a:lnTo>
                    <a:lnTo>
                      <a:pt x="215" y="550"/>
                    </a:lnTo>
                    <a:lnTo>
                      <a:pt x="226" y="572"/>
                    </a:lnTo>
                    <a:lnTo>
                      <a:pt x="226" y="572"/>
                    </a:lnTo>
                    <a:lnTo>
                      <a:pt x="238" y="590"/>
                    </a:lnTo>
                    <a:lnTo>
                      <a:pt x="252" y="609"/>
                    </a:lnTo>
                    <a:lnTo>
                      <a:pt x="267" y="626"/>
                    </a:lnTo>
                    <a:lnTo>
                      <a:pt x="283" y="641"/>
                    </a:lnTo>
                    <a:lnTo>
                      <a:pt x="302" y="655"/>
                    </a:lnTo>
                    <a:lnTo>
                      <a:pt x="320" y="667"/>
                    </a:lnTo>
                    <a:lnTo>
                      <a:pt x="340" y="677"/>
                    </a:lnTo>
                    <a:lnTo>
                      <a:pt x="360" y="686"/>
                    </a:lnTo>
                    <a:lnTo>
                      <a:pt x="360" y="686"/>
                    </a:lnTo>
                    <a:lnTo>
                      <a:pt x="360" y="686"/>
                    </a:lnTo>
                    <a:lnTo>
                      <a:pt x="367" y="689"/>
                    </a:lnTo>
                    <a:lnTo>
                      <a:pt x="373" y="692"/>
                    </a:lnTo>
                    <a:lnTo>
                      <a:pt x="378" y="697"/>
                    </a:lnTo>
                    <a:lnTo>
                      <a:pt x="383" y="704"/>
                    </a:lnTo>
                    <a:lnTo>
                      <a:pt x="383" y="704"/>
                    </a:lnTo>
                    <a:lnTo>
                      <a:pt x="386" y="710"/>
                    </a:lnTo>
                    <a:lnTo>
                      <a:pt x="388" y="718"/>
                    </a:lnTo>
                    <a:lnTo>
                      <a:pt x="388" y="725"/>
                    </a:lnTo>
                    <a:lnTo>
                      <a:pt x="387" y="733"/>
                    </a:lnTo>
                    <a:lnTo>
                      <a:pt x="384" y="740"/>
                    </a:lnTo>
                    <a:lnTo>
                      <a:pt x="379" y="747"/>
                    </a:lnTo>
                    <a:lnTo>
                      <a:pt x="374" y="752"/>
                    </a:lnTo>
                    <a:lnTo>
                      <a:pt x="368" y="757"/>
                    </a:lnTo>
                    <a:lnTo>
                      <a:pt x="368" y="757"/>
                    </a:lnTo>
                    <a:lnTo>
                      <a:pt x="359" y="760"/>
                    </a:lnTo>
                    <a:lnTo>
                      <a:pt x="351" y="762"/>
                    </a:lnTo>
                    <a:lnTo>
                      <a:pt x="343" y="760"/>
                    </a:lnTo>
                    <a:lnTo>
                      <a:pt x="334" y="758"/>
                    </a:lnTo>
                    <a:lnTo>
                      <a:pt x="334" y="758"/>
                    </a:lnTo>
                    <a:lnTo>
                      <a:pt x="334" y="758"/>
                    </a:lnTo>
                    <a:lnTo>
                      <a:pt x="307" y="748"/>
                    </a:lnTo>
                    <a:lnTo>
                      <a:pt x="282" y="734"/>
                    </a:lnTo>
                    <a:lnTo>
                      <a:pt x="257" y="719"/>
                    </a:lnTo>
                    <a:lnTo>
                      <a:pt x="234" y="701"/>
                    </a:lnTo>
                    <a:lnTo>
                      <a:pt x="213" y="681"/>
                    </a:lnTo>
                    <a:lnTo>
                      <a:pt x="193" y="660"/>
                    </a:lnTo>
                    <a:lnTo>
                      <a:pt x="174" y="636"/>
                    </a:lnTo>
                    <a:lnTo>
                      <a:pt x="157" y="609"/>
                    </a:lnTo>
                    <a:lnTo>
                      <a:pt x="157" y="6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19" name="Freeform 26">
                <a:extLst>
                  <a:ext uri="{FF2B5EF4-FFF2-40B4-BE49-F238E27FC236}">
                    <a16:creationId xmlns:a16="http://schemas.microsoft.com/office/drawing/2014/main" xmlns="" id="{7B1187E0-9911-4597-B009-D0D8EE03F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5409" y="6461500"/>
                <a:ext cx="790340" cy="369946"/>
              </a:xfrm>
              <a:custGeom>
                <a:avLst/>
                <a:gdLst>
                  <a:gd name="T0" fmla="*/ 1115 w 1223"/>
                  <a:gd name="T1" fmla="*/ 491 h 572"/>
                  <a:gd name="T2" fmla="*/ 1088 w 1223"/>
                  <a:gd name="T3" fmla="*/ 410 h 572"/>
                  <a:gd name="T4" fmla="*/ 1132 w 1223"/>
                  <a:gd name="T5" fmla="*/ 287 h 572"/>
                  <a:gd name="T6" fmla="*/ 1067 w 1223"/>
                  <a:gd name="T7" fmla="*/ 202 h 572"/>
                  <a:gd name="T8" fmla="*/ 987 w 1223"/>
                  <a:gd name="T9" fmla="*/ 127 h 572"/>
                  <a:gd name="T10" fmla="*/ 860 w 1223"/>
                  <a:gd name="T11" fmla="*/ 159 h 572"/>
                  <a:gd name="T12" fmla="*/ 781 w 1223"/>
                  <a:gd name="T13" fmla="*/ 124 h 572"/>
                  <a:gd name="T14" fmla="*/ 720 w 1223"/>
                  <a:gd name="T15" fmla="*/ 9 h 572"/>
                  <a:gd name="T16" fmla="*/ 592 w 1223"/>
                  <a:gd name="T17" fmla="*/ 0 h 572"/>
                  <a:gd name="T18" fmla="*/ 483 w 1223"/>
                  <a:gd name="T19" fmla="*/ 13 h 572"/>
                  <a:gd name="T20" fmla="*/ 379 w 1223"/>
                  <a:gd name="T21" fmla="*/ 44 h 572"/>
                  <a:gd name="T22" fmla="*/ 344 w 1223"/>
                  <a:gd name="T23" fmla="*/ 169 h 572"/>
                  <a:gd name="T24" fmla="*/ 274 w 1223"/>
                  <a:gd name="T25" fmla="*/ 221 h 572"/>
                  <a:gd name="T26" fmla="*/ 143 w 1223"/>
                  <a:gd name="T27" fmla="*/ 216 h 572"/>
                  <a:gd name="T28" fmla="*/ 80 w 1223"/>
                  <a:gd name="T29" fmla="*/ 304 h 572"/>
                  <a:gd name="T30" fmla="*/ 34 w 1223"/>
                  <a:gd name="T31" fmla="*/ 403 h 572"/>
                  <a:gd name="T32" fmla="*/ 104 w 1223"/>
                  <a:gd name="T33" fmla="*/ 513 h 572"/>
                  <a:gd name="T34" fmla="*/ 21 w 1223"/>
                  <a:gd name="T35" fmla="*/ 572 h 572"/>
                  <a:gd name="T36" fmla="*/ 165 w 1223"/>
                  <a:gd name="T37" fmla="*/ 520 h 572"/>
                  <a:gd name="T38" fmla="*/ 181 w 1223"/>
                  <a:gd name="T39" fmla="*/ 490 h 572"/>
                  <a:gd name="T40" fmla="*/ 211 w 1223"/>
                  <a:gd name="T41" fmla="*/ 476 h 572"/>
                  <a:gd name="T42" fmla="*/ 250 w 1223"/>
                  <a:gd name="T43" fmla="*/ 486 h 572"/>
                  <a:gd name="T44" fmla="*/ 268 w 1223"/>
                  <a:gd name="T45" fmla="*/ 512 h 572"/>
                  <a:gd name="T46" fmla="*/ 269 w 1223"/>
                  <a:gd name="T47" fmla="*/ 541 h 572"/>
                  <a:gd name="T48" fmla="*/ 535 w 1223"/>
                  <a:gd name="T49" fmla="*/ 572 h 572"/>
                  <a:gd name="T50" fmla="*/ 567 w 1223"/>
                  <a:gd name="T51" fmla="*/ 538 h 572"/>
                  <a:gd name="T52" fmla="*/ 611 w 1223"/>
                  <a:gd name="T53" fmla="*/ 524 h 572"/>
                  <a:gd name="T54" fmla="*/ 646 w 1223"/>
                  <a:gd name="T55" fmla="*/ 532 h 572"/>
                  <a:gd name="T56" fmla="*/ 681 w 1223"/>
                  <a:gd name="T57" fmla="*/ 562 h 572"/>
                  <a:gd name="T58" fmla="*/ 956 w 1223"/>
                  <a:gd name="T59" fmla="*/ 543 h 572"/>
                  <a:gd name="T60" fmla="*/ 955 w 1223"/>
                  <a:gd name="T61" fmla="*/ 523 h 572"/>
                  <a:gd name="T62" fmla="*/ 968 w 1223"/>
                  <a:gd name="T63" fmla="*/ 495 h 572"/>
                  <a:gd name="T64" fmla="*/ 1004 w 1223"/>
                  <a:gd name="T65" fmla="*/ 478 h 572"/>
                  <a:gd name="T66" fmla="*/ 1034 w 1223"/>
                  <a:gd name="T67" fmla="*/ 485 h 572"/>
                  <a:gd name="T68" fmla="*/ 1060 w 1223"/>
                  <a:gd name="T69" fmla="*/ 523 h 572"/>
                  <a:gd name="T70" fmla="*/ 1067 w 1223"/>
                  <a:gd name="T71" fmla="*/ 572 h 572"/>
                  <a:gd name="T72" fmla="*/ 875 w 1223"/>
                  <a:gd name="T73" fmla="*/ 355 h 572"/>
                  <a:gd name="T74" fmla="*/ 846 w 1223"/>
                  <a:gd name="T75" fmla="*/ 347 h 572"/>
                  <a:gd name="T76" fmla="*/ 815 w 1223"/>
                  <a:gd name="T77" fmla="*/ 323 h 572"/>
                  <a:gd name="T78" fmla="*/ 706 w 1223"/>
                  <a:gd name="T79" fmla="*/ 270 h 572"/>
                  <a:gd name="T80" fmla="*/ 612 w 1223"/>
                  <a:gd name="T81" fmla="*/ 257 h 572"/>
                  <a:gd name="T82" fmla="*/ 490 w 1223"/>
                  <a:gd name="T83" fmla="*/ 280 h 572"/>
                  <a:gd name="T84" fmla="*/ 385 w 1223"/>
                  <a:gd name="T85" fmla="*/ 340 h 572"/>
                  <a:gd name="T86" fmla="*/ 369 w 1223"/>
                  <a:gd name="T87" fmla="*/ 352 h 572"/>
                  <a:gd name="T88" fmla="*/ 338 w 1223"/>
                  <a:gd name="T89" fmla="*/ 354 h 572"/>
                  <a:gd name="T90" fmla="*/ 306 w 1223"/>
                  <a:gd name="T91" fmla="*/ 331 h 572"/>
                  <a:gd name="T92" fmla="*/ 297 w 1223"/>
                  <a:gd name="T93" fmla="*/ 302 h 572"/>
                  <a:gd name="T94" fmla="*/ 317 w 1223"/>
                  <a:gd name="T95" fmla="*/ 260 h 572"/>
                  <a:gd name="T96" fmla="*/ 347 w 1223"/>
                  <a:gd name="T97" fmla="*/ 236 h 572"/>
                  <a:gd name="T98" fmla="*/ 415 w 1223"/>
                  <a:gd name="T99" fmla="*/ 195 h 572"/>
                  <a:gd name="T100" fmla="*/ 490 w 1223"/>
                  <a:gd name="T101" fmla="*/ 168 h 572"/>
                  <a:gd name="T102" fmla="*/ 570 w 1223"/>
                  <a:gd name="T103" fmla="*/ 154 h 572"/>
                  <a:gd name="T104" fmla="*/ 612 w 1223"/>
                  <a:gd name="T105" fmla="*/ 151 h 572"/>
                  <a:gd name="T106" fmla="*/ 633 w 1223"/>
                  <a:gd name="T107" fmla="*/ 151 h 572"/>
                  <a:gd name="T108" fmla="*/ 715 w 1223"/>
                  <a:gd name="T109" fmla="*/ 163 h 572"/>
                  <a:gd name="T110" fmla="*/ 791 w 1223"/>
                  <a:gd name="T111" fmla="*/ 188 h 572"/>
                  <a:gd name="T112" fmla="*/ 860 w 1223"/>
                  <a:gd name="T113" fmla="*/ 224 h 572"/>
                  <a:gd name="T114" fmla="*/ 908 w 1223"/>
                  <a:gd name="T115" fmla="*/ 260 h 572"/>
                  <a:gd name="T116" fmla="*/ 927 w 1223"/>
                  <a:gd name="T117" fmla="*/ 290 h 572"/>
                  <a:gd name="T118" fmla="*/ 924 w 1223"/>
                  <a:gd name="T119" fmla="*/ 323 h 572"/>
                  <a:gd name="T120" fmla="*/ 895 w 1223"/>
                  <a:gd name="T121" fmla="*/ 350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23" h="572">
                    <a:moveTo>
                      <a:pt x="1220" y="546"/>
                    </a:moveTo>
                    <a:lnTo>
                      <a:pt x="1219" y="527"/>
                    </a:lnTo>
                    <a:lnTo>
                      <a:pt x="1118" y="513"/>
                    </a:lnTo>
                    <a:lnTo>
                      <a:pt x="1115" y="491"/>
                    </a:lnTo>
                    <a:lnTo>
                      <a:pt x="1200" y="438"/>
                    </a:lnTo>
                    <a:lnTo>
                      <a:pt x="1195" y="421"/>
                    </a:lnTo>
                    <a:lnTo>
                      <a:pt x="1188" y="403"/>
                    </a:lnTo>
                    <a:lnTo>
                      <a:pt x="1088" y="410"/>
                    </a:lnTo>
                    <a:lnTo>
                      <a:pt x="1079" y="391"/>
                    </a:lnTo>
                    <a:lnTo>
                      <a:pt x="1151" y="320"/>
                    </a:lnTo>
                    <a:lnTo>
                      <a:pt x="1142" y="304"/>
                    </a:lnTo>
                    <a:lnTo>
                      <a:pt x="1132" y="287"/>
                    </a:lnTo>
                    <a:lnTo>
                      <a:pt x="1035" y="315"/>
                    </a:lnTo>
                    <a:lnTo>
                      <a:pt x="1023" y="299"/>
                    </a:lnTo>
                    <a:lnTo>
                      <a:pt x="1079" y="216"/>
                    </a:lnTo>
                    <a:lnTo>
                      <a:pt x="1067" y="202"/>
                    </a:lnTo>
                    <a:lnTo>
                      <a:pt x="1054" y="188"/>
                    </a:lnTo>
                    <a:lnTo>
                      <a:pt x="965" y="234"/>
                    </a:lnTo>
                    <a:lnTo>
                      <a:pt x="950" y="221"/>
                    </a:lnTo>
                    <a:lnTo>
                      <a:pt x="987" y="127"/>
                    </a:lnTo>
                    <a:lnTo>
                      <a:pt x="972" y="116"/>
                    </a:lnTo>
                    <a:lnTo>
                      <a:pt x="957" y="105"/>
                    </a:lnTo>
                    <a:lnTo>
                      <a:pt x="879" y="169"/>
                    </a:lnTo>
                    <a:lnTo>
                      <a:pt x="860" y="159"/>
                    </a:lnTo>
                    <a:lnTo>
                      <a:pt x="878" y="61"/>
                    </a:lnTo>
                    <a:lnTo>
                      <a:pt x="861" y="52"/>
                    </a:lnTo>
                    <a:lnTo>
                      <a:pt x="844" y="44"/>
                    </a:lnTo>
                    <a:lnTo>
                      <a:pt x="781" y="124"/>
                    </a:lnTo>
                    <a:lnTo>
                      <a:pt x="761" y="117"/>
                    </a:lnTo>
                    <a:lnTo>
                      <a:pt x="758" y="16"/>
                    </a:lnTo>
                    <a:lnTo>
                      <a:pt x="739" y="13"/>
                    </a:lnTo>
                    <a:lnTo>
                      <a:pt x="720" y="9"/>
                    </a:lnTo>
                    <a:lnTo>
                      <a:pt x="676" y="100"/>
                    </a:lnTo>
                    <a:lnTo>
                      <a:pt x="655" y="97"/>
                    </a:lnTo>
                    <a:lnTo>
                      <a:pt x="631" y="0"/>
                    </a:lnTo>
                    <a:lnTo>
                      <a:pt x="592" y="0"/>
                    </a:lnTo>
                    <a:lnTo>
                      <a:pt x="568" y="97"/>
                    </a:lnTo>
                    <a:lnTo>
                      <a:pt x="548" y="100"/>
                    </a:lnTo>
                    <a:lnTo>
                      <a:pt x="502" y="9"/>
                    </a:lnTo>
                    <a:lnTo>
                      <a:pt x="483" y="13"/>
                    </a:lnTo>
                    <a:lnTo>
                      <a:pt x="466" y="16"/>
                    </a:lnTo>
                    <a:lnTo>
                      <a:pt x="462" y="117"/>
                    </a:lnTo>
                    <a:lnTo>
                      <a:pt x="442" y="124"/>
                    </a:lnTo>
                    <a:lnTo>
                      <a:pt x="379" y="44"/>
                    </a:lnTo>
                    <a:lnTo>
                      <a:pt x="362" y="52"/>
                    </a:lnTo>
                    <a:lnTo>
                      <a:pt x="345" y="61"/>
                    </a:lnTo>
                    <a:lnTo>
                      <a:pt x="362" y="159"/>
                    </a:lnTo>
                    <a:lnTo>
                      <a:pt x="344" y="169"/>
                    </a:lnTo>
                    <a:lnTo>
                      <a:pt x="267" y="105"/>
                    </a:lnTo>
                    <a:lnTo>
                      <a:pt x="252" y="116"/>
                    </a:lnTo>
                    <a:lnTo>
                      <a:pt x="235" y="127"/>
                    </a:lnTo>
                    <a:lnTo>
                      <a:pt x="274" y="221"/>
                    </a:lnTo>
                    <a:lnTo>
                      <a:pt x="258" y="234"/>
                    </a:lnTo>
                    <a:lnTo>
                      <a:pt x="168" y="188"/>
                    </a:lnTo>
                    <a:lnTo>
                      <a:pt x="156" y="202"/>
                    </a:lnTo>
                    <a:lnTo>
                      <a:pt x="143" y="216"/>
                    </a:lnTo>
                    <a:lnTo>
                      <a:pt x="200" y="299"/>
                    </a:lnTo>
                    <a:lnTo>
                      <a:pt x="187" y="315"/>
                    </a:lnTo>
                    <a:lnTo>
                      <a:pt x="90" y="287"/>
                    </a:lnTo>
                    <a:lnTo>
                      <a:pt x="80" y="304"/>
                    </a:lnTo>
                    <a:lnTo>
                      <a:pt x="70" y="320"/>
                    </a:lnTo>
                    <a:lnTo>
                      <a:pt x="143" y="391"/>
                    </a:lnTo>
                    <a:lnTo>
                      <a:pt x="136" y="410"/>
                    </a:lnTo>
                    <a:lnTo>
                      <a:pt x="34" y="403"/>
                    </a:lnTo>
                    <a:lnTo>
                      <a:pt x="29" y="421"/>
                    </a:lnTo>
                    <a:lnTo>
                      <a:pt x="22" y="438"/>
                    </a:lnTo>
                    <a:lnTo>
                      <a:pt x="108" y="491"/>
                    </a:lnTo>
                    <a:lnTo>
                      <a:pt x="104" y="513"/>
                    </a:lnTo>
                    <a:lnTo>
                      <a:pt x="3" y="527"/>
                    </a:lnTo>
                    <a:lnTo>
                      <a:pt x="1" y="546"/>
                    </a:lnTo>
                    <a:lnTo>
                      <a:pt x="0" y="564"/>
                    </a:lnTo>
                    <a:lnTo>
                      <a:pt x="21" y="572"/>
                    </a:lnTo>
                    <a:lnTo>
                      <a:pt x="158" y="572"/>
                    </a:lnTo>
                    <a:lnTo>
                      <a:pt x="158" y="572"/>
                    </a:lnTo>
                    <a:lnTo>
                      <a:pt x="161" y="546"/>
                    </a:lnTo>
                    <a:lnTo>
                      <a:pt x="165" y="520"/>
                    </a:lnTo>
                    <a:lnTo>
                      <a:pt x="165" y="520"/>
                    </a:lnTo>
                    <a:lnTo>
                      <a:pt x="168" y="509"/>
                    </a:lnTo>
                    <a:lnTo>
                      <a:pt x="173" y="499"/>
                    </a:lnTo>
                    <a:lnTo>
                      <a:pt x="181" y="490"/>
                    </a:lnTo>
                    <a:lnTo>
                      <a:pt x="191" y="483"/>
                    </a:lnTo>
                    <a:lnTo>
                      <a:pt x="191" y="483"/>
                    </a:lnTo>
                    <a:lnTo>
                      <a:pt x="201" y="478"/>
                    </a:lnTo>
                    <a:lnTo>
                      <a:pt x="211" y="476"/>
                    </a:lnTo>
                    <a:lnTo>
                      <a:pt x="221" y="475"/>
                    </a:lnTo>
                    <a:lnTo>
                      <a:pt x="231" y="478"/>
                    </a:lnTo>
                    <a:lnTo>
                      <a:pt x="241" y="481"/>
                    </a:lnTo>
                    <a:lnTo>
                      <a:pt x="250" y="486"/>
                    </a:lnTo>
                    <a:lnTo>
                      <a:pt x="258" y="494"/>
                    </a:lnTo>
                    <a:lnTo>
                      <a:pt x="264" y="503"/>
                    </a:lnTo>
                    <a:lnTo>
                      <a:pt x="264" y="503"/>
                    </a:lnTo>
                    <a:lnTo>
                      <a:pt x="268" y="512"/>
                    </a:lnTo>
                    <a:lnTo>
                      <a:pt x="270" y="522"/>
                    </a:lnTo>
                    <a:lnTo>
                      <a:pt x="270" y="530"/>
                    </a:lnTo>
                    <a:lnTo>
                      <a:pt x="269" y="541"/>
                    </a:lnTo>
                    <a:lnTo>
                      <a:pt x="269" y="541"/>
                    </a:lnTo>
                    <a:lnTo>
                      <a:pt x="269" y="541"/>
                    </a:lnTo>
                    <a:lnTo>
                      <a:pt x="264" y="572"/>
                    </a:lnTo>
                    <a:lnTo>
                      <a:pt x="535" y="572"/>
                    </a:lnTo>
                    <a:lnTo>
                      <a:pt x="535" y="572"/>
                    </a:lnTo>
                    <a:lnTo>
                      <a:pt x="541" y="562"/>
                    </a:lnTo>
                    <a:lnTo>
                      <a:pt x="549" y="552"/>
                    </a:lnTo>
                    <a:lnTo>
                      <a:pt x="556" y="544"/>
                    </a:lnTo>
                    <a:lnTo>
                      <a:pt x="567" y="538"/>
                    </a:lnTo>
                    <a:lnTo>
                      <a:pt x="577" y="532"/>
                    </a:lnTo>
                    <a:lnTo>
                      <a:pt x="587" y="528"/>
                    </a:lnTo>
                    <a:lnTo>
                      <a:pt x="599" y="525"/>
                    </a:lnTo>
                    <a:lnTo>
                      <a:pt x="611" y="524"/>
                    </a:lnTo>
                    <a:lnTo>
                      <a:pt x="611" y="524"/>
                    </a:lnTo>
                    <a:lnTo>
                      <a:pt x="623" y="525"/>
                    </a:lnTo>
                    <a:lnTo>
                      <a:pt x="635" y="528"/>
                    </a:lnTo>
                    <a:lnTo>
                      <a:pt x="646" y="532"/>
                    </a:lnTo>
                    <a:lnTo>
                      <a:pt x="656" y="538"/>
                    </a:lnTo>
                    <a:lnTo>
                      <a:pt x="666" y="544"/>
                    </a:lnTo>
                    <a:lnTo>
                      <a:pt x="674" y="552"/>
                    </a:lnTo>
                    <a:lnTo>
                      <a:pt x="681" y="562"/>
                    </a:lnTo>
                    <a:lnTo>
                      <a:pt x="686" y="572"/>
                    </a:lnTo>
                    <a:lnTo>
                      <a:pt x="960" y="572"/>
                    </a:lnTo>
                    <a:lnTo>
                      <a:pt x="960" y="572"/>
                    </a:lnTo>
                    <a:lnTo>
                      <a:pt x="956" y="543"/>
                    </a:lnTo>
                    <a:lnTo>
                      <a:pt x="956" y="543"/>
                    </a:lnTo>
                    <a:lnTo>
                      <a:pt x="956" y="543"/>
                    </a:lnTo>
                    <a:lnTo>
                      <a:pt x="955" y="533"/>
                    </a:lnTo>
                    <a:lnTo>
                      <a:pt x="955" y="523"/>
                    </a:lnTo>
                    <a:lnTo>
                      <a:pt x="957" y="514"/>
                    </a:lnTo>
                    <a:lnTo>
                      <a:pt x="962" y="504"/>
                    </a:lnTo>
                    <a:lnTo>
                      <a:pt x="962" y="504"/>
                    </a:lnTo>
                    <a:lnTo>
                      <a:pt x="968" y="495"/>
                    </a:lnTo>
                    <a:lnTo>
                      <a:pt x="976" y="489"/>
                    </a:lnTo>
                    <a:lnTo>
                      <a:pt x="985" y="484"/>
                    </a:lnTo>
                    <a:lnTo>
                      <a:pt x="994" y="480"/>
                    </a:lnTo>
                    <a:lnTo>
                      <a:pt x="1004" y="478"/>
                    </a:lnTo>
                    <a:lnTo>
                      <a:pt x="1014" y="479"/>
                    </a:lnTo>
                    <a:lnTo>
                      <a:pt x="1024" y="480"/>
                    </a:lnTo>
                    <a:lnTo>
                      <a:pt x="1034" y="485"/>
                    </a:lnTo>
                    <a:lnTo>
                      <a:pt x="1034" y="485"/>
                    </a:lnTo>
                    <a:lnTo>
                      <a:pt x="1044" y="493"/>
                    </a:lnTo>
                    <a:lnTo>
                      <a:pt x="1052" y="501"/>
                    </a:lnTo>
                    <a:lnTo>
                      <a:pt x="1057" y="512"/>
                    </a:lnTo>
                    <a:lnTo>
                      <a:pt x="1060" y="523"/>
                    </a:lnTo>
                    <a:lnTo>
                      <a:pt x="1060" y="523"/>
                    </a:lnTo>
                    <a:lnTo>
                      <a:pt x="1060" y="523"/>
                    </a:lnTo>
                    <a:lnTo>
                      <a:pt x="1064" y="547"/>
                    </a:lnTo>
                    <a:lnTo>
                      <a:pt x="1067" y="572"/>
                    </a:lnTo>
                    <a:lnTo>
                      <a:pt x="1202" y="572"/>
                    </a:lnTo>
                    <a:lnTo>
                      <a:pt x="1223" y="564"/>
                    </a:lnTo>
                    <a:lnTo>
                      <a:pt x="1220" y="546"/>
                    </a:lnTo>
                    <a:close/>
                    <a:moveTo>
                      <a:pt x="875" y="355"/>
                    </a:moveTo>
                    <a:lnTo>
                      <a:pt x="875" y="355"/>
                    </a:lnTo>
                    <a:lnTo>
                      <a:pt x="865" y="354"/>
                    </a:lnTo>
                    <a:lnTo>
                      <a:pt x="855" y="352"/>
                    </a:lnTo>
                    <a:lnTo>
                      <a:pt x="846" y="347"/>
                    </a:lnTo>
                    <a:lnTo>
                      <a:pt x="839" y="340"/>
                    </a:lnTo>
                    <a:lnTo>
                      <a:pt x="839" y="340"/>
                    </a:lnTo>
                    <a:lnTo>
                      <a:pt x="839" y="340"/>
                    </a:lnTo>
                    <a:lnTo>
                      <a:pt x="815" y="323"/>
                    </a:lnTo>
                    <a:lnTo>
                      <a:pt x="790" y="306"/>
                    </a:lnTo>
                    <a:lnTo>
                      <a:pt x="763" y="291"/>
                    </a:lnTo>
                    <a:lnTo>
                      <a:pt x="735" y="280"/>
                    </a:lnTo>
                    <a:lnTo>
                      <a:pt x="706" y="270"/>
                    </a:lnTo>
                    <a:lnTo>
                      <a:pt x="676" y="263"/>
                    </a:lnTo>
                    <a:lnTo>
                      <a:pt x="645" y="258"/>
                    </a:lnTo>
                    <a:lnTo>
                      <a:pt x="612" y="257"/>
                    </a:lnTo>
                    <a:lnTo>
                      <a:pt x="612" y="257"/>
                    </a:lnTo>
                    <a:lnTo>
                      <a:pt x="580" y="258"/>
                    </a:lnTo>
                    <a:lnTo>
                      <a:pt x="549" y="263"/>
                    </a:lnTo>
                    <a:lnTo>
                      <a:pt x="519" y="270"/>
                    </a:lnTo>
                    <a:lnTo>
                      <a:pt x="490" y="280"/>
                    </a:lnTo>
                    <a:lnTo>
                      <a:pt x="461" y="291"/>
                    </a:lnTo>
                    <a:lnTo>
                      <a:pt x="434" y="306"/>
                    </a:lnTo>
                    <a:lnTo>
                      <a:pt x="409" y="323"/>
                    </a:lnTo>
                    <a:lnTo>
                      <a:pt x="385" y="340"/>
                    </a:lnTo>
                    <a:lnTo>
                      <a:pt x="385" y="340"/>
                    </a:lnTo>
                    <a:lnTo>
                      <a:pt x="385" y="340"/>
                    </a:lnTo>
                    <a:lnTo>
                      <a:pt x="378" y="347"/>
                    </a:lnTo>
                    <a:lnTo>
                      <a:pt x="369" y="352"/>
                    </a:lnTo>
                    <a:lnTo>
                      <a:pt x="360" y="354"/>
                    </a:lnTo>
                    <a:lnTo>
                      <a:pt x="350" y="355"/>
                    </a:lnTo>
                    <a:lnTo>
                      <a:pt x="350" y="355"/>
                    </a:lnTo>
                    <a:lnTo>
                      <a:pt x="338" y="354"/>
                    </a:lnTo>
                    <a:lnTo>
                      <a:pt x="328" y="350"/>
                    </a:lnTo>
                    <a:lnTo>
                      <a:pt x="320" y="345"/>
                    </a:lnTo>
                    <a:lnTo>
                      <a:pt x="312" y="339"/>
                    </a:lnTo>
                    <a:lnTo>
                      <a:pt x="306" y="331"/>
                    </a:lnTo>
                    <a:lnTo>
                      <a:pt x="301" y="323"/>
                    </a:lnTo>
                    <a:lnTo>
                      <a:pt x="297" y="313"/>
                    </a:lnTo>
                    <a:lnTo>
                      <a:pt x="297" y="302"/>
                    </a:lnTo>
                    <a:lnTo>
                      <a:pt x="297" y="302"/>
                    </a:lnTo>
                    <a:lnTo>
                      <a:pt x="298" y="290"/>
                    </a:lnTo>
                    <a:lnTo>
                      <a:pt x="302" y="278"/>
                    </a:lnTo>
                    <a:lnTo>
                      <a:pt x="308" y="268"/>
                    </a:lnTo>
                    <a:lnTo>
                      <a:pt x="317" y="260"/>
                    </a:lnTo>
                    <a:lnTo>
                      <a:pt x="317" y="260"/>
                    </a:lnTo>
                    <a:lnTo>
                      <a:pt x="317" y="260"/>
                    </a:lnTo>
                    <a:lnTo>
                      <a:pt x="332" y="248"/>
                    </a:lnTo>
                    <a:lnTo>
                      <a:pt x="347" y="236"/>
                    </a:lnTo>
                    <a:lnTo>
                      <a:pt x="364" y="224"/>
                    </a:lnTo>
                    <a:lnTo>
                      <a:pt x="380" y="214"/>
                    </a:lnTo>
                    <a:lnTo>
                      <a:pt x="398" y="205"/>
                    </a:lnTo>
                    <a:lnTo>
                      <a:pt x="415" y="195"/>
                    </a:lnTo>
                    <a:lnTo>
                      <a:pt x="433" y="188"/>
                    </a:lnTo>
                    <a:lnTo>
                      <a:pt x="452" y="180"/>
                    </a:lnTo>
                    <a:lnTo>
                      <a:pt x="471" y="174"/>
                    </a:lnTo>
                    <a:lnTo>
                      <a:pt x="490" y="168"/>
                    </a:lnTo>
                    <a:lnTo>
                      <a:pt x="510" y="163"/>
                    </a:lnTo>
                    <a:lnTo>
                      <a:pt x="530" y="159"/>
                    </a:lnTo>
                    <a:lnTo>
                      <a:pt x="550" y="155"/>
                    </a:lnTo>
                    <a:lnTo>
                      <a:pt x="570" y="154"/>
                    </a:lnTo>
                    <a:lnTo>
                      <a:pt x="592" y="151"/>
                    </a:lnTo>
                    <a:lnTo>
                      <a:pt x="612" y="151"/>
                    </a:lnTo>
                    <a:lnTo>
                      <a:pt x="612" y="151"/>
                    </a:lnTo>
                    <a:lnTo>
                      <a:pt x="612" y="151"/>
                    </a:lnTo>
                    <a:lnTo>
                      <a:pt x="612" y="151"/>
                    </a:lnTo>
                    <a:lnTo>
                      <a:pt x="612" y="151"/>
                    </a:lnTo>
                    <a:lnTo>
                      <a:pt x="612" y="151"/>
                    </a:lnTo>
                    <a:lnTo>
                      <a:pt x="633" y="151"/>
                    </a:lnTo>
                    <a:lnTo>
                      <a:pt x="653" y="154"/>
                    </a:lnTo>
                    <a:lnTo>
                      <a:pt x="675" y="155"/>
                    </a:lnTo>
                    <a:lnTo>
                      <a:pt x="695" y="159"/>
                    </a:lnTo>
                    <a:lnTo>
                      <a:pt x="715" y="163"/>
                    </a:lnTo>
                    <a:lnTo>
                      <a:pt x="734" y="168"/>
                    </a:lnTo>
                    <a:lnTo>
                      <a:pt x="753" y="174"/>
                    </a:lnTo>
                    <a:lnTo>
                      <a:pt x="772" y="180"/>
                    </a:lnTo>
                    <a:lnTo>
                      <a:pt x="791" y="188"/>
                    </a:lnTo>
                    <a:lnTo>
                      <a:pt x="808" y="195"/>
                    </a:lnTo>
                    <a:lnTo>
                      <a:pt x="826" y="205"/>
                    </a:lnTo>
                    <a:lnTo>
                      <a:pt x="844" y="214"/>
                    </a:lnTo>
                    <a:lnTo>
                      <a:pt x="860" y="224"/>
                    </a:lnTo>
                    <a:lnTo>
                      <a:pt x="876" y="236"/>
                    </a:lnTo>
                    <a:lnTo>
                      <a:pt x="893" y="248"/>
                    </a:lnTo>
                    <a:lnTo>
                      <a:pt x="908" y="260"/>
                    </a:lnTo>
                    <a:lnTo>
                      <a:pt x="908" y="260"/>
                    </a:lnTo>
                    <a:lnTo>
                      <a:pt x="908" y="260"/>
                    </a:lnTo>
                    <a:lnTo>
                      <a:pt x="916" y="268"/>
                    </a:lnTo>
                    <a:lnTo>
                      <a:pt x="923" y="278"/>
                    </a:lnTo>
                    <a:lnTo>
                      <a:pt x="927" y="290"/>
                    </a:lnTo>
                    <a:lnTo>
                      <a:pt x="928" y="302"/>
                    </a:lnTo>
                    <a:lnTo>
                      <a:pt x="928" y="302"/>
                    </a:lnTo>
                    <a:lnTo>
                      <a:pt x="927" y="313"/>
                    </a:lnTo>
                    <a:lnTo>
                      <a:pt x="924" y="323"/>
                    </a:lnTo>
                    <a:lnTo>
                      <a:pt x="919" y="331"/>
                    </a:lnTo>
                    <a:lnTo>
                      <a:pt x="913" y="339"/>
                    </a:lnTo>
                    <a:lnTo>
                      <a:pt x="904" y="345"/>
                    </a:lnTo>
                    <a:lnTo>
                      <a:pt x="895" y="350"/>
                    </a:lnTo>
                    <a:lnTo>
                      <a:pt x="885" y="354"/>
                    </a:lnTo>
                    <a:lnTo>
                      <a:pt x="875" y="355"/>
                    </a:lnTo>
                    <a:lnTo>
                      <a:pt x="875" y="3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0" name="Freeform 27">
                <a:extLst>
                  <a:ext uri="{FF2B5EF4-FFF2-40B4-BE49-F238E27FC236}">
                    <a16:creationId xmlns:a16="http://schemas.microsoft.com/office/drawing/2014/main" xmlns="" id="{DF049929-75C4-49C4-B733-50296B253A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9924" y="4031427"/>
                <a:ext cx="469548" cy="469548"/>
              </a:xfrm>
              <a:custGeom>
                <a:avLst/>
                <a:gdLst>
                  <a:gd name="T0" fmla="*/ 343 w 727"/>
                  <a:gd name="T1" fmla="*/ 0 h 727"/>
                  <a:gd name="T2" fmla="*/ 324 w 727"/>
                  <a:gd name="T3" fmla="*/ 1 h 727"/>
                  <a:gd name="T4" fmla="*/ 315 w 727"/>
                  <a:gd name="T5" fmla="*/ 9 h 727"/>
                  <a:gd name="T6" fmla="*/ 226 w 727"/>
                  <a:gd name="T7" fmla="*/ 30 h 727"/>
                  <a:gd name="T8" fmla="*/ 207 w 727"/>
                  <a:gd name="T9" fmla="*/ 34 h 727"/>
                  <a:gd name="T10" fmla="*/ 197 w 727"/>
                  <a:gd name="T11" fmla="*/ 47 h 727"/>
                  <a:gd name="T12" fmla="*/ 120 w 727"/>
                  <a:gd name="T13" fmla="*/ 98 h 727"/>
                  <a:gd name="T14" fmla="*/ 103 w 727"/>
                  <a:gd name="T15" fmla="*/ 108 h 727"/>
                  <a:gd name="T16" fmla="*/ 101 w 727"/>
                  <a:gd name="T17" fmla="*/ 131 h 727"/>
                  <a:gd name="T18" fmla="*/ 42 w 727"/>
                  <a:gd name="T19" fmla="*/ 198 h 727"/>
                  <a:gd name="T20" fmla="*/ 34 w 727"/>
                  <a:gd name="T21" fmla="*/ 207 h 727"/>
                  <a:gd name="T22" fmla="*/ 30 w 727"/>
                  <a:gd name="T23" fmla="*/ 226 h 727"/>
                  <a:gd name="T24" fmla="*/ 16 w 727"/>
                  <a:gd name="T25" fmla="*/ 311 h 727"/>
                  <a:gd name="T26" fmla="*/ 0 w 727"/>
                  <a:gd name="T27" fmla="*/ 326 h 727"/>
                  <a:gd name="T28" fmla="*/ 0 w 727"/>
                  <a:gd name="T29" fmla="*/ 341 h 727"/>
                  <a:gd name="T30" fmla="*/ 24 w 727"/>
                  <a:gd name="T31" fmla="*/ 360 h 727"/>
                  <a:gd name="T32" fmla="*/ 10 w 727"/>
                  <a:gd name="T33" fmla="*/ 443 h 727"/>
                  <a:gd name="T34" fmla="*/ 11 w 727"/>
                  <a:gd name="T35" fmla="*/ 457 h 727"/>
                  <a:gd name="T36" fmla="*/ 16 w 727"/>
                  <a:gd name="T37" fmla="*/ 470 h 727"/>
                  <a:gd name="T38" fmla="*/ 81 w 727"/>
                  <a:gd name="T39" fmla="*/ 523 h 727"/>
                  <a:gd name="T40" fmla="*/ 59 w 727"/>
                  <a:gd name="T41" fmla="*/ 563 h 727"/>
                  <a:gd name="T42" fmla="*/ 68 w 727"/>
                  <a:gd name="T43" fmla="*/ 577 h 727"/>
                  <a:gd name="T44" fmla="*/ 88 w 727"/>
                  <a:gd name="T45" fmla="*/ 582 h 727"/>
                  <a:gd name="T46" fmla="*/ 145 w 727"/>
                  <a:gd name="T47" fmla="*/ 653 h 727"/>
                  <a:gd name="T48" fmla="*/ 153 w 727"/>
                  <a:gd name="T49" fmla="*/ 660 h 727"/>
                  <a:gd name="T50" fmla="*/ 166 w 727"/>
                  <a:gd name="T51" fmla="*/ 668 h 727"/>
                  <a:gd name="T52" fmla="*/ 251 w 727"/>
                  <a:gd name="T53" fmla="*/ 684 h 727"/>
                  <a:gd name="T54" fmla="*/ 262 w 727"/>
                  <a:gd name="T55" fmla="*/ 713 h 727"/>
                  <a:gd name="T56" fmla="*/ 276 w 727"/>
                  <a:gd name="T57" fmla="*/ 717 h 727"/>
                  <a:gd name="T58" fmla="*/ 292 w 727"/>
                  <a:gd name="T59" fmla="*/ 708 h 727"/>
                  <a:gd name="T60" fmla="*/ 381 w 727"/>
                  <a:gd name="T61" fmla="*/ 724 h 727"/>
                  <a:gd name="T62" fmla="*/ 392 w 727"/>
                  <a:gd name="T63" fmla="*/ 727 h 727"/>
                  <a:gd name="T64" fmla="*/ 408 w 727"/>
                  <a:gd name="T65" fmla="*/ 723 h 727"/>
                  <a:gd name="T66" fmla="*/ 483 w 727"/>
                  <a:gd name="T67" fmla="*/ 682 h 727"/>
                  <a:gd name="T68" fmla="*/ 510 w 727"/>
                  <a:gd name="T69" fmla="*/ 697 h 727"/>
                  <a:gd name="T70" fmla="*/ 524 w 727"/>
                  <a:gd name="T71" fmla="*/ 690 h 727"/>
                  <a:gd name="T72" fmla="*/ 527 w 727"/>
                  <a:gd name="T73" fmla="*/ 630 h 727"/>
                  <a:gd name="T74" fmla="*/ 611 w 727"/>
                  <a:gd name="T75" fmla="*/ 629 h 727"/>
                  <a:gd name="T76" fmla="*/ 624 w 727"/>
                  <a:gd name="T77" fmla="*/ 619 h 727"/>
                  <a:gd name="T78" fmla="*/ 629 w 727"/>
                  <a:gd name="T79" fmla="*/ 609 h 727"/>
                  <a:gd name="T80" fmla="*/ 682 w 727"/>
                  <a:gd name="T81" fmla="*/ 530 h 727"/>
                  <a:gd name="T82" fmla="*/ 692 w 727"/>
                  <a:gd name="T83" fmla="*/ 522 h 727"/>
                  <a:gd name="T84" fmla="*/ 697 w 727"/>
                  <a:gd name="T85" fmla="*/ 508 h 727"/>
                  <a:gd name="T86" fmla="*/ 645 w 727"/>
                  <a:gd name="T87" fmla="*/ 452 h 727"/>
                  <a:gd name="T88" fmla="*/ 725 w 727"/>
                  <a:gd name="T89" fmla="*/ 407 h 727"/>
                  <a:gd name="T90" fmla="*/ 727 w 727"/>
                  <a:gd name="T91" fmla="*/ 393 h 727"/>
                  <a:gd name="T92" fmla="*/ 725 w 727"/>
                  <a:gd name="T93" fmla="*/ 381 h 727"/>
                  <a:gd name="T94" fmla="*/ 713 w 727"/>
                  <a:gd name="T95" fmla="*/ 287 h 727"/>
                  <a:gd name="T96" fmla="*/ 717 w 727"/>
                  <a:gd name="T97" fmla="*/ 273 h 727"/>
                  <a:gd name="T98" fmla="*/ 712 w 727"/>
                  <a:gd name="T99" fmla="*/ 260 h 727"/>
                  <a:gd name="T100" fmla="*/ 654 w 727"/>
                  <a:gd name="T101" fmla="*/ 250 h 727"/>
                  <a:gd name="T102" fmla="*/ 668 w 727"/>
                  <a:gd name="T103" fmla="*/ 165 h 727"/>
                  <a:gd name="T104" fmla="*/ 660 w 727"/>
                  <a:gd name="T105" fmla="*/ 153 h 727"/>
                  <a:gd name="T106" fmla="*/ 650 w 727"/>
                  <a:gd name="T107" fmla="*/ 144 h 727"/>
                  <a:gd name="T108" fmla="*/ 582 w 727"/>
                  <a:gd name="T109" fmla="*/ 81 h 727"/>
                  <a:gd name="T110" fmla="*/ 578 w 727"/>
                  <a:gd name="T111" fmla="*/ 69 h 727"/>
                  <a:gd name="T112" fmla="*/ 566 w 727"/>
                  <a:gd name="T113" fmla="*/ 61 h 727"/>
                  <a:gd name="T114" fmla="*/ 547 w 727"/>
                  <a:gd name="T115" fmla="*/ 64 h 727"/>
                  <a:gd name="T116" fmla="*/ 471 w 727"/>
                  <a:gd name="T117" fmla="*/ 19 h 727"/>
                  <a:gd name="T118" fmla="*/ 455 w 727"/>
                  <a:gd name="T119" fmla="*/ 10 h 727"/>
                  <a:gd name="T120" fmla="*/ 439 w 727"/>
                  <a:gd name="T121" fmla="*/ 14 h 727"/>
                  <a:gd name="T122" fmla="*/ 344 w 727"/>
                  <a:gd name="T123" fmla="*/ 436 h 727"/>
                  <a:gd name="T124" fmla="*/ 383 w 727"/>
                  <a:gd name="T125" fmla="*/ 292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27" h="727">
                    <a:moveTo>
                      <a:pt x="377" y="69"/>
                    </a:moveTo>
                    <a:lnTo>
                      <a:pt x="377" y="69"/>
                    </a:lnTo>
                    <a:lnTo>
                      <a:pt x="372" y="52"/>
                    </a:lnTo>
                    <a:lnTo>
                      <a:pt x="367" y="39"/>
                    </a:lnTo>
                    <a:lnTo>
                      <a:pt x="359" y="24"/>
                    </a:lnTo>
                    <a:lnTo>
                      <a:pt x="359" y="24"/>
                    </a:lnTo>
                    <a:lnTo>
                      <a:pt x="354" y="13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49" y="6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48" y="4"/>
                    </a:lnTo>
                    <a:lnTo>
                      <a:pt x="348" y="4"/>
                    </a:lnTo>
                    <a:lnTo>
                      <a:pt x="348" y="4"/>
                    </a:lnTo>
                    <a:lnTo>
                      <a:pt x="348" y="4"/>
                    </a:lnTo>
                    <a:lnTo>
                      <a:pt x="345" y="1"/>
                    </a:lnTo>
                    <a:lnTo>
                      <a:pt x="345" y="1"/>
                    </a:lnTo>
                    <a:lnTo>
                      <a:pt x="344" y="1"/>
                    </a:lnTo>
                    <a:lnTo>
                      <a:pt x="344" y="1"/>
                    </a:lnTo>
                    <a:lnTo>
                      <a:pt x="343" y="0"/>
                    </a:lnTo>
                    <a:lnTo>
                      <a:pt x="343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42" y="0"/>
                    </a:lnTo>
                    <a:lnTo>
                      <a:pt x="338" y="0"/>
                    </a:lnTo>
                    <a:lnTo>
                      <a:pt x="338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26" y="0"/>
                    </a:lnTo>
                    <a:lnTo>
                      <a:pt x="326" y="0"/>
                    </a:lnTo>
                    <a:lnTo>
                      <a:pt x="325" y="1"/>
                    </a:lnTo>
                    <a:lnTo>
                      <a:pt x="325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4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1" y="1"/>
                    </a:lnTo>
                    <a:lnTo>
                      <a:pt x="320" y="3"/>
                    </a:lnTo>
                    <a:lnTo>
                      <a:pt x="320" y="3"/>
                    </a:lnTo>
                    <a:lnTo>
                      <a:pt x="319" y="3"/>
                    </a:lnTo>
                    <a:lnTo>
                      <a:pt x="319" y="3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6"/>
                    </a:lnTo>
                    <a:lnTo>
                      <a:pt x="316" y="6"/>
                    </a:lnTo>
                    <a:lnTo>
                      <a:pt x="316" y="6"/>
                    </a:lnTo>
                    <a:lnTo>
                      <a:pt x="316" y="6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315" y="9"/>
                    </a:lnTo>
                    <a:lnTo>
                      <a:pt x="311" y="16"/>
                    </a:lnTo>
                    <a:lnTo>
                      <a:pt x="307" y="28"/>
                    </a:lnTo>
                    <a:lnTo>
                      <a:pt x="307" y="28"/>
                    </a:lnTo>
                    <a:lnTo>
                      <a:pt x="304" y="45"/>
                    </a:lnTo>
                    <a:lnTo>
                      <a:pt x="301" y="58"/>
                    </a:lnTo>
                    <a:lnTo>
                      <a:pt x="299" y="77"/>
                    </a:lnTo>
                    <a:lnTo>
                      <a:pt x="299" y="77"/>
                    </a:lnTo>
                    <a:lnTo>
                      <a:pt x="275" y="83"/>
                    </a:lnTo>
                    <a:lnTo>
                      <a:pt x="275" y="83"/>
                    </a:lnTo>
                    <a:lnTo>
                      <a:pt x="265" y="68"/>
                    </a:lnTo>
                    <a:lnTo>
                      <a:pt x="256" y="58"/>
                    </a:lnTo>
                    <a:lnTo>
                      <a:pt x="243" y="45"/>
                    </a:lnTo>
                    <a:lnTo>
                      <a:pt x="243" y="45"/>
                    </a:lnTo>
                    <a:lnTo>
                      <a:pt x="234" y="38"/>
                    </a:lnTo>
                    <a:lnTo>
                      <a:pt x="228" y="33"/>
                    </a:lnTo>
                    <a:lnTo>
                      <a:pt x="228" y="33"/>
                    </a:lnTo>
                    <a:lnTo>
                      <a:pt x="228" y="33"/>
                    </a:lnTo>
                    <a:lnTo>
                      <a:pt x="228" y="33"/>
                    </a:lnTo>
                    <a:lnTo>
                      <a:pt x="228" y="32"/>
                    </a:lnTo>
                    <a:lnTo>
                      <a:pt x="228" y="32"/>
                    </a:lnTo>
                    <a:lnTo>
                      <a:pt x="226" y="30"/>
                    </a:lnTo>
                    <a:lnTo>
                      <a:pt x="226" y="30"/>
                    </a:lnTo>
                    <a:lnTo>
                      <a:pt x="226" y="30"/>
                    </a:lnTo>
                    <a:lnTo>
                      <a:pt x="226" y="30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21" y="29"/>
                    </a:lnTo>
                    <a:lnTo>
                      <a:pt x="219" y="29"/>
                    </a:lnTo>
                    <a:lnTo>
                      <a:pt x="219" y="29"/>
                    </a:lnTo>
                    <a:lnTo>
                      <a:pt x="218" y="29"/>
                    </a:lnTo>
                    <a:lnTo>
                      <a:pt x="218" y="29"/>
                    </a:lnTo>
                    <a:lnTo>
                      <a:pt x="214" y="30"/>
                    </a:lnTo>
                    <a:lnTo>
                      <a:pt x="214" y="30"/>
                    </a:lnTo>
                    <a:lnTo>
                      <a:pt x="214" y="30"/>
                    </a:lnTo>
                    <a:lnTo>
                      <a:pt x="214" y="30"/>
                    </a:lnTo>
                    <a:lnTo>
                      <a:pt x="212" y="32"/>
                    </a:lnTo>
                    <a:lnTo>
                      <a:pt x="212" y="32"/>
                    </a:lnTo>
                    <a:lnTo>
                      <a:pt x="212" y="32"/>
                    </a:lnTo>
                    <a:lnTo>
                      <a:pt x="212" y="32"/>
                    </a:lnTo>
                    <a:lnTo>
                      <a:pt x="209" y="33"/>
                    </a:lnTo>
                    <a:lnTo>
                      <a:pt x="209" y="33"/>
                    </a:lnTo>
                    <a:lnTo>
                      <a:pt x="207" y="34"/>
                    </a:lnTo>
                    <a:lnTo>
                      <a:pt x="207" y="34"/>
                    </a:lnTo>
                    <a:lnTo>
                      <a:pt x="205" y="34"/>
                    </a:lnTo>
                    <a:lnTo>
                      <a:pt x="205" y="34"/>
                    </a:lnTo>
                    <a:lnTo>
                      <a:pt x="204" y="35"/>
                    </a:lnTo>
                    <a:lnTo>
                      <a:pt x="204" y="35"/>
                    </a:lnTo>
                    <a:lnTo>
                      <a:pt x="204" y="35"/>
                    </a:lnTo>
                    <a:lnTo>
                      <a:pt x="204" y="35"/>
                    </a:lnTo>
                    <a:lnTo>
                      <a:pt x="200" y="38"/>
                    </a:lnTo>
                    <a:lnTo>
                      <a:pt x="200" y="38"/>
                    </a:lnTo>
                    <a:lnTo>
                      <a:pt x="200" y="38"/>
                    </a:lnTo>
                    <a:lnTo>
                      <a:pt x="200" y="38"/>
                    </a:lnTo>
                    <a:lnTo>
                      <a:pt x="199" y="39"/>
                    </a:lnTo>
                    <a:lnTo>
                      <a:pt x="199" y="39"/>
                    </a:lnTo>
                    <a:lnTo>
                      <a:pt x="199" y="39"/>
                    </a:lnTo>
                    <a:lnTo>
                      <a:pt x="199" y="39"/>
                    </a:lnTo>
                    <a:lnTo>
                      <a:pt x="197" y="44"/>
                    </a:lnTo>
                    <a:lnTo>
                      <a:pt x="197" y="44"/>
                    </a:lnTo>
                    <a:lnTo>
                      <a:pt x="197" y="44"/>
                    </a:lnTo>
                    <a:lnTo>
                      <a:pt x="197" y="44"/>
                    </a:lnTo>
                    <a:lnTo>
                      <a:pt x="197" y="47"/>
                    </a:lnTo>
                    <a:lnTo>
                      <a:pt x="197" y="47"/>
                    </a:lnTo>
                    <a:lnTo>
                      <a:pt x="197" y="47"/>
                    </a:lnTo>
                    <a:lnTo>
                      <a:pt x="197" y="47"/>
                    </a:lnTo>
                    <a:lnTo>
                      <a:pt x="197" y="47"/>
                    </a:lnTo>
                    <a:lnTo>
                      <a:pt x="197" y="47"/>
                    </a:lnTo>
                    <a:lnTo>
                      <a:pt x="197" y="56"/>
                    </a:lnTo>
                    <a:lnTo>
                      <a:pt x="197" y="68"/>
                    </a:lnTo>
                    <a:lnTo>
                      <a:pt x="197" y="68"/>
                    </a:lnTo>
                    <a:lnTo>
                      <a:pt x="198" y="84"/>
                    </a:lnTo>
                    <a:lnTo>
                      <a:pt x="200" y="98"/>
                    </a:lnTo>
                    <a:lnTo>
                      <a:pt x="205" y="116"/>
                    </a:lnTo>
                    <a:lnTo>
                      <a:pt x="205" y="116"/>
                    </a:lnTo>
                    <a:lnTo>
                      <a:pt x="184" y="130"/>
                    </a:lnTo>
                    <a:lnTo>
                      <a:pt x="184" y="130"/>
                    </a:lnTo>
                    <a:lnTo>
                      <a:pt x="170" y="120"/>
                    </a:lnTo>
                    <a:lnTo>
                      <a:pt x="158" y="113"/>
                    </a:lnTo>
                    <a:lnTo>
                      <a:pt x="142" y="106"/>
                    </a:lnTo>
                    <a:lnTo>
                      <a:pt x="142" y="106"/>
                    </a:lnTo>
                    <a:lnTo>
                      <a:pt x="131" y="101"/>
                    </a:lnTo>
                    <a:lnTo>
                      <a:pt x="122" y="98"/>
                    </a:lnTo>
                    <a:lnTo>
                      <a:pt x="122" y="98"/>
                    </a:lnTo>
                    <a:lnTo>
                      <a:pt x="122" y="98"/>
                    </a:lnTo>
                    <a:lnTo>
                      <a:pt x="122" y="98"/>
                    </a:lnTo>
                    <a:lnTo>
                      <a:pt x="122" y="98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20" y="98"/>
                    </a:lnTo>
                    <a:lnTo>
                      <a:pt x="115" y="98"/>
                    </a:lnTo>
                    <a:lnTo>
                      <a:pt x="115" y="98"/>
                    </a:lnTo>
                    <a:lnTo>
                      <a:pt x="115" y="98"/>
                    </a:lnTo>
                    <a:lnTo>
                      <a:pt x="115" y="98"/>
                    </a:lnTo>
                    <a:lnTo>
                      <a:pt x="113" y="98"/>
                    </a:lnTo>
                    <a:lnTo>
                      <a:pt x="113" y="98"/>
                    </a:lnTo>
                    <a:lnTo>
                      <a:pt x="113" y="100"/>
                    </a:lnTo>
                    <a:lnTo>
                      <a:pt x="113" y="100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10" y="102"/>
                    </a:lnTo>
                    <a:lnTo>
                      <a:pt x="107" y="103"/>
                    </a:lnTo>
                    <a:lnTo>
                      <a:pt x="107" y="103"/>
                    </a:lnTo>
                    <a:lnTo>
                      <a:pt x="107" y="103"/>
                    </a:lnTo>
                    <a:lnTo>
                      <a:pt x="107" y="103"/>
                    </a:lnTo>
                    <a:lnTo>
                      <a:pt x="106" y="106"/>
                    </a:lnTo>
                    <a:lnTo>
                      <a:pt x="106" y="106"/>
                    </a:lnTo>
                    <a:lnTo>
                      <a:pt x="103" y="107"/>
                    </a:lnTo>
                    <a:lnTo>
                      <a:pt x="103" y="107"/>
                    </a:lnTo>
                    <a:lnTo>
                      <a:pt x="103" y="108"/>
                    </a:lnTo>
                    <a:lnTo>
                      <a:pt x="103" y="108"/>
                    </a:lnTo>
                    <a:lnTo>
                      <a:pt x="102" y="110"/>
                    </a:lnTo>
                    <a:lnTo>
                      <a:pt x="102" y="110"/>
                    </a:lnTo>
                    <a:lnTo>
                      <a:pt x="101" y="110"/>
                    </a:lnTo>
                    <a:lnTo>
                      <a:pt x="101" y="110"/>
                    </a:lnTo>
                    <a:lnTo>
                      <a:pt x="98" y="113"/>
                    </a:lnTo>
                    <a:lnTo>
                      <a:pt x="98" y="113"/>
                    </a:lnTo>
                    <a:lnTo>
                      <a:pt x="98" y="113"/>
                    </a:lnTo>
                    <a:lnTo>
                      <a:pt x="98" y="113"/>
                    </a:lnTo>
                    <a:lnTo>
                      <a:pt x="98" y="115"/>
                    </a:lnTo>
                    <a:lnTo>
                      <a:pt x="98" y="115"/>
                    </a:lnTo>
                    <a:lnTo>
                      <a:pt x="98" y="116"/>
                    </a:lnTo>
                    <a:lnTo>
                      <a:pt x="98" y="116"/>
                    </a:lnTo>
                    <a:lnTo>
                      <a:pt x="97" y="120"/>
                    </a:lnTo>
                    <a:lnTo>
                      <a:pt x="97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98" y="122"/>
                    </a:lnTo>
                    <a:lnTo>
                      <a:pt x="98" y="122"/>
                    </a:lnTo>
                    <a:lnTo>
                      <a:pt x="98" y="124"/>
                    </a:lnTo>
                    <a:lnTo>
                      <a:pt x="98" y="124"/>
                    </a:lnTo>
                    <a:lnTo>
                      <a:pt x="98" y="124"/>
                    </a:lnTo>
                    <a:lnTo>
                      <a:pt x="98" y="124"/>
                    </a:lnTo>
                    <a:lnTo>
                      <a:pt x="101" y="131"/>
                    </a:lnTo>
                    <a:lnTo>
                      <a:pt x="106" y="142"/>
                    </a:lnTo>
                    <a:lnTo>
                      <a:pt x="106" y="142"/>
                    </a:lnTo>
                    <a:lnTo>
                      <a:pt x="112" y="158"/>
                    </a:lnTo>
                    <a:lnTo>
                      <a:pt x="120" y="170"/>
                    </a:lnTo>
                    <a:lnTo>
                      <a:pt x="130" y="185"/>
                    </a:lnTo>
                    <a:lnTo>
                      <a:pt x="130" y="185"/>
                    </a:lnTo>
                    <a:lnTo>
                      <a:pt x="115" y="205"/>
                    </a:lnTo>
                    <a:lnTo>
                      <a:pt x="115" y="205"/>
                    </a:lnTo>
                    <a:lnTo>
                      <a:pt x="98" y="200"/>
                    </a:lnTo>
                    <a:lnTo>
                      <a:pt x="84" y="198"/>
                    </a:lnTo>
                    <a:lnTo>
                      <a:pt x="67" y="197"/>
                    </a:lnTo>
                    <a:lnTo>
                      <a:pt x="67" y="197"/>
                    </a:lnTo>
                    <a:lnTo>
                      <a:pt x="56" y="197"/>
                    </a:lnTo>
                    <a:lnTo>
                      <a:pt x="47" y="197"/>
                    </a:lnTo>
                    <a:lnTo>
                      <a:pt x="47" y="197"/>
                    </a:lnTo>
                    <a:lnTo>
                      <a:pt x="47" y="197"/>
                    </a:lnTo>
                    <a:lnTo>
                      <a:pt x="47" y="197"/>
                    </a:lnTo>
                    <a:lnTo>
                      <a:pt x="47" y="197"/>
                    </a:lnTo>
                    <a:lnTo>
                      <a:pt x="44" y="197"/>
                    </a:lnTo>
                    <a:lnTo>
                      <a:pt x="44" y="197"/>
                    </a:lnTo>
                    <a:lnTo>
                      <a:pt x="43" y="198"/>
                    </a:lnTo>
                    <a:lnTo>
                      <a:pt x="43" y="198"/>
                    </a:lnTo>
                    <a:lnTo>
                      <a:pt x="42" y="198"/>
                    </a:lnTo>
                    <a:lnTo>
                      <a:pt x="42" y="198"/>
                    </a:lnTo>
                    <a:lnTo>
                      <a:pt x="42" y="198"/>
                    </a:lnTo>
                    <a:lnTo>
                      <a:pt x="42" y="198"/>
                    </a:lnTo>
                    <a:lnTo>
                      <a:pt x="39" y="199"/>
                    </a:lnTo>
                    <a:lnTo>
                      <a:pt x="39" y="199"/>
                    </a:lnTo>
                    <a:lnTo>
                      <a:pt x="39" y="199"/>
                    </a:lnTo>
                    <a:lnTo>
                      <a:pt x="39" y="199"/>
                    </a:lnTo>
                    <a:lnTo>
                      <a:pt x="38" y="200"/>
                    </a:lnTo>
                    <a:lnTo>
                      <a:pt x="38" y="200"/>
                    </a:lnTo>
                    <a:lnTo>
                      <a:pt x="38" y="200"/>
                    </a:lnTo>
                    <a:lnTo>
                      <a:pt x="38" y="200"/>
                    </a:lnTo>
                    <a:lnTo>
                      <a:pt x="37" y="202"/>
                    </a:lnTo>
                    <a:lnTo>
                      <a:pt x="37" y="202"/>
                    </a:lnTo>
                    <a:lnTo>
                      <a:pt x="37" y="202"/>
                    </a:lnTo>
                    <a:lnTo>
                      <a:pt x="37" y="202"/>
                    </a:lnTo>
                    <a:lnTo>
                      <a:pt x="35" y="204"/>
                    </a:lnTo>
                    <a:lnTo>
                      <a:pt x="35" y="204"/>
                    </a:lnTo>
                    <a:lnTo>
                      <a:pt x="35" y="204"/>
                    </a:lnTo>
                    <a:lnTo>
                      <a:pt x="35" y="204"/>
                    </a:lnTo>
                    <a:lnTo>
                      <a:pt x="34" y="207"/>
                    </a:lnTo>
                    <a:lnTo>
                      <a:pt x="34" y="207"/>
                    </a:lnTo>
                    <a:lnTo>
                      <a:pt x="34" y="207"/>
                    </a:lnTo>
                    <a:lnTo>
                      <a:pt x="34" y="207"/>
                    </a:lnTo>
                    <a:lnTo>
                      <a:pt x="33" y="209"/>
                    </a:lnTo>
                    <a:lnTo>
                      <a:pt x="33" y="209"/>
                    </a:lnTo>
                    <a:lnTo>
                      <a:pt x="32" y="212"/>
                    </a:lnTo>
                    <a:lnTo>
                      <a:pt x="32" y="212"/>
                    </a:lnTo>
                    <a:lnTo>
                      <a:pt x="32" y="213"/>
                    </a:lnTo>
                    <a:lnTo>
                      <a:pt x="32" y="213"/>
                    </a:lnTo>
                    <a:lnTo>
                      <a:pt x="30" y="214"/>
                    </a:lnTo>
                    <a:lnTo>
                      <a:pt x="30" y="214"/>
                    </a:lnTo>
                    <a:lnTo>
                      <a:pt x="30" y="214"/>
                    </a:lnTo>
                    <a:lnTo>
                      <a:pt x="30" y="214"/>
                    </a:lnTo>
                    <a:lnTo>
                      <a:pt x="29" y="218"/>
                    </a:lnTo>
                    <a:lnTo>
                      <a:pt x="29" y="218"/>
                    </a:lnTo>
                    <a:lnTo>
                      <a:pt x="29" y="219"/>
                    </a:lnTo>
                    <a:lnTo>
                      <a:pt x="29" y="219"/>
                    </a:lnTo>
                    <a:lnTo>
                      <a:pt x="29" y="221"/>
                    </a:lnTo>
                    <a:lnTo>
                      <a:pt x="29" y="221"/>
                    </a:lnTo>
                    <a:lnTo>
                      <a:pt x="29" y="221"/>
                    </a:lnTo>
                    <a:lnTo>
                      <a:pt x="29" y="221"/>
                    </a:lnTo>
                    <a:lnTo>
                      <a:pt x="29" y="223"/>
                    </a:lnTo>
                    <a:lnTo>
                      <a:pt x="29" y="223"/>
                    </a:lnTo>
                    <a:lnTo>
                      <a:pt x="30" y="226"/>
                    </a:lnTo>
                    <a:lnTo>
                      <a:pt x="30" y="226"/>
                    </a:lnTo>
                    <a:lnTo>
                      <a:pt x="30" y="226"/>
                    </a:lnTo>
                    <a:lnTo>
                      <a:pt x="30" y="226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2" y="228"/>
                    </a:lnTo>
                    <a:lnTo>
                      <a:pt x="37" y="234"/>
                    </a:lnTo>
                    <a:lnTo>
                      <a:pt x="45" y="244"/>
                    </a:lnTo>
                    <a:lnTo>
                      <a:pt x="45" y="244"/>
                    </a:lnTo>
                    <a:lnTo>
                      <a:pt x="57" y="256"/>
                    </a:lnTo>
                    <a:lnTo>
                      <a:pt x="68" y="265"/>
                    </a:lnTo>
                    <a:lnTo>
                      <a:pt x="83" y="275"/>
                    </a:lnTo>
                    <a:lnTo>
                      <a:pt x="83" y="275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6" y="300"/>
                    </a:lnTo>
                    <a:lnTo>
                      <a:pt x="76" y="300"/>
                    </a:lnTo>
                    <a:lnTo>
                      <a:pt x="58" y="301"/>
                    </a:lnTo>
                    <a:lnTo>
                      <a:pt x="44" y="304"/>
                    </a:lnTo>
                    <a:lnTo>
                      <a:pt x="28" y="307"/>
                    </a:lnTo>
                    <a:lnTo>
                      <a:pt x="28" y="307"/>
                    </a:lnTo>
                    <a:lnTo>
                      <a:pt x="16" y="311"/>
                    </a:lnTo>
                    <a:lnTo>
                      <a:pt x="9" y="315"/>
                    </a:lnTo>
                    <a:lnTo>
                      <a:pt x="9" y="315"/>
                    </a:lnTo>
                    <a:lnTo>
                      <a:pt x="9" y="315"/>
                    </a:lnTo>
                    <a:lnTo>
                      <a:pt x="9" y="315"/>
                    </a:lnTo>
                    <a:lnTo>
                      <a:pt x="8" y="315"/>
                    </a:lnTo>
                    <a:lnTo>
                      <a:pt x="8" y="315"/>
                    </a:lnTo>
                    <a:lnTo>
                      <a:pt x="6" y="316"/>
                    </a:lnTo>
                    <a:lnTo>
                      <a:pt x="6" y="316"/>
                    </a:lnTo>
                    <a:lnTo>
                      <a:pt x="6" y="316"/>
                    </a:lnTo>
                    <a:lnTo>
                      <a:pt x="6" y="316"/>
                    </a:lnTo>
                    <a:lnTo>
                      <a:pt x="4" y="319"/>
                    </a:lnTo>
                    <a:lnTo>
                      <a:pt x="4" y="319"/>
                    </a:lnTo>
                    <a:lnTo>
                      <a:pt x="4" y="319"/>
                    </a:lnTo>
                    <a:lnTo>
                      <a:pt x="4" y="319"/>
                    </a:lnTo>
                    <a:lnTo>
                      <a:pt x="3" y="320"/>
                    </a:lnTo>
                    <a:lnTo>
                      <a:pt x="3" y="320"/>
                    </a:lnTo>
                    <a:lnTo>
                      <a:pt x="3" y="320"/>
                    </a:lnTo>
                    <a:lnTo>
                      <a:pt x="3" y="320"/>
                    </a:lnTo>
                    <a:lnTo>
                      <a:pt x="1" y="321"/>
                    </a:lnTo>
                    <a:lnTo>
                      <a:pt x="1" y="321"/>
                    </a:lnTo>
                    <a:lnTo>
                      <a:pt x="1" y="321"/>
                    </a:lnTo>
                    <a:lnTo>
                      <a:pt x="1" y="321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329"/>
                    </a:lnTo>
                    <a:lnTo>
                      <a:pt x="0" y="329"/>
                    </a:lnTo>
                    <a:lnTo>
                      <a:pt x="0" y="329"/>
                    </a:lnTo>
                    <a:lnTo>
                      <a:pt x="0" y="329"/>
                    </a:lnTo>
                    <a:lnTo>
                      <a:pt x="0" y="331"/>
                    </a:lnTo>
                    <a:lnTo>
                      <a:pt x="0" y="331"/>
                    </a:lnTo>
                    <a:lnTo>
                      <a:pt x="0" y="334"/>
                    </a:lnTo>
                    <a:lnTo>
                      <a:pt x="0" y="334"/>
                    </a:lnTo>
                    <a:lnTo>
                      <a:pt x="0" y="335"/>
                    </a:lnTo>
                    <a:lnTo>
                      <a:pt x="0" y="335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0" y="338"/>
                    </a:lnTo>
                    <a:lnTo>
                      <a:pt x="0" y="338"/>
                    </a:lnTo>
                    <a:lnTo>
                      <a:pt x="0" y="339"/>
                    </a:lnTo>
                    <a:lnTo>
                      <a:pt x="0" y="339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341"/>
                    </a:lnTo>
                    <a:lnTo>
                      <a:pt x="0" y="341"/>
                    </a:lnTo>
                    <a:lnTo>
                      <a:pt x="0" y="341"/>
                    </a:lnTo>
                    <a:lnTo>
                      <a:pt x="0" y="341"/>
                    </a:lnTo>
                    <a:lnTo>
                      <a:pt x="0" y="343"/>
                    </a:lnTo>
                    <a:lnTo>
                      <a:pt x="0" y="343"/>
                    </a:lnTo>
                    <a:lnTo>
                      <a:pt x="0" y="344"/>
                    </a:lnTo>
                    <a:lnTo>
                      <a:pt x="0" y="344"/>
                    </a:lnTo>
                    <a:lnTo>
                      <a:pt x="1" y="345"/>
                    </a:lnTo>
                    <a:lnTo>
                      <a:pt x="1" y="345"/>
                    </a:lnTo>
                    <a:lnTo>
                      <a:pt x="1" y="345"/>
                    </a:lnTo>
                    <a:lnTo>
                      <a:pt x="1" y="345"/>
                    </a:lnTo>
                    <a:lnTo>
                      <a:pt x="3" y="348"/>
                    </a:lnTo>
                    <a:lnTo>
                      <a:pt x="3" y="348"/>
                    </a:lnTo>
                    <a:lnTo>
                      <a:pt x="4" y="348"/>
                    </a:lnTo>
                    <a:lnTo>
                      <a:pt x="4" y="348"/>
                    </a:lnTo>
                    <a:lnTo>
                      <a:pt x="5" y="349"/>
                    </a:lnTo>
                    <a:lnTo>
                      <a:pt x="5" y="349"/>
                    </a:lnTo>
                    <a:lnTo>
                      <a:pt x="5" y="349"/>
                    </a:lnTo>
                    <a:lnTo>
                      <a:pt x="5" y="349"/>
                    </a:lnTo>
                    <a:lnTo>
                      <a:pt x="5" y="349"/>
                    </a:lnTo>
                    <a:lnTo>
                      <a:pt x="5" y="349"/>
                    </a:lnTo>
                    <a:lnTo>
                      <a:pt x="13" y="354"/>
                    </a:lnTo>
                    <a:lnTo>
                      <a:pt x="24" y="360"/>
                    </a:lnTo>
                    <a:lnTo>
                      <a:pt x="24" y="360"/>
                    </a:lnTo>
                    <a:lnTo>
                      <a:pt x="39" y="367"/>
                    </a:lnTo>
                    <a:lnTo>
                      <a:pt x="52" y="372"/>
                    </a:lnTo>
                    <a:lnTo>
                      <a:pt x="69" y="377"/>
                    </a:lnTo>
                    <a:lnTo>
                      <a:pt x="69" y="377"/>
                    </a:lnTo>
                    <a:lnTo>
                      <a:pt x="72" y="402"/>
                    </a:lnTo>
                    <a:lnTo>
                      <a:pt x="72" y="402"/>
                    </a:lnTo>
                    <a:lnTo>
                      <a:pt x="54" y="409"/>
                    </a:lnTo>
                    <a:lnTo>
                      <a:pt x="43" y="416"/>
                    </a:lnTo>
                    <a:lnTo>
                      <a:pt x="29" y="426"/>
                    </a:lnTo>
                    <a:lnTo>
                      <a:pt x="29" y="426"/>
                    </a:lnTo>
                    <a:lnTo>
                      <a:pt x="19" y="433"/>
                    </a:lnTo>
                    <a:lnTo>
                      <a:pt x="13" y="440"/>
                    </a:lnTo>
                    <a:lnTo>
                      <a:pt x="13" y="440"/>
                    </a:lnTo>
                    <a:lnTo>
                      <a:pt x="13" y="440"/>
                    </a:lnTo>
                    <a:lnTo>
                      <a:pt x="13" y="440"/>
                    </a:lnTo>
                    <a:lnTo>
                      <a:pt x="13" y="440"/>
                    </a:lnTo>
                    <a:lnTo>
                      <a:pt x="13" y="440"/>
                    </a:lnTo>
                    <a:lnTo>
                      <a:pt x="11" y="441"/>
                    </a:lnTo>
                    <a:lnTo>
                      <a:pt x="11" y="441"/>
                    </a:lnTo>
                    <a:lnTo>
                      <a:pt x="11" y="442"/>
                    </a:lnTo>
                    <a:lnTo>
                      <a:pt x="11" y="442"/>
                    </a:lnTo>
                    <a:lnTo>
                      <a:pt x="10" y="443"/>
                    </a:lnTo>
                    <a:lnTo>
                      <a:pt x="10" y="443"/>
                    </a:lnTo>
                    <a:lnTo>
                      <a:pt x="10" y="445"/>
                    </a:lnTo>
                    <a:lnTo>
                      <a:pt x="10" y="445"/>
                    </a:lnTo>
                    <a:lnTo>
                      <a:pt x="9" y="446"/>
                    </a:lnTo>
                    <a:lnTo>
                      <a:pt x="9" y="446"/>
                    </a:lnTo>
                    <a:lnTo>
                      <a:pt x="9" y="446"/>
                    </a:lnTo>
                    <a:lnTo>
                      <a:pt x="9" y="446"/>
                    </a:lnTo>
                    <a:lnTo>
                      <a:pt x="9" y="447"/>
                    </a:lnTo>
                    <a:lnTo>
                      <a:pt x="9" y="447"/>
                    </a:lnTo>
                    <a:lnTo>
                      <a:pt x="9" y="449"/>
                    </a:lnTo>
                    <a:lnTo>
                      <a:pt x="9" y="449"/>
                    </a:lnTo>
                    <a:lnTo>
                      <a:pt x="9" y="450"/>
                    </a:lnTo>
                    <a:lnTo>
                      <a:pt x="9" y="450"/>
                    </a:lnTo>
                    <a:lnTo>
                      <a:pt x="9" y="450"/>
                    </a:lnTo>
                    <a:lnTo>
                      <a:pt x="9" y="450"/>
                    </a:lnTo>
                    <a:lnTo>
                      <a:pt x="10" y="452"/>
                    </a:lnTo>
                    <a:lnTo>
                      <a:pt x="10" y="452"/>
                    </a:lnTo>
                    <a:lnTo>
                      <a:pt x="10" y="452"/>
                    </a:lnTo>
                    <a:lnTo>
                      <a:pt x="10" y="452"/>
                    </a:lnTo>
                    <a:lnTo>
                      <a:pt x="10" y="455"/>
                    </a:lnTo>
                    <a:lnTo>
                      <a:pt x="10" y="455"/>
                    </a:lnTo>
                    <a:lnTo>
                      <a:pt x="10" y="455"/>
                    </a:lnTo>
                    <a:lnTo>
                      <a:pt x="10" y="455"/>
                    </a:lnTo>
                    <a:lnTo>
                      <a:pt x="11" y="457"/>
                    </a:lnTo>
                    <a:lnTo>
                      <a:pt x="11" y="457"/>
                    </a:lnTo>
                    <a:lnTo>
                      <a:pt x="11" y="460"/>
                    </a:lnTo>
                    <a:lnTo>
                      <a:pt x="11" y="460"/>
                    </a:lnTo>
                    <a:lnTo>
                      <a:pt x="11" y="461"/>
                    </a:lnTo>
                    <a:lnTo>
                      <a:pt x="11" y="461"/>
                    </a:lnTo>
                    <a:lnTo>
                      <a:pt x="13" y="462"/>
                    </a:lnTo>
                    <a:lnTo>
                      <a:pt x="13" y="462"/>
                    </a:lnTo>
                    <a:lnTo>
                      <a:pt x="13" y="464"/>
                    </a:lnTo>
                    <a:lnTo>
                      <a:pt x="13" y="464"/>
                    </a:lnTo>
                    <a:lnTo>
                      <a:pt x="13" y="465"/>
                    </a:lnTo>
                    <a:lnTo>
                      <a:pt x="13" y="465"/>
                    </a:lnTo>
                    <a:lnTo>
                      <a:pt x="14" y="465"/>
                    </a:lnTo>
                    <a:lnTo>
                      <a:pt x="14" y="465"/>
                    </a:lnTo>
                    <a:lnTo>
                      <a:pt x="14" y="467"/>
                    </a:lnTo>
                    <a:lnTo>
                      <a:pt x="14" y="467"/>
                    </a:lnTo>
                    <a:lnTo>
                      <a:pt x="14" y="467"/>
                    </a:lnTo>
                    <a:lnTo>
                      <a:pt x="14" y="467"/>
                    </a:lnTo>
                    <a:lnTo>
                      <a:pt x="15" y="469"/>
                    </a:lnTo>
                    <a:lnTo>
                      <a:pt x="15" y="469"/>
                    </a:lnTo>
                    <a:lnTo>
                      <a:pt x="15" y="469"/>
                    </a:lnTo>
                    <a:lnTo>
                      <a:pt x="15" y="469"/>
                    </a:lnTo>
                    <a:lnTo>
                      <a:pt x="16" y="470"/>
                    </a:lnTo>
                    <a:lnTo>
                      <a:pt x="16" y="470"/>
                    </a:lnTo>
                    <a:lnTo>
                      <a:pt x="18" y="470"/>
                    </a:lnTo>
                    <a:lnTo>
                      <a:pt x="18" y="470"/>
                    </a:lnTo>
                    <a:lnTo>
                      <a:pt x="19" y="471"/>
                    </a:lnTo>
                    <a:lnTo>
                      <a:pt x="19" y="471"/>
                    </a:lnTo>
                    <a:lnTo>
                      <a:pt x="19" y="471"/>
                    </a:lnTo>
                    <a:lnTo>
                      <a:pt x="19" y="471"/>
                    </a:lnTo>
                    <a:lnTo>
                      <a:pt x="21" y="472"/>
                    </a:lnTo>
                    <a:lnTo>
                      <a:pt x="21" y="472"/>
                    </a:lnTo>
                    <a:lnTo>
                      <a:pt x="21" y="472"/>
                    </a:lnTo>
                    <a:lnTo>
                      <a:pt x="21" y="472"/>
                    </a:lnTo>
                    <a:lnTo>
                      <a:pt x="21" y="472"/>
                    </a:lnTo>
                    <a:lnTo>
                      <a:pt x="21" y="472"/>
                    </a:lnTo>
                    <a:lnTo>
                      <a:pt x="30" y="475"/>
                    </a:lnTo>
                    <a:lnTo>
                      <a:pt x="43" y="476"/>
                    </a:lnTo>
                    <a:lnTo>
                      <a:pt x="43" y="476"/>
                    </a:lnTo>
                    <a:lnTo>
                      <a:pt x="59" y="477"/>
                    </a:lnTo>
                    <a:lnTo>
                      <a:pt x="73" y="477"/>
                    </a:lnTo>
                    <a:lnTo>
                      <a:pt x="91" y="476"/>
                    </a:lnTo>
                    <a:lnTo>
                      <a:pt x="91" y="476"/>
                    </a:lnTo>
                    <a:lnTo>
                      <a:pt x="102" y="499"/>
                    </a:lnTo>
                    <a:lnTo>
                      <a:pt x="102" y="499"/>
                    </a:lnTo>
                    <a:lnTo>
                      <a:pt x="90" y="513"/>
                    </a:lnTo>
                    <a:lnTo>
                      <a:pt x="81" y="523"/>
                    </a:lnTo>
                    <a:lnTo>
                      <a:pt x="71" y="537"/>
                    </a:lnTo>
                    <a:lnTo>
                      <a:pt x="71" y="537"/>
                    </a:lnTo>
                    <a:lnTo>
                      <a:pt x="64" y="547"/>
                    </a:lnTo>
                    <a:lnTo>
                      <a:pt x="61" y="554"/>
                    </a:lnTo>
                    <a:lnTo>
                      <a:pt x="61" y="554"/>
                    </a:lnTo>
                    <a:lnTo>
                      <a:pt x="61" y="554"/>
                    </a:lnTo>
                    <a:lnTo>
                      <a:pt x="61" y="554"/>
                    </a:lnTo>
                    <a:lnTo>
                      <a:pt x="61" y="556"/>
                    </a:lnTo>
                    <a:lnTo>
                      <a:pt x="61" y="556"/>
                    </a:lnTo>
                    <a:lnTo>
                      <a:pt x="59" y="557"/>
                    </a:lnTo>
                    <a:lnTo>
                      <a:pt x="59" y="557"/>
                    </a:lnTo>
                    <a:lnTo>
                      <a:pt x="59" y="558"/>
                    </a:lnTo>
                    <a:lnTo>
                      <a:pt x="59" y="558"/>
                    </a:lnTo>
                    <a:lnTo>
                      <a:pt x="59" y="559"/>
                    </a:lnTo>
                    <a:lnTo>
                      <a:pt x="59" y="559"/>
                    </a:lnTo>
                    <a:lnTo>
                      <a:pt x="59" y="561"/>
                    </a:lnTo>
                    <a:lnTo>
                      <a:pt x="59" y="561"/>
                    </a:lnTo>
                    <a:lnTo>
                      <a:pt x="59" y="562"/>
                    </a:lnTo>
                    <a:lnTo>
                      <a:pt x="59" y="562"/>
                    </a:lnTo>
                    <a:lnTo>
                      <a:pt x="59" y="562"/>
                    </a:lnTo>
                    <a:lnTo>
                      <a:pt x="59" y="562"/>
                    </a:lnTo>
                    <a:lnTo>
                      <a:pt x="59" y="563"/>
                    </a:lnTo>
                    <a:lnTo>
                      <a:pt x="59" y="563"/>
                    </a:lnTo>
                    <a:lnTo>
                      <a:pt x="59" y="564"/>
                    </a:lnTo>
                    <a:lnTo>
                      <a:pt x="59" y="564"/>
                    </a:lnTo>
                    <a:lnTo>
                      <a:pt x="61" y="566"/>
                    </a:lnTo>
                    <a:lnTo>
                      <a:pt x="61" y="566"/>
                    </a:lnTo>
                    <a:lnTo>
                      <a:pt x="61" y="566"/>
                    </a:lnTo>
                    <a:lnTo>
                      <a:pt x="61" y="566"/>
                    </a:lnTo>
                    <a:lnTo>
                      <a:pt x="62" y="568"/>
                    </a:lnTo>
                    <a:lnTo>
                      <a:pt x="62" y="568"/>
                    </a:lnTo>
                    <a:lnTo>
                      <a:pt x="62" y="568"/>
                    </a:lnTo>
                    <a:lnTo>
                      <a:pt x="62" y="568"/>
                    </a:lnTo>
                    <a:lnTo>
                      <a:pt x="63" y="569"/>
                    </a:lnTo>
                    <a:lnTo>
                      <a:pt x="63" y="569"/>
                    </a:lnTo>
                    <a:lnTo>
                      <a:pt x="63" y="571"/>
                    </a:lnTo>
                    <a:lnTo>
                      <a:pt x="63" y="571"/>
                    </a:lnTo>
                    <a:lnTo>
                      <a:pt x="64" y="572"/>
                    </a:lnTo>
                    <a:lnTo>
                      <a:pt x="64" y="572"/>
                    </a:lnTo>
                    <a:lnTo>
                      <a:pt x="66" y="574"/>
                    </a:lnTo>
                    <a:lnTo>
                      <a:pt x="66" y="574"/>
                    </a:lnTo>
                    <a:lnTo>
                      <a:pt x="67" y="576"/>
                    </a:lnTo>
                    <a:lnTo>
                      <a:pt x="67" y="576"/>
                    </a:lnTo>
                    <a:lnTo>
                      <a:pt x="67" y="577"/>
                    </a:lnTo>
                    <a:lnTo>
                      <a:pt x="67" y="577"/>
                    </a:lnTo>
                    <a:lnTo>
                      <a:pt x="68" y="577"/>
                    </a:lnTo>
                    <a:lnTo>
                      <a:pt x="68" y="577"/>
                    </a:lnTo>
                    <a:lnTo>
                      <a:pt x="69" y="578"/>
                    </a:lnTo>
                    <a:lnTo>
                      <a:pt x="69" y="578"/>
                    </a:lnTo>
                    <a:lnTo>
                      <a:pt x="69" y="578"/>
                    </a:lnTo>
                    <a:lnTo>
                      <a:pt x="69" y="578"/>
                    </a:lnTo>
                    <a:lnTo>
                      <a:pt x="71" y="581"/>
                    </a:lnTo>
                    <a:lnTo>
                      <a:pt x="71" y="581"/>
                    </a:lnTo>
                    <a:lnTo>
                      <a:pt x="71" y="581"/>
                    </a:lnTo>
                    <a:lnTo>
                      <a:pt x="71" y="581"/>
                    </a:lnTo>
                    <a:lnTo>
                      <a:pt x="72" y="581"/>
                    </a:lnTo>
                    <a:lnTo>
                      <a:pt x="72" y="581"/>
                    </a:lnTo>
                    <a:lnTo>
                      <a:pt x="73" y="582"/>
                    </a:lnTo>
                    <a:lnTo>
                      <a:pt x="73" y="582"/>
                    </a:lnTo>
                    <a:lnTo>
                      <a:pt x="74" y="582"/>
                    </a:lnTo>
                    <a:lnTo>
                      <a:pt x="74" y="582"/>
                    </a:lnTo>
                    <a:lnTo>
                      <a:pt x="74" y="582"/>
                    </a:lnTo>
                    <a:lnTo>
                      <a:pt x="74" y="582"/>
                    </a:lnTo>
                    <a:lnTo>
                      <a:pt x="79" y="582"/>
                    </a:lnTo>
                    <a:lnTo>
                      <a:pt x="79" y="582"/>
                    </a:lnTo>
                    <a:lnTo>
                      <a:pt x="79" y="582"/>
                    </a:lnTo>
                    <a:lnTo>
                      <a:pt x="79" y="582"/>
                    </a:lnTo>
                    <a:lnTo>
                      <a:pt x="79" y="582"/>
                    </a:lnTo>
                    <a:lnTo>
                      <a:pt x="88" y="582"/>
                    </a:lnTo>
                    <a:lnTo>
                      <a:pt x="101" y="580"/>
                    </a:lnTo>
                    <a:lnTo>
                      <a:pt x="101" y="580"/>
                    </a:lnTo>
                    <a:lnTo>
                      <a:pt x="117" y="574"/>
                    </a:lnTo>
                    <a:lnTo>
                      <a:pt x="130" y="571"/>
                    </a:lnTo>
                    <a:lnTo>
                      <a:pt x="146" y="563"/>
                    </a:lnTo>
                    <a:lnTo>
                      <a:pt x="146" y="563"/>
                    </a:lnTo>
                    <a:lnTo>
                      <a:pt x="164" y="581"/>
                    </a:lnTo>
                    <a:lnTo>
                      <a:pt x="164" y="581"/>
                    </a:lnTo>
                    <a:lnTo>
                      <a:pt x="156" y="597"/>
                    </a:lnTo>
                    <a:lnTo>
                      <a:pt x="153" y="610"/>
                    </a:lnTo>
                    <a:lnTo>
                      <a:pt x="147" y="626"/>
                    </a:lnTo>
                    <a:lnTo>
                      <a:pt x="147" y="626"/>
                    </a:lnTo>
                    <a:lnTo>
                      <a:pt x="145" y="639"/>
                    </a:lnTo>
                    <a:lnTo>
                      <a:pt x="144" y="648"/>
                    </a:lnTo>
                    <a:lnTo>
                      <a:pt x="144" y="648"/>
                    </a:lnTo>
                    <a:lnTo>
                      <a:pt x="144" y="648"/>
                    </a:lnTo>
                    <a:lnTo>
                      <a:pt x="144" y="648"/>
                    </a:lnTo>
                    <a:lnTo>
                      <a:pt x="144" y="648"/>
                    </a:lnTo>
                    <a:lnTo>
                      <a:pt x="144" y="650"/>
                    </a:lnTo>
                    <a:lnTo>
                      <a:pt x="144" y="650"/>
                    </a:lnTo>
                    <a:lnTo>
                      <a:pt x="144" y="650"/>
                    </a:lnTo>
                    <a:lnTo>
                      <a:pt x="144" y="650"/>
                    </a:lnTo>
                    <a:lnTo>
                      <a:pt x="145" y="653"/>
                    </a:lnTo>
                    <a:lnTo>
                      <a:pt x="145" y="653"/>
                    </a:lnTo>
                    <a:lnTo>
                      <a:pt x="145" y="653"/>
                    </a:lnTo>
                    <a:lnTo>
                      <a:pt x="145" y="653"/>
                    </a:lnTo>
                    <a:lnTo>
                      <a:pt x="145" y="654"/>
                    </a:lnTo>
                    <a:lnTo>
                      <a:pt x="145" y="654"/>
                    </a:lnTo>
                    <a:lnTo>
                      <a:pt x="145" y="655"/>
                    </a:lnTo>
                    <a:lnTo>
                      <a:pt x="145" y="655"/>
                    </a:lnTo>
                    <a:lnTo>
                      <a:pt x="146" y="655"/>
                    </a:lnTo>
                    <a:lnTo>
                      <a:pt x="146" y="655"/>
                    </a:lnTo>
                    <a:lnTo>
                      <a:pt x="146" y="656"/>
                    </a:lnTo>
                    <a:lnTo>
                      <a:pt x="146" y="656"/>
                    </a:lnTo>
                    <a:lnTo>
                      <a:pt x="147" y="658"/>
                    </a:lnTo>
                    <a:lnTo>
                      <a:pt x="147" y="658"/>
                    </a:lnTo>
                    <a:lnTo>
                      <a:pt x="149" y="658"/>
                    </a:lnTo>
                    <a:lnTo>
                      <a:pt x="149" y="658"/>
                    </a:lnTo>
                    <a:lnTo>
                      <a:pt x="149" y="659"/>
                    </a:lnTo>
                    <a:lnTo>
                      <a:pt x="149" y="659"/>
                    </a:lnTo>
                    <a:lnTo>
                      <a:pt x="150" y="659"/>
                    </a:lnTo>
                    <a:lnTo>
                      <a:pt x="150" y="659"/>
                    </a:lnTo>
                    <a:lnTo>
                      <a:pt x="151" y="660"/>
                    </a:lnTo>
                    <a:lnTo>
                      <a:pt x="151" y="660"/>
                    </a:lnTo>
                    <a:lnTo>
                      <a:pt x="153" y="660"/>
                    </a:lnTo>
                    <a:lnTo>
                      <a:pt x="153" y="660"/>
                    </a:lnTo>
                    <a:lnTo>
                      <a:pt x="154" y="663"/>
                    </a:lnTo>
                    <a:lnTo>
                      <a:pt x="154" y="663"/>
                    </a:lnTo>
                    <a:lnTo>
                      <a:pt x="156" y="664"/>
                    </a:lnTo>
                    <a:lnTo>
                      <a:pt x="156" y="664"/>
                    </a:lnTo>
                    <a:lnTo>
                      <a:pt x="156" y="664"/>
                    </a:lnTo>
                    <a:lnTo>
                      <a:pt x="156" y="664"/>
                    </a:lnTo>
                    <a:lnTo>
                      <a:pt x="158" y="665"/>
                    </a:lnTo>
                    <a:lnTo>
                      <a:pt x="158" y="665"/>
                    </a:lnTo>
                    <a:lnTo>
                      <a:pt x="159" y="665"/>
                    </a:lnTo>
                    <a:lnTo>
                      <a:pt x="159" y="665"/>
                    </a:lnTo>
                    <a:lnTo>
                      <a:pt x="160" y="666"/>
                    </a:lnTo>
                    <a:lnTo>
                      <a:pt x="160" y="666"/>
                    </a:lnTo>
                    <a:lnTo>
                      <a:pt x="160" y="666"/>
                    </a:lnTo>
                    <a:lnTo>
                      <a:pt x="160" y="666"/>
                    </a:lnTo>
                    <a:lnTo>
                      <a:pt x="163" y="668"/>
                    </a:lnTo>
                    <a:lnTo>
                      <a:pt x="163" y="668"/>
                    </a:lnTo>
                    <a:lnTo>
                      <a:pt x="163" y="668"/>
                    </a:lnTo>
                    <a:lnTo>
                      <a:pt x="163" y="668"/>
                    </a:lnTo>
                    <a:lnTo>
                      <a:pt x="164" y="668"/>
                    </a:lnTo>
                    <a:lnTo>
                      <a:pt x="164" y="668"/>
                    </a:lnTo>
                    <a:lnTo>
                      <a:pt x="165" y="668"/>
                    </a:lnTo>
                    <a:lnTo>
                      <a:pt x="165" y="668"/>
                    </a:lnTo>
                    <a:lnTo>
                      <a:pt x="166" y="668"/>
                    </a:lnTo>
                    <a:lnTo>
                      <a:pt x="166" y="668"/>
                    </a:lnTo>
                    <a:lnTo>
                      <a:pt x="166" y="668"/>
                    </a:lnTo>
                    <a:lnTo>
                      <a:pt x="166" y="668"/>
                    </a:lnTo>
                    <a:lnTo>
                      <a:pt x="169" y="668"/>
                    </a:lnTo>
                    <a:lnTo>
                      <a:pt x="169" y="668"/>
                    </a:lnTo>
                    <a:lnTo>
                      <a:pt x="169" y="668"/>
                    </a:lnTo>
                    <a:lnTo>
                      <a:pt x="169" y="668"/>
                    </a:lnTo>
                    <a:lnTo>
                      <a:pt x="171" y="666"/>
                    </a:lnTo>
                    <a:lnTo>
                      <a:pt x="171" y="666"/>
                    </a:lnTo>
                    <a:lnTo>
                      <a:pt x="171" y="666"/>
                    </a:lnTo>
                    <a:lnTo>
                      <a:pt x="171" y="666"/>
                    </a:lnTo>
                    <a:lnTo>
                      <a:pt x="179" y="663"/>
                    </a:lnTo>
                    <a:lnTo>
                      <a:pt x="190" y="655"/>
                    </a:lnTo>
                    <a:lnTo>
                      <a:pt x="190" y="655"/>
                    </a:lnTo>
                    <a:lnTo>
                      <a:pt x="204" y="646"/>
                    </a:lnTo>
                    <a:lnTo>
                      <a:pt x="214" y="637"/>
                    </a:lnTo>
                    <a:lnTo>
                      <a:pt x="227" y="625"/>
                    </a:lnTo>
                    <a:lnTo>
                      <a:pt x="227" y="625"/>
                    </a:lnTo>
                    <a:lnTo>
                      <a:pt x="251" y="636"/>
                    </a:lnTo>
                    <a:lnTo>
                      <a:pt x="251" y="636"/>
                    </a:lnTo>
                    <a:lnTo>
                      <a:pt x="248" y="654"/>
                    </a:lnTo>
                    <a:lnTo>
                      <a:pt x="250" y="668"/>
                    </a:lnTo>
                    <a:lnTo>
                      <a:pt x="251" y="684"/>
                    </a:lnTo>
                    <a:lnTo>
                      <a:pt x="251" y="684"/>
                    </a:lnTo>
                    <a:lnTo>
                      <a:pt x="252" y="697"/>
                    </a:lnTo>
                    <a:lnTo>
                      <a:pt x="255" y="705"/>
                    </a:lnTo>
                    <a:lnTo>
                      <a:pt x="255" y="705"/>
                    </a:lnTo>
                    <a:lnTo>
                      <a:pt x="255" y="705"/>
                    </a:lnTo>
                    <a:lnTo>
                      <a:pt x="255" y="705"/>
                    </a:lnTo>
                    <a:lnTo>
                      <a:pt x="255" y="705"/>
                    </a:lnTo>
                    <a:lnTo>
                      <a:pt x="255" y="705"/>
                    </a:lnTo>
                    <a:lnTo>
                      <a:pt x="256" y="708"/>
                    </a:lnTo>
                    <a:lnTo>
                      <a:pt x="256" y="708"/>
                    </a:lnTo>
                    <a:lnTo>
                      <a:pt x="256" y="708"/>
                    </a:lnTo>
                    <a:lnTo>
                      <a:pt x="256" y="708"/>
                    </a:lnTo>
                    <a:lnTo>
                      <a:pt x="257" y="709"/>
                    </a:lnTo>
                    <a:lnTo>
                      <a:pt x="257" y="709"/>
                    </a:lnTo>
                    <a:lnTo>
                      <a:pt x="257" y="711"/>
                    </a:lnTo>
                    <a:lnTo>
                      <a:pt x="257" y="711"/>
                    </a:lnTo>
                    <a:lnTo>
                      <a:pt x="258" y="711"/>
                    </a:lnTo>
                    <a:lnTo>
                      <a:pt x="258" y="711"/>
                    </a:lnTo>
                    <a:lnTo>
                      <a:pt x="258" y="712"/>
                    </a:lnTo>
                    <a:lnTo>
                      <a:pt x="258" y="712"/>
                    </a:lnTo>
                    <a:lnTo>
                      <a:pt x="261" y="713"/>
                    </a:lnTo>
                    <a:lnTo>
                      <a:pt x="261" y="713"/>
                    </a:lnTo>
                    <a:lnTo>
                      <a:pt x="262" y="713"/>
                    </a:lnTo>
                    <a:lnTo>
                      <a:pt x="262" y="713"/>
                    </a:lnTo>
                    <a:lnTo>
                      <a:pt x="263" y="714"/>
                    </a:lnTo>
                    <a:lnTo>
                      <a:pt x="263" y="714"/>
                    </a:lnTo>
                    <a:lnTo>
                      <a:pt x="263" y="714"/>
                    </a:lnTo>
                    <a:lnTo>
                      <a:pt x="263" y="714"/>
                    </a:lnTo>
                    <a:lnTo>
                      <a:pt x="266" y="714"/>
                    </a:lnTo>
                    <a:lnTo>
                      <a:pt x="266" y="714"/>
                    </a:lnTo>
                    <a:lnTo>
                      <a:pt x="266" y="714"/>
                    </a:lnTo>
                    <a:lnTo>
                      <a:pt x="266" y="714"/>
                    </a:lnTo>
                    <a:lnTo>
                      <a:pt x="268" y="716"/>
                    </a:lnTo>
                    <a:lnTo>
                      <a:pt x="268" y="716"/>
                    </a:lnTo>
                    <a:lnTo>
                      <a:pt x="271" y="717"/>
                    </a:lnTo>
                    <a:lnTo>
                      <a:pt x="271" y="717"/>
                    </a:lnTo>
                    <a:lnTo>
                      <a:pt x="272" y="717"/>
                    </a:lnTo>
                    <a:lnTo>
                      <a:pt x="272" y="717"/>
                    </a:lnTo>
                    <a:lnTo>
                      <a:pt x="273" y="717"/>
                    </a:lnTo>
                    <a:lnTo>
                      <a:pt x="273" y="717"/>
                    </a:lnTo>
                    <a:lnTo>
                      <a:pt x="275" y="717"/>
                    </a:lnTo>
                    <a:lnTo>
                      <a:pt x="275" y="717"/>
                    </a:lnTo>
                    <a:lnTo>
                      <a:pt x="276" y="717"/>
                    </a:lnTo>
                    <a:lnTo>
                      <a:pt x="276" y="717"/>
                    </a:lnTo>
                    <a:lnTo>
                      <a:pt x="276" y="717"/>
                    </a:lnTo>
                    <a:lnTo>
                      <a:pt x="276" y="717"/>
                    </a:lnTo>
                    <a:lnTo>
                      <a:pt x="279" y="718"/>
                    </a:lnTo>
                    <a:lnTo>
                      <a:pt x="279" y="718"/>
                    </a:lnTo>
                    <a:lnTo>
                      <a:pt x="279" y="718"/>
                    </a:lnTo>
                    <a:lnTo>
                      <a:pt x="279" y="718"/>
                    </a:lnTo>
                    <a:lnTo>
                      <a:pt x="280" y="717"/>
                    </a:lnTo>
                    <a:lnTo>
                      <a:pt x="280" y="717"/>
                    </a:lnTo>
                    <a:lnTo>
                      <a:pt x="281" y="717"/>
                    </a:lnTo>
                    <a:lnTo>
                      <a:pt x="281" y="717"/>
                    </a:lnTo>
                    <a:lnTo>
                      <a:pt x="282" y="717"/>
                    </a:lnTo>
                    <a:lnTo>
                      <a:pt x="282" y="717"/>
                    </a:lnTo>
                    <a:lnTo>
                      <a:pt x="282" y="717"/>
                    </a:lnTo>
                    <a:lnTo>
                      <a:pt x="282" y="717"/>
                    </a:lnTo>
                    <a:lnTo>
                      <a:pt x="285" y="716"/>
                    </a:lnTo>
                    <a:lnTo>
                      <a:pt x="285" y="716"/>
                    </a:lnTo>
                    <a:lnTo>
                      <a:pt x="285" y="716"/>
                    </a:lnTo>
                    <a:lnTo>
                      <a:pt x="285" y="716"/>
                    </a:lnTo>
                    <a:lnTo>
                      <a:pt x="286" y="714"/>
                    </a:lnTo>
                    <a:lnTo>
                      <a:pt x="286" y="714"/>
                    </a:lnTo>
                    <a:lnTo>
                      <a:pt x="286" y="714"/>
                    </a:lnTo>
                    <a:lnTo>
                      <a:pt x="286" y="714"/>
                    </a:lnTo>
                    <a:lnTo>
                      <a:pt x="286" y="714"/>
                    </a:lnTo>
                    <a:lnTo>
                      <a:pt x="286" y="714"/>
                    </a:lnTo>
                    <a:lnTo>
                      <a:pt x="292" y="708"/>
                    </a:lnTo>
                    <a:lnTo>
                      <a:pt x="301" y="697"/>
                    </a:lnTo>
                    <a:lnTo>
                      <a:pt x="301" y="697"/>
                    </a:lnTo>
                    <a:lnTo>
                      <a:pt x="310" y="684"/>
                    </a:lnTo>
                    <a:lnTo>
                      <a:pt x="318" y="673"/>
                    </a:lnTo>
                    <a:lnTo>
                      <a:pt x="325" y="656"/>
                    </a:lnTo>
                    <a:lnTo>
                      <a:pt x="325" y="656"/>
                    </a:lnTo>
                    <a:lnTo>
                      <a:pt x="350" y="658"/>
                    </a:lnTo>
                    <a:lnTo>
                      <a:pt x="350" y="658"/>
                    </a:lnTo>
                    <a:lnTo>
                      <a:pt x="355" y="675"/>
                    </a:lnTo>
                    <a:lnTo>
                      <a:pt x="360" y="688"/>
                    </a:lnTo>
                    <a:lnTo>
                      <a:pt x="367" y="703"/>
                    </a:lnTo>
                    <a:lnTo>
                      <a:pt x="367" y="703"/>
                    </a:lnTo>
                    <a:lnTo>
                      <a:pt x="373" y="714"/>
                    </a:lnTo>
                    <a:lnTo>
                      <a:pt x="378" y="722"/>
                    </a:lnTo>
                    <a:lnTo>
                      <a:pt x="378" y="722"/>
                    </a:lnTo>
                    <a:lnTo>
                      <a:pt x="378" y="722"/>
                    </a:lnTo>
                    <a:lnTo>
                      <a:pt x="378" y="722"/>
                    </a:lnTo>
                    <a:lnTo>
                      <a:pt x="378" y="722"/>
                    </a:lnTo>
                    <a:lnTo>
                      <a:pt x="378" y="722"/>
                    </a:lnTo>
                    <a:lnTo>
                      <a:pt x="379" y="724"/>
                    </a:lnTo>
                    <a:lnTo>
                      <a:pt x="379" y="724"/>
                    </a:lnTo>
                    <a:lnTo>
                      <a:pt x="381" y="724"/>
                    </a:lnTo>
                    <a:lnTo>
                      <a:pt x="381" y="724"/>
                    </a:lnTo>
                    <a:lnTo>
                      <a:pt x="382" y="726"/>
                    </a:lnTo>
                    <a:lnTo>
                      <a:pt x="382" y="726"/>
                    </a:lnTo>
                    <a:lnTo>
                      <a:pt x="382" y="726"/>
                    </a:lnTo>
                    <a:lnTo>
                      <a:pt x="382" y="726"/>
                    </a:lnTo>
                    <a:lnTo>
                      <a:pt x="383" y="726"/>
                    </a:lnTo>
                    <a:lnTo>
                      <a:pt x="383" y="726"/>
                    </a:lnTo>
                    <a:lnTo>
                      <a:pt x="383" y="727"/>
                    </a:lnTo>
                    <a:lnTo>
                      <a:pt x="383" y="727"/>
                    </a:lnTo>
                    <a:lnTo>
                      <a:pt x="386" y="727"/>
                    </a:lnTo>
                    <a:lnTo>
                      <a:pt x="386" y="727"/>
                    </a:lnTo>
                    <a:lnTo>
                      <a:pt x="386" y="727"/>
                    </a:lnTo>
                    <a:lnTo>
                      <a:pt x="387" y="727"/>
                    </a:lnTo>
                    <a:lnTo>
                      <a:pt x="387" y="727"/>
                    </a:lnTo>
                    <a:lnTo>
                      <a:pt x="388" y="727"/>
                    </a:lnTo>
                    <a:lnTo>
                      <a:pt x="388" y="727"/>
                    </a:lnTo>
                    <a:lnTo>
                      <a:pt x="389" y="727"/>
                    </a:lnTo>
                    <a:lnTo>
                      <a:pt x="389" y="727"/>
                    </a:lnTo>
                    <a:lnTo>
                      <a:pt x="391" y="727"/>
                    </a:lnTo>
                    <a:lnTo>
                      <a:pt x="391" y="727"/>
                    </a:lnTo>
                    <a:lnTo>
                      <a:pt x="392" y="727"/>
                    </a:lnTo>
                    <a:lnTo>
                      <a:pt x="392" y="727"/>
                    </a:lnTo>
                    <a:lnTo>
                      <a:pt x="392" y="727"/>
                    </a:lnTo>
                    <a:lnTo>
                      <a:pt x="392" y="727"/>
                    </a:lnTo>
                    <a:lnTo>
                      <a:pt x="394" y="727"/>
                    </a:lnTo>
                    <a:lnTo>
                      <a:pt x="394" y="727"/>
                    </a:lnTo>
                    <a:lnTo>
                      <a:pt x="397" y="727"/>
                    </a:lnTo>
                    <a:lnTo>
                      <a:pt x="397" y="727"/>
                    </a:lnTo>
                    <a:lnTo>
                      <a:pt x="398" y="727"/>
                    </a:lnTo>
                    <a:lnTo>
                      <a:pt x="398" y="727"/>
                    </a:lnTo>
                    <a:lnTo>
                      <a:pt x="399" y="726"/>
                    </a:lnTo>
                    <a:lnTo>
                      <a:pt x="399" y="726"/>
                    </a:lnTo>
                    <a:lnTo>
                      <a:pt x="401" y="726"/>
                    </a:lnTo>
                    <a:lnTo>
                      <a:pt x="401" y="726"/>
                    </a:lnTo>
                    <a:lnTo>
                      <a:pt x="402" y="726"/>
                    </a:lnTo>
                    <a:lnTo>
                      <a:pt x="402" y="726"/>
                    </a:lnTo>
                    <a:lnTo>
                      <a:pt x="403" y="726"/>
                    </a:lnTo>
                    <a:lnTo>
                      <a:pt x="403" y="726"/>
                    </a:lnTo>
                    <a:lnTo>
                      <a:pt x="404" y="726"/>
                    </a:lnTo>
                    <a:lnTo>
                      <a:pt x="404" y="726"/>
                    </a:lnTo>
                    <a:lnTo>
                      <a:pt x="404" y="726"/>
                    </a:lnTo>
                    <a:lnTo>
                      <a:pt x="404" y="726"/>
                    </a:lnTo>
                    <a:lnTo>
                      <a:pt x="406" y="724"/>
                    </a:lnTo>
                    <a:lnTo>
                      <a:pt x="406" y="724"/>
                    </a:lnTo>
                    <a:lnTo>
                      <a:pt x="407" y="724"/>
                    </a:lnTo>
                    <a:lnTo>
                      <a:pt x="407" y="724"/>
                    </a:lnTo>
                    <a:lnTo>
                      <a:pt x="408" y="723"/>
                    </a:lnTo>
                    <a:lnTo>
                      <a:pt x="408" y="723"/>
                    </a:lnTo>
                    <a:lnTo>
                      <a:pt x="408" y="723"/>
                    </a:lnTo>
                    <a:lnTo>
                      <a:pt x="408" y="723"/>
                    </a:lnTo>
                    <a:lnTo>
                      <a:pt x="410" y="722"/>
                    </a:lnTo>
                    <a:lnTo>
                      <a:pt x="410" y="722"/>
                    </a:lnTo>
                    <a:lnTo>
                      <a:pt x="410" y="722"/>
                    </a:lnTo>
                    <a:lnTo>
                      <a:pt x="410" y="722"/>
                    </a:lnTo>
                    <a:lnTo>
                      <a:pt x="411" y="719"/>
                    </a:lnTo>
                    <a:lnTo>
                      <a:pt x="411" y="719"/>
                    </a:lnTo>
                    <a:lnTo>
                      <a:pt x="411" y="719"/>
                    </a:lnTo>
                    <a:lnTo>
                      <a:pt x="411" y="719"/>
                    </a:lnTo>
                    <a:lnTo>
                      <a:pt x="415" y="712"/>
                    </a:lnTo>
                    <a:lnTo>
                      <a:pt x="418" y="698"/>
                    </a:lnTo>
                    <a:lnTo>
                      <a:pt x="418" y="698"/>
                    </a:lnTo>
                    <a:lnTo>
                      <a:pt x="423" y="683"/>
                    </a:lnTo>
                    <a:lnTo>
                      <a:pt x="426" y="670"/>
                    </a:lnTo>
                    <a:lnTo>
                      <a:pt x="427" y="651"/>
                    </a:lnTo>
                    <a:lnTo>
                      <a:pt x="427" y="651"/>
                    </a:lnTo>
                    <a:lnTo>
                      <a:pt x="452" y="645"/>
                    </a:lnTo>
                    <a:lnTo>
                      <a:pt x="452" y="645"/>
                    </a:lnTo>
                    <a:lnTo>
                      <a:pt x="462" y="660"/>
                    </a:lnTo>
                    <a:lnTo>
                      <a:pt x="471" y="670"/>
                    </a:lnTo>
                    <a:lnTo>
                      <a:pt x="483" y="682"/>
                    </a:lnTo>
                    <a:lnTo>
                      <a:pt x="483" y="682"/>
                    </a:lnTo>
                    <a:lnTo>
                      <a:pt x="493" y="690"/>
                    </a:lnTo>
                    <a:lnTo>
                      <a:pt x="500" y="695"/>
                    </a:lnTo>
                    <a:lnTo>
                      <a:pt x="500" y="695"/>
                    </a:lnTo>
                    <a:lnTo>
                      <a:pt x="500" y="695"/>
                    </a:lnTo>
                    <a:lnTo>
                      <a:pt x="500" y="695"/>
                    </a:lnTo>
                    <a:lnTo>
                      <a:pt x="502" y="697"/>
                    </a:lnTo>
                    <a:lnTo>
                      <a:pt x="502" y="697"/>
                    </a:lnTo>
                    <a:lnTo>
                      <a:pt x="503" y="697"/>
                    </a:lnTo>
                    <a:lnTo>
                      <a:pt x="503" y="697"/>
                    </a:lnTo>
                    <a:lnTo>
                      <a:pt x="504" y="697"/>
                    </a:lnTo>
                    <a:lnTo>
                      <a:pt x="504" y="697"/>
                    </a:lnTo>
                    <a:lnTo>
                      <a:pt x="505" y="698"/>
                    </a:lnTo>
                    <a:lnTo>
                      <a:pt x="505" y="698"/>
                    </a:lnTo>
                    <a:lnTo>
                      <a:pt x="507" y="698"/>
                    </a:lnTo>
                    <a:lnTo>
                      <a:pt x="507" y="698"/>
                    </a:lnTo>
                    <a:lnTo>
                      <a:pt x="507" y="698"/>
                    </a:lnTo>
                    <a:lnTo>
                      <a:pt x="507" y="698"/>
                    </a:lnTo>
                    <a:lnTo>
                      <a:pt x="508" y="698"/>
                    </a:lnTo>
                    <a:lnTo>
                      <a:pt x="508" y="698"/>
                    </a:lnTo>
                    <a:lnTo>
                      <a:pt x="508" y="698"/>
                    </a:lnTo>
                    <a:lnTo>
                      <a:pt x="510" y="697"/>
                    </a:lnTo>
                    <a:lnTo>
                      <a:pt x="510" y="697"/>
                    </a:lnTo>
                    <a:lnTo>
                      <a:pt x="510" y="697"/>
                    </a:lnTo>
                    <a:lnTo>
                      <a:pt x="510" y="697"/>
                    </a:lnTo>
                    <a:lnTo>
                      <a:pt x="512" y="697"/>
                    </a:lnTo>
                    <a:lnTo>
                      <a:pt x="512" y="697"/>
                    </a:lnTo>
                    <a:lnTo>
                      <a:pt x="513" y="695"/>
                    </a:lnTo>
                    <a:lnTo>
                      <a:pt x="513" y="695"/>
                    </a:lnTo>
                    <a:lnTo>
                      <a:pt x="514" y="695"/>
                    </a:lnTo>
                    <a:lnTo>
                      <a:pt x="514" y="695"/>
                    </a:lnTo>
                    <a:lnTo>
                      <a:pt x="515" y="695"/>
                    </a:lnTo>
                    <a:lnTo>
                      <a:pt x="515" y="695"/>
                    </a:lnTo>
                    <a:lnTo>
                      <a:pt x="518" y="694"/>
                    </a:lnTo>
                    <a:lnTo>
                      <a:pt x="518" y="694"/>
                    </a:lnTo>
                    <a:lnTo>
                      <a:pt x="519" y="693"/>
                    </a:lnTo>
                    <a:lnTo>
                      <a:pt x="519" y="693"/>
                    </a:lnTo>
                    <a:lnTo>
                      <a:pt x="520" y="693"/>
                    </a:lnTo>
                    <a:lnTo>
                      <a:pt x="520" y="693"/>
                    </a:lnTo>
                    <a:lnTo>
                      <a:pt x="522" y="692"/>
                    </a:lnTo>
                    <a:lnTo>
                      <a:pt x="522" y="692"/>
                    </a:lnTo>
                    <a:lnTo>
                      <a:pt x="523" y="692"/>
                    </a:lnTo>
                    <a:lnTo>
                      <a:pt x="523" y="692"/>
                    </a:lnTo>
                    <a:lnTo>
                      <a:pt x="524" y="690"/>
                    </a:lnTo>
                    <a:lnTo>
                      <a:pt x="524" y="690"/>
                    </a:lnTo>
                    <a:lnTo>
                      <a:pt x="524" y="690"/>
                    </a:lnTo>
                    <a:lnTo>
                      <a:pt x="524" y="690"/>
                    </a:lnTo>
                    <a:lnTo>
                      <a:pt x="527" y="688"/>
                    </a:lnTo>
                    <a:lnTo>
                      <a:pt x="527" y="688"/>
                    </a:lnTo>
                    <a:lnTo>
                      <a:pt x="528" y="688"/>
                    </a:lnTo>
                    <a:lnTo>
                      <a:pt x="528" y="688"/>
                    </a:lnTo>
                    <a:lnTo>
                      <a:pt x="528" y="687"/>
                    </a:lnTo>
                    <a:lnTo>
                      <a:pt x="528" y="687"/>
                    </a:lnTo>
                    <a:lnTo>
                      <a:pt x="528" y="685"/>
                    </a:lnTo>
                    <a:lnTo>
                      <a:pt x="528" y="685"/>
                    </a:lnTo>
                    <a:lnTo>
                      <a:pt x="529" y="684"/>
                    </a:lnTo>
                    <a:lnTo>
                      <a:pt x="529" y="684"/>
                    </a:lnTo>
                    <a:lnTo>
                      <a:pt x="529" y="684"/>
                    </a:lnTo>
                    <a:lnTo>
                      <a:pt x="529" y="684"/>
                    </a:lnTo>
                    <a:lnTo>
                      <a:pt x="529" y="682"/>
                    </a:lnTo>
                    <a:lnTo>
                      <a:pt x="529" y="682"/>
                    </a:lnTo>
                    <a:lnTo>
                      <a:pt x="529" y="682"/>
                    </a:lnTo>
                    <a:lnTo>
                      <a:pt x="529" y="682"/>
                    </a:lnTo>
                    <a:lnTo>
                      <a:pt x="529" y="682"/>
                    </a:lnTo>
                    <a:lnTo>
                      <a:pt x="530" y="673"/>
                    </a:lnTo>
                    <a:lnTo>
                      <a:pt x="530" y="659"/>
                    </a:lnTo>
                    <a:lnTo>
                      <a:pt x="530" y="659"/>
                    </a:lnTo>
                    <a:lnTo>
                      <a:pt x="528" y="643"/>
                    </a:lnTo>
                    <a:lnTo>
                      <a:pt x="527" y="630"/>
                    </a:lnTo>
                    <a:lnTo>
                      <a:pt x="522" y="612"/>
                    </a:lnTo>
                    <a:lnTo>
                      <a:pt x="522" y="612"/>
                    </a:lnTo>
                    <a:lnTo>
                      <a:pt x="543" y="597"/>
                    </a:lnTo>
                    <a:lnTo>
                      <a:pt x="543" y="597"/>
                    </a:lnTo>
                    <a:lnTo>
                      <a:pt x="558" y="607"/>
                    </a:lnTo>
                    <a:lnTo>
                      <a:pt x="570" y="615"/>
                    </a:lnTo>
                    <a:lnTo>
                      <a:pt x="585" y="621"/>
                    </a:lnTo>
                    <a:lnTo>
                      <a:pt x="585" y="621"/>
                    </a:lnTo>
                    <a:lnTo>
                      <a:pt x="597" y="626"/>
                    </a:lnTo>
                    <a:lnTo>
                      <a:pt x="605" y="629"/>
                    </a:lnTo>
                    <a:lnTo>
                      <a:pt x="605" y="629"/>
                    </a:lnTo>
                    <a:lnTo>
                      <a:pt x="605" y="629"/>
                    </a:lnTo>
                    <a:lnTo>
                      <a:pt x="605" y="629"/>
                    </a:lnTo>
                    <a:lnTo>
                      <a:pt x="607" y="629"/>
                    </a:lnTo>
                    <a:lnTo>
                      <a:pt x="607" y="629"/>
                    </a:lnTo>
                    <a:lnTo>
                      <a:pt x="609" y="629"/>
                    </a:lnTo>
                    <a:lnTo>
                      <a:pt x="609" y="629"/>
                    </a:lnTo>
                    <a:lnTo>
                      <a:pt x="610" y="629"/>
                    </a:lnTo>
                    <a:lnTo>
                      <a:pt x="610" y="629"/>
                    </a:lnTo>
                    <a:lnTo>
                      <a:pt x="610" y="629"/>
                    </a:lnTo>
                    <a:lnTo>
                      <a:pt x="610" y="629"/>
                    </a:lnTo>
                    <a:lnTo>
                      <a:pt x="611" y="629"/>
                    </a:lnTo>
                    <a:lnTo>
                      <a:pt x="611" y="629"/>
                    </a:lnTo>
                    <a:lnTo>
                      <a:pt x="612" y="629"/>
                    </a:lnTo>
                    <a:lnTo>
                      <a:pt x="612" y="629"/>
                    </a:lnTo>
                    <a:lnTo>
                      <a:pt x="614" y="627"/>
                    </a:lnTo>
                    <a:lnTo>
                      <a:pt x="614" y="627"/>
                    </a:lnTo>
                    <a:lnTo>
                      <a:pt x="614" y="627"/>
                    </a:lnTo>
                    <a:lnTo>
                      <a:pt x="614" y="627"/>
                    </a:lnTo>
                    <a:lnTo>
                      <a:pt x="615" y="626"/>
                    </a:lnTo>
                    <a:lnTo>
                      <a:pt x="615" y="626"/>
                    </a:lnTo>
                    <a:lnTo>
                      <a:pt x="616" y="626"/>
                    </a:lnTo>
                    <a:lnTo>
                      <a:pt x="616" y="626"/>
                    </a:lnTo>
                    <a:lnTo>
                      <a:pt x="617" y="625"/>
                    </a:lnTo>
                    <a:lnTo>
                      <a:pt x="617" y="625"/>
                    </a:lnTo>
                    <a:lnTo>
                      <a:pt x="617" y="625"/>
                    </a:lnTo>
                    <a:lnTo>
                      <a:pt x="617" y="625"/>
                    </a:lnTo>
                    <a:lnTo>
                      <a:pt x="619" y="624"/>
                    </a:lnTo>
                    <a:lnTo>
                      <a:pt x="619" y="624"/>
                    </a:lnTo>
                    <a:lnTo>
                      <a:pt x="620" y="622"/>
                    </a:lnTo>
                    <a:lnTo>
                      <a:pt x="620" y="622"/>
                    </a:lnTo>
                    <a:lnTo>
                      <a:pt x="621" y="621"/>
                    </a:lnTo>
                    <a:lnTo>
                      <a:pt x="621" y="621"/>
                    </a:lnTo>
                    <a:lnTo>
                      <a:pt x="622" y="620"/>
                    </a:lnTo>
                    <a:lnTo>
                      <a:pt x="622" y="620"/>
                    </a:lnTo>
                    <a:lnTo>
                      <a:pt x="624" y="619"/>
                    </a:lnTo>
                    <a:lnTo>
                      <a:pt x="624" y="619"/>
                    </a:lnTo>
                    <a:lnTo>
                      <a:pt x="625" y="617"/>
                    </a:lnTo>
                    <a:lnTo>
                      <a:pt x="625" y="617"/>
                    </a:lnTo>
                    <a:lnTo>
                      <a:pt x="625" y="617"/>
                    </a:lnTo>
                    <a:lnTo>
                      <a:pt x="625" y="617"/>
                    </a:lnTo>
                    <a:lnTo>
                      <a:pt x="626" y="616"/>
                    </a:lnTo>
                    <a:lnTo>
                      <a:pt x="626" y="616"/>
                    </a:lnTo>
                    <a:lnTo>
                      <a:pt x="626" y="616"/>
                    </a:lnTo>
                    <a:lnTo>
                      <a:pt x="626" y="616"/>
                    </a:lnTo>
                    <a:lnTo>
                      <a:pt x="627" y="614"/>
                    </a:lnTo>
                    <a:lnTo>
                      <a:pt x="627" y="614"/>
                    </a:lnTo>
                    <a:lnTo>
                      <a:pt x="627" y="614"/>
                    </a:lnTo>
                    <a:lnTo>
                      <a:pt x="627" y="614"/>
                    </a:lnTo>
                    <a:lnTo>
                      <a:pt x="629" y="612"/>
                    </a:lnTo>
                    <a:lnTo>
                      <a:pt x="629" y="612"/>
                    </a:lnTo>
                    <a:lnTo>
                      <a:pt x="629" y="612"/>
                    </a:lnTo>
                    <a:lnTo>
                      <a:pt x="629" y="612"/>
                    </a:lnTo>
                    <a:lnTo>
                      <a:pt x="629" y="611"/>
                    </a:lnTo>
                    <a:lnTo>
                      <a:pt x="629" y="611"/>
                    </a:lnTo>
                    <a:lnTo>
                      <a:pt x="629" y="610"/>
                    </a:lnTo>
                    <a:lnTo>
                      <a:pt x="629" y="610"/>
                    </a:lnTo>
                    <a:lnTo>
                      <a:pt x="629" y="609"/>
                    </a:lnTo>
                    <a:lnTo>
                      <a:pt x="629" y="609"/>
                    </a:lnTo>
                    <a:lnTo>
                      <a:pt x="629" y="607"/>
                    </a:lnTo>
                    <a:lnTo>
                      <a:pt x="629" y="607"/>
                    </a:lnTo>
                    <a:lnTo>
                      <a:pt x="629" y="605"/>
                    </a:lnTo>
                    <a:lnTo>
                      <a:pt x="629" y="605"/>
                    </a:lnTo>
                    <a:lnTo>
                      <a:pt x="629" y="605"/>
                    </a:lnTo>
                    <a:lnTo>
                      <a:pt x="626" y="597"/>
                    </a:lnTo>
                    <a:lnTo>
                      <a:pt x="621" y="585"/>
                    </a:lnTo>
                    <a:lnTo>
                      <a:pt x="621" y="585"/>
                    </a:lnTo>
                    <a:lnTo>
                      <a:pt x="614" y="569"/>
                    </a:lnTo>
                    <a:lnTo>
                      <a:pt x="607" y="558"/>
                    </a:lnTo>
                    <a:lnTo>
                      <a:pt x="597" y="543"/>
                    </a:lnTo>
                    <a:lnTo>
                      <a:pt x="597" y="543"/>
                    </a:lnTo>
                    <a:lnTo>
                      <a:pt x="612" y="522"/>
                    </a:lnTo>
                    <a:lnTo>
                      <a:pt x="612" y="522"/>
                    </a:lnTo>
                    <a:lnTo>
                      <a:pt x="630" y="527"/>
                    </a:lnTo>
                    <a:lnTo>
                      <a:pt x="643" y="529"/>
                    </a:lnTo>
                    <a:lnTo>
                      <a:pt x="659" y="530"/>
                    </a:lnTo>
                    <a:lnTo>
                      <a:pt x="659" y="530"/>
                    </a:lnTo>
                    <a:lnTo>
                      <a:pt x="673" y="530"/>
                    </a:lnTo>
                    <a:lnTo>
                      <a:pt x="682" y="530"/>
                    </a:lnTo>
                    <a:lnTo>
                      <a:pt x="682" y="530"/>
                    </a:lnTo>
                    <a:lnTo>
                      <a:pt x="682" y="530"/>
                    </a:lnTo>
                    <a:lnTo>
                      <a:pt x="682" y="530"/>
                    </a:lnTo>
                    <a:lnTo>
                      <a:pt x="684" y="529"/>
                    </a:lnTo>
                    <a:lnTo>
                      <a:pt x="684" y="529"/>
                    </a:lnTo>
                    <a:lnTo>
                      <a:pt x="684" y="529"/>
                    </a:lnTo>
                    <a:lnTo>
                      <a:pt x="684" y="529"/>
                    </a:lnTo>
                    <a:lnTo>
                      <a:pt x="685" y="529"/>
                    </a:lnTo>
                    <a:lnTo>
                      <a:pt x="685" y="529"/>
                    </a:lnTo>
                    <a:lnTo>
                      <a:pt x="687" y="528"/>
                    </a:lnTo>
                    <a:lnTo>
                      <a:pt x="687" y="528"/>
                    </a:lnTo>
                    <a:lnTo>
                      <a:pt x="688" y="528"/>
                    </a:lnTo>
                    <a:lnTo>
                      <a:pt x="688" y="528"/>
                    </a:lnTo>
                    <a:lnTo>
                      <a:pt x="688" y="528"/>
                    </a:lnTo>
                    <a:lnTo>
                      <a:pt x="688" y="528"/>
                    </a:lnTo>
                    <a:lnTo>
                      <a:pt x="689" y="527"/>
                    </a:lnTo>
                    <a:lnTo>
                      <a:pt x="689" y="527"/>
                    </a:lnTo>
                    <a:lnTo>
                      <a:pt x="689" y="527"/>
                    </a:lnTo>
                    <a:lnTo>
                      <a:pt x="689" y="527"/>
                    </a:lnTo>
                    <a:lnTo>
                      <a:pt x="690" y="524"/>
                    </a:lnTo>
                    <a:lnTo>
                      <a:pt x="690" y="524"/>
                    </a:lnTo>
                    <a:lnTo>
                      <a:pt x="690" y="524"/>
                    </a:lnTo>
                    <a:lnTo>
                      <a:pt x="690" y="524"/>
                    </a:lnTo>
                    <a:lnTo>
                      <a:pt x="692" y="523"/>
                    </a:lnTo>
                    <a:lnTo>
                      <a:pt x="692" y="523"/>
                    </a:lnTo>
                    <a:lnTo>
                      <a:pt x="692" y="522"/>
                    </a:lnTo>
                    <a:lnTo>
                      <a:pt x="692" y="522"/>
                    </a:lnTo>
                    <a:lnTo>
                      <a:pt x="692" y="520"/>
                    </a:lnTo>
                    <a:lnTo>
                      <a:pt x="692" y="520"/>
                    </a:lnTo>
                    <a:lnTo>
                      <a:pt x="693" y="519"/>
                    </a:lnTo>
                    <a:lnTo>
                      <a:pt x="693" y="519"/>
                    </a:lnTo>
                    <a:lnTo>
                      <a:pt x="694" y="518"/>
                    </a:lnTo>
                    <a:lnTo>
                      <a:pt x="694" y="518"/>
                    </a:lnTo>
                    <a:lnTo>
                      <a:pt x="694" y="515"/>
                    </a:lnTo>
                    <a:lnTo>
                      <a:pt x="694" y="515"/>
                    </a:lnTo>
                    <a:lnTo>
                      <a:pt x="696" y="514"/>
                    </a:lnTo>
                    <a:lnTo>
                      <a:pt x="696" y="514"/>
                    </a:lnTo>
                    <a:lnTo>
                      <a:pt x="696" y="513"/>
                    </a:lnTo>
                    <a:lnTo>
                      <a:pt x="696" y="513"/>
                    </a:lnTo>
                    <a:lnTo>
                      <a:pt x="696" y="513"/>
                    </a:lnTo>
                    <a:lnTo>
                      <a:pt x="696" y="513"/>
                    </a:lnTo>
                    <a:lnTo>
                      <a:pt x="697" y="510"/>
                    </a:lnTo>
                    <a:lnTo>
                      <a:pt x="697" y="510"/>
                    </a:lnTo>
                    <a:lnTo>
                      <a:pt x="697" y="510"/>
                    </a:lnTo>
                    <a:lnTo>
                      <a:pt x="697" y="510"/>
                    </a:lnTo>
                    <a:lnTo>
                      <a:pt x="697" y="509"/>
                    </a:lnTo>
                    <a:lnTo>
                      <a:pt x="697" y="509"/>
                    </a:lnTo>
                    <a:lnTo>
                      <a:pt x="697" y="508"/>
                    </a:lnTo>
                    <a:lnTo>
                      <a:pt x="697" y="508"/>
                    </a:lnTo>
                    <a:lnTo>
                      <a:pt x="697" y="506"/>
                    </a:lnTo>
                    <a:lnTo>
                      <a:pt x="697" y="506"/>
                    </a:lnTo>
                    <a:lnTo>
                      <a:pt x="697" y="506"/>
                    </a:lnTo>
                    <a:lnTo>
                      <a:pt x="697" y="506"/>
                    </a:lnTo>
                    <a:lnTo>
                      <a:pt x="697" y="505"/>
                    </a:lnTo>
                    <a:lnTo>
                      <a:pt x="697" y="505"/>
                    </a:lnTo>
                    <a:lnTo>
                      <a:pt x="697" y="504"/>
                    </a:lnTo>
                    <a:lnTo>
                      <a:pt x="697" y="504"/>
                    </a:lnTo>
                    <a:lnTo>
                      <a:pt x="697" y="503"/>
                    </a:lnTo>
                    <a:lnTo>
                      <a:pt x="697" y="503"/>
                    </a:lnTo>
                    <a:lnTo>
                      <a:pt x="697" y="503"/>
                    </a:lnTo>
                    <a:lnTo>
                      <a:pt x="697" y="503"/>
                    </a:lnTo>
                    <a:lnTo>
                      <a:pt x="696" y="500"/>
                    </a:lnTo>
                    <a:lnTo>
                      <a:pt x="696" y="500"/>
                    </a:lnTo>
                    <a:lnTo>
                      <a:pt x="696" y="500"/>
                    </a:lnTo>
                    <a:lnTo>
                      <a:pt x="696" y="500"/>
                    </a:lnTo>
                    <a:lnTo>
                      <a:pt x="696" y="500"/>
                    </a:lnTo>
                    <a:lnTo>
                      <a:pt x="690" y="493"/>
                    </a:lnTo>
                    <a:lnTo>
                      <a:pt x="682" y="483"/>
                    </a:lnTo>
                    <a:lnTo>
                      <a:pt x="682" y="483"/>
                    </a:lnTo>
                    <a:lnTo>
                      <a:pt x="669" y="471"/>
                    </a:lnTo>
                    <a:lnTo>
                      <a:pt x="659" y="462"/>
                    </a:lnTo>
                    <a:lnTo>
                      <a:pt x="645" y="452"/>
                    </a:lnTo>
                    <a:lnTo>
                      <a:pt x="645" y="452"/>
                    </a:lnTo>
                    <a:lnTo>
                      <a:pt x="648" y="440"/>
                    </a:lnTo>
                    <a:lnTo>
                      <a:pt x="648" y="440"/>
                    </a:lnTo>
                    <a:lnTo>
                      <a:pt x="651" y="427"/>
                    </a:lnTo>
                    <a:lnTo>
                      <a:pt x="651" y="427"/>
                    </a:lnTo>
                    <a:lnTo>
                      <a:pt x="669" y="426"/>
                    </a:lnTo>
                    <a:lnTo>
                      <a:pt x="683" y="423"/>
                    </a:lnTo>
                    <a:lnTo>
                      <a:pt x="698" y="418"/>
                    </a:lnTo>
                    <a:lnTo>
                      <a:pt x="698" y="418"/>
                    </a:lnTo>
                    <a:lnTo>
                      <a:pt x="711" y="415"/>
                    </a:lnTo>
                    <a:lnTo>
                      <a:pt x="718" y="411"/>
                    </a:lnTo>
                    <a:lnTo>
                      <a:pt x="718" y="411"/>
                    </a:lnTo>
                    <a:lnTo>
                      <a:pt x="719" y="411"/>
                    </a:lnTo>
                    <a:lnTo>
                      <a:pt x="719" y="411"/>
                    </a:lnTo>
                    <a:lnTo>
                      <a:pt x="721" y="409"/>
                    </a:lnTo>
                    <a:lnTo>
                      <a:pt x="721" y="409"/>
                    </a:lnTo>
                    <a:lnTo>
                      <a:pt x="721" y="409"/>
                    </a:lnTo>
                    <a:lnTo>
                      <a:pt x="721" y="409"/>
                    </a:lnTo>
                    <a:lnTo>
                      <a:pt x="723" y="408"/>
                    </a:lnTo>
                    <a:lnTo>
                      <a:pt x="723" y="408"/>
                    </a:lnTo>
                    <a:lnTo>
                      <a:pt x="723" y="408"/>
                    </a:lnTo>
                    <a:lnTo>
                      <a:pt x="723" y="408"/>
                    </a:lnTo>
                    <a:lnTo>
                      <a:pt x="725" y="407"/>
                    </a:lnTo>
                    <a:lnTo>
                      <a:pt x="725" y="407"/>
                    </a:lnTo>
                    <a:lnTo>
                      <a:pt x="725" y="407"/>
                    </a:lnTo>
                    <a:lnTo>
                      <a:pt x="725" y="407"/>
                    </a:lnTo>
                    <a:lnTo>
                      <a:pt x="725" y="404"/>
                    </a:lnTo>
                    <a:lnTo>
                      <a:pt x="725" y="404"/>
                    </a:lnTo>
                    <a:lnTo>
                      <a:pt x="725" y="404"/>
                    </a:lnTo>
                    <a:lnTo>
                      <a:pt x="725" y="404"/>
                    </a:lnTo>
                    <a:lnTo>
                      <a:pt x="726" y="403"/>
                    </a:lnTo>
                    <a:lnTo>
                      <a:pt x="726" y="403"/>
                    </a:lnTo>
                    <a:lnTo>
                      <a:pt x="726" y="402"/>
                    </a:lnTo>
                    <a:lnTo>
                      <a:pt x="726" y="402"/>
                    </a:lnTo>
                    <a:lnTo>
                      <a:pt x="726" y="401"/>
                    </a:lnTo>
                    <a:lnTo>
                      <a:pt x="726" y="401"/>
                    </a:lnTo>
                    <a:lnTo>
                      <a:pt x="726" y="401"/>
                    </a:lnTo>
                    <a:lnTo>
                      <a:pt x="726" y="401"/>
                    </a:lnTo>
                    <a:lnTo>
                      <a:pt x="726" y="398"/>
                    </a:lnTo>
                    <a:lnTo>
                      <a:pt x="726" y="398"/>
                    </a:lnTo>
                    <a:lnTo>
                      <a:pt x="726" y="398"/>
                    </a:lnTo>
                    <a:lnTo>
                      <a:pt x="726" y="398"/>
                    </a:lnTo>
                    <a:lnTo>
                      <a:pt x="727" y="396"/>
                    </a:lnTo>
                    <a:lnTo>
                      <a:pt x="727" y="396"/>
                    </a:lnTo>
                    <a:lnTo>
                      <a:pt x="727" y="393"/>
                    </a:lnTo>
                    <a:lnTo>
                      <a:pt x="727" y="393"/>
                    </a:lnTo>
                    <a:lnTo>
                      <a:pt x="727" y="392"/>
                    </a:lnTo>
                    <a:lnTo>
                      <a:pt x="727" y="392"/>
                    </a:lnTo>
                    <a:lnTo>
                      <a:pt x="727" y="391"/>
                    </a:lnTo>
                    <a:lnTo>
                      <a:pt x="727" y="391"/>
                    </a:lnTo>
                    <a:lnTo>
                      <a:pt x="727" y="389"/>
                    </a:lnTo>
                    <a:lnTo>
                      <a:pt x="727" y="389"/>
                    </a:lnTo>
                    <a:lnTo>
                      <a:pt x="727" y="388"/>
                    </a:lnTo>
                    <a:lnTo>
                      <a:pt x="727" y="388"/>
                    </a:lnTo>
                    <a:lnTo>
                      <a:pt x="727" y="387"/>
                    </a:lnTo>
                    <a:lnTo>
                      <a:pt x="727" y="387"/>
                    </a:lnTo>
                    <a:lnTo>
                      <a:pt x="727" y="386"/>
                    </a:lnTo>
                    <a:lnTo>
                      <a:pt x="727" y="386"/>
                    </a:lnTo>
                    <a:lnTo>
                      <a:pt x="727" y="386"/>
                    </a:lnTo>
                    <a:lnTo>
                      <a:pt x="727" y="386"/>
                    </a:lnTo>
                    <a:lnTo>
                      <a:pt x="726" y="384"/>
                    </a:lnTo>
                    <a:lnTo>
                      <a:pt x="726" y="384"/>
                    </a:lnTo>
                    <a:lnTo>
                      <a:pt x="726" y="383"/>
                    </a:lnTo>
                    <a:lnTo>
                      <a:pt x="726" y="383"/>
                    </a:lnTo>
                    <a:lnTo>
                      <a:pt x="726" y="382"/>
                    </a:lnTo>
                    <a:lnTo>
                      <a:pt x="726" y="382"/>
                    </a:lnTo>
                    <a:lnTo>
                      <a:pt x="725" y="382"/>
                    </a:lnTo>
                    <a:lnTo>
                      <a:pt x="725" y="382"/>
                    </a:lnTo>
                    <a:lnTo>
                      <a:pt x="725" y="381"/>
                    </a:lnTo>
                    <a:lnTo>
                      <a:pt x="725" y="381"/>
                    </a:lnTo>
                    <a:lnTo>
                      <a:pt x="723" y="379"/>
                    </a:lnTo>
                    <a:lnTo>
                      <a:pt x="723" y="379"/>
                    </a:lnTo>
                    <a:lnTo>
                      <a:pt x="722" y="378"/>
                    </a:lnTo>
                    <a:lnTo>
                      <a:pt x="722" y="378"/>
                    </a:lnTo>
                    <a:lnTo>
                      <a:pt x="722" y="378"/>
                    </a:lnTo>
                    <a:lnTo>
                      <a:pt x="722" y="378"/>
                    </a:lnTo>
                    <a:lnTo>
                      <a:pt x="722" y="378"/>
                    </a:lnTo>
                    <a:lnTo>
                      <a:pt x="714" y="373"/>
                    </a:lnTo>
                    <a:lnTo>
                      <a:pt x="703" y="367"/>
                    </a:lnTo>
                    <a:lnTo>
                      <a:pt x="703" y="367"/>
                    </a:lnTo>
                    <a:lnTo>
                      <a:pt x="688" y="360"/>
                    </a:lnTo>
                    <a:lnTo>
                      <a:pt x="675" y="355"/>
                    </a:lnTo>
                    <a:lnTo>
                      <a:pt x="658" y="350"/>
                    </a:lnTo>
                    <a:lnTo>
                      <a:pt x="658" y="350"/>
                    </a:lnTo>
                    <a:lnTo>
                      <a:pt x="655" y="325"/>
                    </a:lnTo>
                    <a:lnTo>
                      <a:pt x="655" y="325"/>
                    </a:lnTo>
                    <a:lnTo>
                      <a:pt x="672" y="318"/>
                    </a:lnTo>
                    <a:lnTo>
                      <a:pt x="684" y="310"/>
                    </a:lnTo>
                    <a:lnTo>
                      <a:pt x="697" y="301"/>
                    </a:lnTo>
                    <a:lnTo>
                      <a:pt x="697" y="301"/>
                    </a:lnTo>
                    <a:lnTo>
                      <a:pt x="707" y="292"/>
                    </a:lnTo>
                    <a:lnTo>
                      <a:pt x="713" y="287"/>
                    </a:lnTo>
                    <a:lnTo>
                      <a:pt x="713" y="287"/>
                    </a:lnTo>
                    <a:lnTo>
                      <a:pt x="713" y="287"/>
                    </a:lnTo>
                    <a:lnTo>
                      <a:pt x="713" y="287"/>
                    </a:lnTo>
                    <a:lnTo>
                      <a:pt x="713" y="287"/>
                    </a:lnTo>
                    <a:lnTo>
                      <a:pt x="717" y="282"/>
                    </a:lnTo>
                    <a:lnTo>
                      <a:pt x="717" y="282"/>
                    </a:lnTo>
                    <a:lnTo>
                      <a:pt x="717" y="282"/>
                    </a:lnTo>
                    <a:lnTo>
                      <a:pt x="717" y="282"/>
                    </a:lnTo>
                    <a:lnTo>
                      <a:pt x="717" y="281"/>
                    </a:lnTo>
                    <a:lnTo>
                      <a:pt x="717" y="281"/>
                    </a:lnTo>
                    <a:lnTo>
                      <a:pt x="717" y="281"/>
                    </a:lnTo>
                    <a:lnTo>
                      <a:pt x="717" y="281"/>
                    </a:lnTo>
                    <a:lnTo>
                      <a:pt x="717" y="278"/>
                    </a:lnTo>
                    <a:lnTo>
                      <a:pt x="717" y="278"/>
                    </a:lnTo>
                    <a:lnTo>
                      <a:pt x="717" y="278"/>
                    </a:lnTo>
                    <a:lnTo>
                      <a:pt x="717" y="278"/>
                    </a:lnTo>
                    <a:lnTo>
                      <a:pt x="717" y="277"/>
                    </a:lnTo>
                    <a:lnTo>
                      <a:pt x="717" y="277"/>
                    </a:lnTo>
                    <a:lnTo>
                      <a:pt x="717" y="276"/>
                    </a:lnTo>
                    <a:lnTo>
                      <a:pt x="717" y="276"/>
                    </a:lnTo>
                    <a:lnTo>
                      <a:pt x="717" y="275"/>
                    </a:lnTo>
                    <a:lnTo>
                      <a:pt x="717" y="275"/>
                    </a:lnTo>
                    <a:lnTo>
                      <a:pt x="717" y="273"/>
                    </a:lnTo>
                    <a:lnTo>
                      <a:pt x="717" y="273"/>
                    </a:lnTo>
                    <a:lnTo>
                      <a:pt x="716" y="272"/>
                    </a:lnTo>
                    <a:lnTo>
                      <a:pt x="716" y="272"/>
                    </a:lnTo>
                    <a:lnTo>
                      <a:pt x="716" y="271"/>
                    </a:lnTo>
                    <a:lnTo>
                      <a:pt x="716" y="271"/>
                    </a:lnTo>
                    <a:lnTo>
                      <a:pt x="716" y="270"/>
                    </a:lnTo>
                    <a:lnTo>
                      <a:pt x="716" y="270"/>
                    </a:lnTo>
                    <a:lnTo>
                      <a:pt x="714" y="267"/>
                    </a:lnTo>
                    <a:lnTo>
                      <a:pt x="714" y="267"/>
                    </a:lnTo>
                    <a:lnTo>
                      <a:pt x="714" y="266"/>
                    </a:lnTo>
                    <a:lnTo>
                      <a:pt x="714" y="266"/>
                    </a:lnTo>
                    <a:lnTo>
                      <a:pt x="714" y="265"/>
                    </a:lnTo>
                    <a:lnTo>
                      <a:pt x="714" y="265"/>
                    </a:lnTo>
                    <a:lnTo>
                      <a:pt x="714" y="263"/>
                    </a:lnTo>
                    <a:lnTo>
                      <a:pt x="714" y="263"/>
                    </a:lnTo>
                    <a:lnTo>
                      <a:pt x="713" y="262"/>
                    </a:lnTo>
                    <a:lnTo>
                      <a:pt x="713" y="262"/>
                    </a:lnTo>
                    <a:lnTo>
                      <a:pt x="713" y="262"/>
                    </a:lnTo>
                    <a:lnTo>
                      <a:pt x="713" y="262"/>
                    </a:lnTo>
                    <a:lnTo>
                      <a:pt x="712" y="260"/>
                    </a:lnTo>
                    <a:lnTo>
                      <a:pt x="712" y="260"/>
                    </a:lnTo>
                    <a:lnTo>
                      <a:pt x="712" y="260"/>
                    </a:lnTo>
                    <a:lnTo>
                      <a:pt x="712" y="260"/>
                    </a:lnTo>
                    <a:lnTo>
                      <a:pt x="711" y="258"/>
                    </a:lnTo>
                    <a:lnTo>
                      <a:pt x="711" y="258"/>
                    </a:lnTo>
                    <a:lnTo>
                      <a:pt x="711" y="258"/>
                    </a:lnTo>
                    <a:lnTo>
                      <a:pt x="711" y="258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9" y="257"/>
                    </a:lnTo>
                    <a:lnTo>
                      <a:pt x="707" y="256"/>
                    </a:lnTo>
                    <a:lnTo>
                      <a:pt x="707" y="256"/>
                    </a:lnTo>
                    <a:lnTo>
                      <a:pt x="707" y="256"/>
                    </a:lnTo>
                    <a:lnTo>
                      <a:pt x="707" y="256"/>
                    </a:lnTo>
                    <a:lnTo>
                      <a:pt x="706" y="255"/>
                    </a:lnTo>
                    <a:lnTo>
                      <a:pt x="706" y="255"/>
                    </a:lnTo>
                    <a:lnTo>
                      <a:pt x="704" y="255"/>
                    </a:lnTo>
                    <a:lnTo>
                      <a:pt x="704" y="255"/>
                    </a:lnTo>
                    <a:lnTo>
                      <a:pt x="704" y="255"/>
                    </a:lnTo>
                    <a:lnTo>
                      <a:pt x="704" y="255"/>
                    </a:lnTo>
                    <a:lnTo>
                      <a:pt x="697" y="252"/>
                    </a:lnTo>
                    <a:lnTo>
                      <a:pt x="684" y="251"/>
                    </a:lnTo>
                    <a:lnTo>
                      <a:pt x="684" y="251"/>
                    </a:lnTo>
                    <a:lnTo>
                      <a:pt x="667" y="250"/>
                    </a:lnTo>
                    <a:lnTo>
                      <a:pt x="654" y="250"/>
                    </a:lnTo>
                    <a:lnTo>
                      <a:pt x="635" y="251"/>
                    </a:lnTo>
                    <a:lnTo>
                      <a:pt x="635" y="251"/>
                    </a:lnTo>
                    <a:lnTo>
                      <a:pt x="625" y="228"/>
                    </a:lnTo>
                    <a:lnTo>
                      <a:pt x="625" y="228"/>
                    </a:lnTo>
                    <a:lnTo>
                      <a:pt x="638" y="214"/>
                    </a:lnTo>
                    <a:lnTo>
                      <a:pt x="646" y="204"/>
                    </a:lnTo>
                    <a:lnTo>
                      <a:pt x="655" y="190"/>
                    </a:lnTo>
                    <a:lnTo>
                      <a:pt x="655" y="190"/>
                    </a:lnTo>
                    <a:lnTo>
                      <a:pt x="663" y="180"/>
                    </a:lnTo>
                    <a:lnTo>
                      <a:pt x="667" y="173"/>
                    </a:lnTo>
                    <a:lnTo>
                      <a:pt x="667" y="173"/>
                    </a:lnTo>
                    <a:lnTo>
                      <a:pt x="667" y="173"/>
                    </a:lnTo>
                    <a:lnTo>
                      <a:pt x="667" y="171"/>
                    </a:lnTo>
                    <a:lnTo>
                      <a:pt x="667" y="171"/>
                    </a:lnTo>
                    <a:lnTo>
                      <a:pt x="667" y="170"/>
                    </a:lnTo>
                    <a:lnTo>
                      <a:pt x="667" y="170"/>
                    </a:lnTo>
                    <a:lnTo>
                      <a:pt x="667" y="169"/>
                    </a:lnTo>
                    <a:lnTo>
                      <a:pt x="667" y="169"/>
                    </a:lnTo>
                    <a:lnTo>
                      <a:pt x="668" y="168"/>
                    </a:lnTo>
                    <a:lnTo>
                      <a:pt x="668" y="168"/>
                    </a:lnTo>
                    <a:lnTo>
                      <a:pt x="668" y="166"/>
                    </a:lnTo>
                    <a:lnTo>
                      <a:pt x="668" y="166"/>
                    </a:lnTo>
                    <a:lnTo>
                      <a:pt x="668" y="165"/>
                    </a:lnTo>
                    <a:lnTo>
                      <a:pt x="668" y="165"/>
                    </a:lnTo>
                    <a:lnTo>
                      <a:pt x="668" y="165"/>
                    </a:lnTo>
                    <a:lnTo>
                      <a:pt x="668" y="165"/>
                    </a:lnTo>
                    <a:lnTo>
                      <a:pt x="667" y="163"/>
                    </a:lnTo>
                    <a:lnTo>
                      <a:pt x="667" y="163"/>
                    </a:lnTo>
                    <a:lnTo>
                      <a:pt x="667" y="163"/>
                    </a:lnTo>
                    <a:lnTo>
                      <a:pt x="667" y="163"/>
                    </a:lnTo>
                    <a:lnTo>
                      <a:pt x="667" y="161"/>
                    </a:lnTo>
                    <a:lnTo>
                      <a:pt x="667" y="161"/>
                    </a:lnTo>
                    <a:lnTo>
                      <a:pt x="667" y="160"/>
                    </a:lnTo>
                    <a:lnTo>
                      <a:pt x="667" y="160"/>
                    </a:lnTo>
                    <a:lnTo>
                      <a:pt x="665" y="159"/>
                    </a:lnTo>
                    <a:lnTo>
                      <a:pt x="665" y="159"/>
                    </a:lnTo>
                    <a:lnTo>
                      <a:pt x="665" y="159"/>
                    </a:lnTo>
                    <a:lnTo>
                      <a:pt x="665" y="159"/>
                    </a:lnTo>
                    <a:lnTo>
                      <a:pt x="664" y="158"/>
                    </a:lnTo>
                    <a:lnTo>
                      <a:pt x="664" y="158"/>
                    </a:lnTo>
                    <a:lnTo>
                      <a:pt x="663" y="156"/>
                    </a:lnTo>
                    <a:lnTo>
                      <a:pt x="663" y="156"/>
                    </a:lnTo>
                    <a:lnTo>
                      <a:pt x="662" y="154"/>
                    </a:lnTo>
                    <a:lnTo>
                      <a:pt x="662" y="154"/>
                    </a:lnTo>
                    <a:lnTo>
                      <a:pt x="660" y="153"/>
                    </a:lnTo>
                    <a:lnTo>
                      <a:pt x="660" y="153"/>
                    </a:lnTo>
                    <a:lnTo>
                      <a:pt x="660" y="151"/>
                    </a:lnTo>
                    <a:lnTo>
                      <a:pt x="660" y="151"/>
                    </a:lnTo>
                    <a:lnTo>
                      <a:pt x="659" y="150"/>
                    </a:lnTo>
                    <a:lnTo>
                      <a:pt x="659" y="150"/>
                    </a:lnTo>
                    <a:lnTo>
                      <a:pt x="659" y="150"/>
                    </a:lnTo>
                    <a:lnTo>
                      <a:pt x="659" y="150"/>
                    </a:lnTo>
                    <a:lnTo>
                      <a:pt x="658" y="149"/>
                    </a:lnTo>
                    <a:lnTo>
                      <a:pt x="658" y="149"/>
                    </a:lnTo>
                    <a:lnTo>
                      <a:pt x="658" y="147"/>
                    </a:lnTo>
                    <a:lnTo>
                      <a:pt x="658" y="147"/>
                    </a:lnTo>
                    <a:lnTo>
                      <a:pt x="655" y="146"/>
                    </a:lnTo>
                    <a:lnTo>
                      <a:pt x="655" y="146"/>
                    </a:lnTo>
                    <a:lnTo>
                      <a:pt x="655" y="146"/>
                    </a:lnTo>
                    <a:lnTo>
                      <a:pt x="655" y="146"/>
                    </a:lnTo>
                    <a:lnTo>
                      <a:pt x="654" y="146"/>
                    </a:lnTo>
                    <a:lnTo>
                      <a:pt x="654" y="146"/>
                    </a:lnTo>
                    <a:lnTo>
                      <a:pt x="654" y="145"/>
                    </a:lnTo>
                    <a:lnTo>
                      <a:pt x="654" y="145"/>
                    </a:lnTo>
                    <a:lnTo>
                      <a:pt x="653" y="145"/>
                    </a:lnTo>
                    <a:lnTo>
                      <a:pt x="653" y="145"/>
                    </a:lnTo>
                    <a:lnTo>
                      <a:pt x="651" y="145"/>
                    </a:lnTo>
                    <a:lnTo>
                      <a:pt x="651" y="145"/>
                    </a:lnTo>
                    <a:lnTo>
                      <a:pt x="650" y="144"/>
                    </a:lnTo>
                    <a:lnTo>
                      <a:pt x="650" y="144"/>
                    </a:lnTo>
                    <a:lnTo>
                      <a:pt x="649" y="144"/>
                    </a:lnTo>
                    <a:lnTo>
                      <a:pt x="649" y="144"/>
                    </a:lnTo>
                    <a:lnTo>
                      <a:pt x="646" y="144"/>
                    </a:lnTo>
                    <a:lnTo>
                      <a:pt x="646" y="144"/>
                    </a:lnTo>
                    <a:lnTo>
                      <a:pt x="646" y="144"/>
                    </a:lnTo>
                    <a:lnTo>
                      <a:pt x="646" y="144"/>
                    </a:lnTo>
                    <a:lnTo>
                      <a:pt x="646" y="144"/>
                    </a:lnTo>
                    <a:lnTo>
                      <a:pt x="638" y="145"/>
                    </a:lnTo>
                    <a:lnTo>
                      <a:pt x="626" y="147"/>
                    </a:lnTo>
                    <a:lnTo>
                      <a:pt x="626" y="147"/>
                    </a:lnTo>
                    <a:lnTo>
                      <a:pt x="610" y="153"/>
                    </a:lnTo>
                    <a:lnTo>
                      <a:pt x="597" y="156"/>
                    </a:lnTo>
                    <a:lnTo>
                      <a:pt x="580" y="164"/>
                    </a:lnTo>
                    <a:lnTo>
                      <a:pt x="580" y="164"/>
                    </a:lnTo>
                    <a:lnTo>
                      <a:pt x="562" y="146"/>
                    </a:lnTo>
                    <a:lnTo>
                      <a:pt x="562" y="146"/>
                    </a:lnTo>
                    <a:lnTo>
                      <a:pt x="570" y="130"/>
                    </a:lnTo>
                    <a:lnTo>
                      <a:pt x="575" y="117"/>
                    </a:lnTo>
                    <a:lnTo>
                      <a:pt x="578" y="101"/>
                    </a:lnTo>
                    <a:lnTo>
                      <a:pt x="578" y="101"/>
                    </a:lnTo>
                    <a:lnTo>
                      <a:pt x="581" y="88"/>
                    </a:lnTo>
                    <a:lnTo>
                      <a:pt x="582" y="81"/>
                    </a:lnTo>
                    <a:lnTo>
                      <a:pt x="582" y="81"/>
                    </a:lnTo>
                    <a:lnTo>
                      <a:pt x="582" y="81"/>
                    </a:lnTo>
                    <a:lnTo>
                      <a:pt x="582" y="81"/>
                    </a:lnTo>
                    <a:lnTo>
                      <a:pt x="582" y="79"/>
                    </a:lnTo>
                    <a:lnTo>
                      <a:pt x="582" y="79"/>
                    </a:lnTo>
                    <a:lnTo>
                      <a:pt x="582" y="78"/>
                    </a:lnTo>
                    <a:lnTo>
                      <a:pt x="582" y="78"/>
                    </a:lnTo>
                    <a:lnTo>
                      <a:pt x="582" y="77"/>
                    </a:lnTo>
                    <a:lnTo>
                      <a:pt x="582" y="77"/>
                    </a:lnTo>
                    <a:lnTo>
                      <a:pt x="582" y="74"/>
                    </a:lnTo>
                    <a:lnTo>
                      <a:pt x="582" y="74"/>
                    </a:lnTo>
                    <a:lnTo>
                      <a:pt x="582" y="74"/>
                    </a:lnTo>
                    <a:lnTo>
                      <a:pt x="582" y="74"/>
                    </a:lnTo>
                    <a:lnTo>
                      <a:pt x="581" y="73"/>
                    </a:lnTo>
                    <a:lnTo>
                      <a:pt x="581" y="73"/>
                    </a:lnTo>
                    <a:lnTo>
                      <a:pt x="581" y="72"/>
                    </a:lnTo>
                    <a:lnTo>
                      <a:pt x="581" y="72"/>
                    </a:lnTo>
                    <a:lnTo>
                      <a:pt x="581" y="72"/>
                    </a:lnTo>
                    <a:lnTo>
                      <a:pt x="581" y="72"/>
                    </a:lnTo>
                    <a:lnTo>
                      <a:pt x="580" y="71"/>
                    </a:lnTo>
                    <a:lnTo>
                      <a:pt x="580" y="71"/>
                    </a:lnTo>
                    <a:lnTo>
                      <a:pt x="578" y="69"/>
                    </a:lnTo>
                    <a:lnTo>
                      <a:pt x="578" y="69"/>
                    </a:lnTo>
                    <a:lnTo>
                      <a:pt x="578" y="69"/>
                    </a:lnTo>
                    <a:lnTo>
                      <a:pt x="578" y="69"/>
                    </a:lnTo>
                    <a:lnTo>
                      <a:pt x="577" y="68"/>
                    </a:lnTo>
                    <a:lnTo>
                      <a:pt x="577" y="68"/>
                    </a:lnTo>
                    <a:lnTo>
                      <a:pt x="577" y="68"/>
                    </a:lnTo>
                    <a:lnTo>
                      <a:pt x="577" y="68"/>
                    </a:lnTo>
                    <a:lnTo>
                      <a:pt x="575" y="67"/>
                    </a:lnTo>
                    <a:lnTo>
                      <a:pt x="575" y="67"/>
                    </a:lnTo>
                    <a:lnTo>
                      <a:pt x="575" y="66"/>
                    </a:lnTo>
                    <a:lnTo>
                      <a:pt x="575" y="66"/>
                    </a:lnTo>
                    <a:lnTo>
                      <a:pt x="572" y="64"/>
                    </a:lnTo>
                    <a:lnTo>
                      <a:pt x="572" y="64"/>
                    </a:lnTo>
                    <a:lnTo>
                      <a:pt x="571" y="63"/>
                    </a:lnTo>
                    <a:lnTo>
                      <a:pt x="571" y="63"/>
                    </a:lnTo>
                    <a:lnTo>
                      <a:pt x="570" y="63"/>
                    </a:lnTo>
                    <a:lnTo>
                      <a:pt x="570" y="63"/>
                    </a:lnTo>
                    <a:lnTo>
                      <a:pt x="568" y="62"/>
                    </a:lnTo>
                    <a:lnTo>
                      <a:pt x="568" y="62"/>
                    </a:lnTo>
                    <a:lnTo>
                      <a:pt x="567" y="62"/>
                    </a:lnTo>
                    <a:lnTo>
                      <a:pt x="567" y="62"/>
                    </a:lnTo>
                    <a:lnTo>
                      <a:pt x="566" y="61"/>
                    </a:lnTo>
                    <a:lnTo>
                      <a:pt x="566" y="61"/>
                    </a:lnTo>
                    <a:lnTo>
                      <a:pt x="566" y="61"/>
                    </a:lnTo>
                    <a:lnTo>
                      <a:pt x="566" y="61"/>
                    </a:lnTo>
                    <a:lnTo>
                      <a:pt x="565" y="59"/>
                    </a:lnTo>
                    <a:lnTo>
                      <a:pt x="565" y="59"/>
                    </a:lnTo>
                    <a:lnTo>
                      <a:pt x="563" y="59"/>
                    </a:lnTo>
                    <a:lnTo>
                      <a:pt x="563" y="59"/>
                    </a:lnTo>
                    <a:lnTo>
                      <a:pt x="562" y="59"/>
                    </a:lnTo>
                    <a:lnTo>
                      <a:pt x="562" y="59"/>
                    </a:lnTo>
                    <a:lnTo>
                      <a:pt x="562" y="59"/>
                    </a:lnTo>
                    <a:lnTo>
                      <a:pt x="562" y="59"/>
                    </a:lnTo>
                    <a:lnTo>
                      <a:pt x="559" y="59"/>
                    </a:lnTo>
                    <a:lnTo>
                      <a:pt x="559" y="59"/>
                    </a:lnTo>
                    <a:lnTo>
                      <a:pt x="559" y="59"/>
                    </a:lnTo>
                    <a:lnTo>
                      <a:pt x="559" y="59"/>
                    </a:lnTo>
                    <a:lnTo>
                      <a:pt x="557" y="59"/>
                    </a:lnTo>
                    <a:lnTo>
                      <a:pt x="557" y="59"/>
                    </a:lnTo>
                    <a:lnTo>
                      <a:pt x="557" y="59"/>
                    </a:lnTo>
                    <a:lnTo>
                      <a:pt x="557" y="59"/>
                    </a:lnTo>
                    <a:lnTo>
                      <a:pt x="554" y="61"/>
                    </a:lnTo>
                    <a:lnTo>
                      <a:pt x="554" y="61"/>
                    </a:lnTo>
                    <a:lnTo>
                      <a:pt x="554" y="61"/>
                    </a:lnTo>
                    <a:lnTo>
                      <a:pt x="554" y="61"/>
                    </a:lnTo>
                    <a:lnTo>
                      <a:pt x="554" y="61"/>
                    </a:lnTo>
                    <a:lnTo>
                      <a:pt x="547" y="64"/>
                    </a:lnTo>
                    <a:lnTo>
                      <a:pt x="536" y="71"/>
                    </a:lnTo>
                    <a:lnTo>
                      <a:pt x="536" y="71"/>
                    </a:lnTo>
                    <a:lnTo>
                      <a:pt x="523" y="81"/>
                    </a:lnTo>
                    <a:lnTo>
                      <a:pt x="512" y="90"/>
                    </a:lnTo>
                    <a:lnTo>
                      <a:pt x="499" y="102"/>
                    </a:lnTo>
                    <a:lnTo>
                      <a:pt x="499" y="102"/>
                    </a:lnTo>
                    <a:lnTo>
                      <a:pt x="476" y="92"/>
                    </a:lnTo>
                    <a:lnTo>
                      <a:pt x="476" y="92"/>
                    </a:lnTo>
                    <a:lnTo>
                      <a:pt x="478" y="73"/>
                    </a:lnTo>
                    <a:lnTo>
                      <a:pt x="478" y="61"/>
                    </a:lnTo>
                    <a:lnTo>
                      <a:pt x="476" y="43"/>
                    </a:lnTo>
                    <a:lnTo>
                      <a:pt x="476" y="43"/>
                    </a:lnTo>
                    <a:lnTo>
                      <a:pt x="474" y="30"/>
                    </a:lnTo>
                    <a:lnTo>
                      <a:pt x="473" y="23"/>
                    </a:lnTo>
                    <a:lnTo>
                      <a:pt x="473" y="23"/>
                    </a:lnTo>
                    <a:lnTo>
                      <a:pt x="473" y="23"/>
                    </a:lnTo>
                    <a:lnTo>
                      <a:pt x="473" y="23"/>
                    </a:lnTo>
                    <a:lnTo>
                      <a:pt x="473" y="23"/>
                    </a:lnTo>
                    <a:lnTo>
                      <a:pt x="473" y="23"/>
                    </a:lnTo>
                    <a:lnTo>
                      <a:pt x="471" y="20"/>
                    </a:lnTo>
                    <a:lnTo>
                      <a:pt x="471" y="20"/>
                    </a:lnTo>
                    <a:lnTo>
                      <a:pt x="471" y="19"/>
                    </a:lnTo>
                    <a:lnTo>
                      <a:pt x="471" y="19"/>
                    </a:lnTo>
                    <a:lnTo>
                      <a:pt x="470" y="18"/>
                    </a:lnTo>
                    <a:lnTo>
                      <a:pt x="470" y="18"/>
                    </a:lnTo>
                    <a:lnTo>
                      <a:pt x="470" y="18"/>
                    </a:lnTo>
                    <a:lnTo>
                      <a:pt x="470" y="18"/>
                    </a:lnTo>
                    <a:lnTo>
                      <a:pt x="469" y="16"/>
                    </a:lnTo>
                    <a:lnTo>
                      <a:pt x="469" y="16"/>
                    </a:lnTo>
                    <a:lnTo>
                      <a:pt x="469" y="15"/>
                    </a:lnTo>
                    <a:lnTo>
                      <a:pt x="469" y="15"/>
                    </a:lnTo>
                    <a:lnTo>
                      <a:pt x="467" y="15"/>
                    </a:lnTo>
                    <a:lnTo>
                      <a:pt x="467" y="15"/>
                    </a:lnTo>
                    <a:lnTo>
                      <a:pt x="467" y="14"/>
                    </a:lnTo>
                    <a:lnTo>
                      <a:pt x="467" y="14"/>
                    </a:lnTo>
                    <a:lnTo>
                      <a:pt x="464" y="13"/>
                    </a:lnTo>
                    <a:lnTo>
                      <a:pt x="464" y="13"/>
                    </a:lnTo>
                    <a:lnTo>
                      <a:pt x="462" y="13"/>
                    </a:lnTo>
                    <a:lnTo>
                      <a:pt x="462" y="13"/>
                    </a:lnTo>
                    <a:lnTo>
                      <a:pt x="461" y="13"/>
                    </a:lnTo>
                    <a:lnTo>
                      <a:pt x="461" y="13"/>
                    </a:lnTo>
                    <a:lnTo>
                      <a:pt x="460" y="11"/>
                    </a:lnTo>
                    <a:lnTo>
                      <a:pt x="460" y="11"/>
                    </a:lnTo>
                    <a:lnTo>
                      <a:pt x="457" y="11"/>
                    </a:lnTo>
                    <a:lnTo>
                      <a:pt x="457" y="11"/>
                    </a:lnTo>
                    <a:lnTo>
                      <a:pt x="455" y="10"/>
                    </a:lnTo>
                    <a:lnTo>
                      <a:pt x="455" y="10"/>
                    </a:lnTo>
                    <a:lnTo>
                      <a:pt x="455" y="10"/>
                    </a:lnTo>
                    <a:lnTo>
                      <a:pt x="455" y="10"/>
                    </a:lnTo>
                    <a:lnTo>
                      <a:pt x="452" y="10"/>
                    </a:lnTo>
                    <a:lnTo>
                      <a:pt x="452" y="10"/>
                    </a:lnTo>
                    <a:lnTo>
                      <a:pt x="452" y="10"/>
                    </a:lnTo>
                    <a:lnTo>
                      <a:pt x="452" y="10"/>
                    </a:lnTo>
                    <a:lnTo>
                      <a:pt x="447" y="9"/>
                    </a:lnTo>
                    <a:lnTo>
                      <a:pt x="447" y="9"/>
                    </a:lnTo>
                    <a:lnTo>
                      <a:pt x="447" y="9"/>
                    </a:lnTo>
                    <a:lnTo>
                      <a:pt x="447" y="9"/>
                    </a:lnTo>
                    <a:lnTo>
                      <a:pt x="446" y="10"/>
                    </a:lnTo>
                    <a:lnTo>
                      <a:pt x="446" y="10"/>
                    </a:lnTo>
                    <a:lnTo>
                      <a:pt x="445" y="10"/>
                    </a:lnTo>
                    <a:lnTo>
                      <a:pt x="445" y="10"/>
                    </a:lnTo>
                    <a:lnTo>
                      <a:pt x="441" y="11"/>
                    </a:lnTo>
                    <a:lnTo>
                      <a:pt x="441" y="11"/>
                    </a:lnTo>
                    <a:lnTo>
                      <a:pt x="441" y="11"/>
                    </a:lnTo>
                    <a:lnTo>
                      <a:pt x="441" y="11"/>
                    </a:lnTo>
                    <a:lnTo>
                      <a:pt x="440" y="14"/>
                    </a:lnTo>
                    <a:lnTo>
                      <a:pt x="440" y="14"/>
                    </a:lnTo>
                    <a:lnTo>
                      <a:pt x="439" y="14"/>
                    </a:lnTo>
                    <a:lnTo>
                      <a:pt x="439" y="14"/>
                    </a:lnTo>
                    <a:lnTo>
                      <a:pt x="439" y="14"/>
                    </a:lnTo>
                    <a:lnTo>
                      <a:pt x="439" y="14"/>
                    </a:lnTo>
                    <a:lnTo>
                      <a:pt x="433" y="20"/>
                    </a:lnTo>
                    <a:lnTo>
                      <a:pt x="426" y="29"/>
                    </a:lnTo>
                    <a:lnTo>
                      <a:pt x="426" y="29"/>
                    </a:lnTo>
                    <a:lnTo>
                      <a:pt x="416" y="44"/>
                    </a:lnTo>
                    <a:lnTo>
                      <a:pt x="410" y="56"/>
                    </a:lnTo>
                    <a:lnTo>
                      <a:pt x="401" y="72"/>
                    </a:lnTo>
                    <a:lnTo>
                      <a:pt x="401" y="72"/>
                    </a:lnTo>
                    <a:lnTo>
                      <a:pt x="377" y="69"/>
                    </a:lnTo>
                    <a:lnTo>
                      <a:pt x="377" y="69"/>
                    </a:lnTo>
                    <a:close/>
                    <a:moveTo>
                      <a:pt x="435" y="383"/>
                    </a:moveTo>
                    <a:lnTo>
                      <a:pt x="435" y="383"/>
                    </a:lnTo>
                    <a:lnTo>
                      <a:pt x="432" y="391"/>
                    </a:lnTo>
                    <a:lnTo>
                      <a:pt x="430" y="397"/>
                    </a:lnTo>
                    <a:lnTo>
                      <a:pt x="422" y="409"/>
                    </a:lnTo>
                    <a:lnTo>
                      <a:pt x="412" y="420"/>
                    </a:lnTo>
                    <a:lnTo>
                      <a:pt x="401" y="428"/>
                    </a:lnTo>
                    <a:lnTo>
                      <a:pt x="388" y="433"/>
                    </a:lnTo>
                    <a:lnTo>
                      <a:pt x="374" y="437"/>
                    </a:lnTo>
                    <a:lnTo>
                      <a:pt x="359" y="437"/>
                    </a:lnTo>
                    <a:lnTo>
                      <a:pt x="352" y="437"/>
                    </a:lnTo>
                    <a:lnTo>
                      <a:pt x="344" y="436"/>
                    </a:lnTo>
                    <a:lnTo>
                      <a:pt x="344" y="436"/>
                    </a:lnTo>
                    <a:lnTo>
                      <a:pt x="338" y="433"/>
                    </a:lnTo>
                    <a:lnTo>
                      <a:pt x="330" y="430"/>
                    </a:lnTo>
                    <a:lnTo>
                      <a:pt x="318" y="422"/>
                    </a:lnTo>
                    <a:lnTo>
                      <a:pt x="307" y="412"/>
                    </a:lnTo>
                    <a:lnTo>
                      <a:pt x="300" y="401"/>
                    </a:lnTo>
                    <a:lnTo>
                      <a:pt x="294" y="388"/>
                    </a:lnTo>
                    <a:lnTo>
                      <a:pt x="290" y="374"/>
                    </a:lnTo>
                    <a:lnTo>
                      <a:pt x="290" y="359"/>
                    </a:lnTo>
                    <a:lnTo>
                      <a:pt x="291" y="353"/>
                    </a:lnTo>
                    <a:lnTo>
                      <a:pt x="292" y="345"/>
                    </a:lnTo>
                    <a:lnTo>
                      <a:pt x="292" y="345"/>
                    </a:lnTo>
                    <a:lnTo>
                      <a:pt x="295" y="338"/>
                    </a:lnTo>
                    <a:lnTo>
                      <a:pt x="297" y="331"/>
                    </a:lnTo>
                    <a:lnTo>
                      <a:pt x="305" y="319"/>
                    </a:lnTo>
                    <a:lnTo>
                      <a:pt x="315" y="309"/>
                    </a:lnTo>
                    <a:lnTo>
                      <a:pt x="326" y="300"/>
                    </a:lnTo>
                    <a:lnTo>
                      <a:pt x="339" y="294"/>
                    </a:lnTo>
                    <a:lnTo>
                      <a:pt x="353" y="291"/>
                    </a:lnTo>
                    <a:lnTo>
                      <a:pt x="368" y="290"/>
                    </a:lnTo>
                    <a:lnTo>
                      <a:pt x="376" y="291"/>
                    </a:lnTo>
                    <a:lnTo>
                      <a:pt x="383" y="292"/>
                    </a:lnTo>
                    <a:lnTo>
                      <a:pt x="383" y="292"/>
                    </a:lnTo>
                    <a:lnTo>
                      <a:pt x="389" y="295"/>
                    </a:lnTo>
                    <a:lnTo>
                      <a:pt x="397" y="297"/>
                    </a:lnTo>
                    <a:lnTo>
                      <a:pt x="410" y="306"/>
                    </a:lnTo>
                    <a:lnTo>
                      <a:pt x="420" y="315"/>
                    </a:lnTo>
                    <a:lnTo>
                      <a:pt x="427" y="326"/>
                    </a:lnTo>
                    <a:lnTo>
                      <a:pt x="433" y="340"/>
                    </a:lnTo>
                    <a:lnTo>
                      <a:pt x="437" y="354"/>
                    </a:lnTo>
                    <a:lnTo>
                      <a:pt x="437" y="368"/>
                    </a:lnTo>
                    <a:lnTo>
                      <a:pt x="436" y="375"/>
                    </a:lnTo>
                    <a:lnTo>
                      <a:pt x="435" y="383"/>
                    </a:lnTo>
                    <a:lnTo>
                      <a:pt x="435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1" name="Freeform 29">
                <a:extLst>
                  <a:ext uri="{FF2B5EF4-FFF2-40B4-BE49-F238E27FC236}">
                    <a16:creationId xmlns:a16="http://schemas.microsoft.com/office/drawing/2014/main" xmlns="" id="{A77FA64F-CC1F-4392-80DF-4319948E45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1617" y="2887957"/>
                <a:ext cx="469548" cy="460493"/>
              </a:xfrm>
              <a:custGeom>
                <a:avLst/>
                <a:gdLst>
                  <a:gd name="T0" fmla="*/ 225 w 727"/>
                  <a:gd name="T1" fmla="*/ 15 h 711"/>
                  <a:gd name="T2" fmla="*/ 208 w 727"/>
                  <a:gd name="T3" fmla="*/ 19 h 711"/>
                  <a:gd name="T4" fmla="*/ 198 w 727"/>
                  <a:gd name="T5" fmla="*/ 29 h 711"/>
                  <a:gd name="T6" fmla="*/ 142 w 727"/>
                  <a:gd name="T7" fmla="*/ 90 h 711"/>
                  <a:gd name="T8" fmla="*/ 113 w 727"/>
                  <a:gd name="T9" fmla="*/ 84 h 711"/>
                  <a:gd name="T10" fmla="*/ 99 w 727"/>
                  <a:gd name="T11" fmla="*/ 98 h 711"/>
                  <a:gd name="T12" fmla="*/ 106 w 727"/>
                  <a:gd name="T13" fmla="*/ 127 h 711"/>
                  <a:gd name="T14" fmla="*/ 44 w 727"/>
                  <a:gd name="T15" fmla="*/ 181 h 711"/>
                  <a:gd name="T16" fmla="*/ 36 w 727"/>
                  <a:gd name="T17" fmla="*/ 186 h 711"/>
                  <a:gd name="T18" fmla="*/ 29 w 727"/>
                  <a:gd name="T19" fmla="*/ 203 h 711"/>
                  <a:gd name="T20" fmla="*/ 33 w 727"/>
                  <a:gd name="T21" fmla="*/ 213 h 711"/>
                  <a:gd name="T22" fmla="*/ 9 w 727"/>
                  <a:gd name="T23" fmla="*/ 300 h 711"/>
                  <a:gd name="T24" fmla="*/ 2 w 727"/>
                  <a:gd name="T25" fmla="*/ 306 h 711"/>
                  <a:gd name="T26" fmla="*/ 0 w 727"/>
                  <a:gd name="T27" fmla="*/ 324 h 711"/>
                  <a:gd name="T28" fmla="*/ 4 w 727"/>
                  <a:gd name="T29" fmla="*/ 332 h 711"/>
                  <a:gd name="T30" fmla="*/ 30 w 727"/>
                  <a:gd name="T31" fmla="*/ 410 h 711"/>
                  <a:gd name="T32" fmla="*/ 10 w 727"/>
                  <a:gd name="T33" fmla="*/ 431 h 711"/>
                  <a:gd name="T34" fmla="*/ 12 w 727"/>
                  <a:gd name="T35" fmla="*/ 444 h 711"/>
                  <a:gd name="T36" fmla="*/ 16 w 727"/>
                  <a:gd name="T37" fmla="*/ 453 h 711"/>
                  <a:gd name="T38" fmla="*/ 73 w 727"/>
                  <a:gd name="T39" fmla="*/ 462 h 711"/>
                  <a:gd name="T40" fmla="*/ 59 w 727"/>
                  <a:gd name="T41" fmla="*/ 543 h 711"/>
                  <a:gd name="T42" fmla="*/ 62 w 727"/>
                  <a:gd name="T43" fmla="*/ 553 h 711"/>
                  <a:gd name="T44" fmla="*/ 69 w 727"/>
                  <a:gd name="T45" fmla="*/ 563 h 711"/>
                  <a:gd name="T46" fmla="*/ 101 w 727"/>
                  <a:gd name="T47" fmla="*/ 564 h 711"/>
                  <a:gd name="T48" fmla="*/ 145 w 727"/>
                  <a:gd name="T49" fmla="*/ 635 h 711"/>
                  <a:gd name="T50" fmla="*/ 149 w 727"/>
                  <a:gd name="T51" fmla="*/ 642 h 711"/>
                  <a:gd name="T52" fmla="*/ 160 w 727"/>
                  <a:gd name="T53" fmla="*/ 651 h 711"/>
                  <a:gd name="T54" fmla="*/ 169 w 727"/>
                  <a:gd name="T55" fmla="*/ 652 h 711"/>
                  <a:gd name="T56" fmla="*/ 254 w 727"/>
                  <a:gd name="T57" fmla="*/ 690 h 711"/>
                  <a:gd name="T58" fmla="*/ 262 w 727"/>
                  <a:gd name="T59" fmla="*/ 698 h 711"/>
                  <a:gd name="T60" fmla="*/ 275 w 727"/>
                  <a:gd name="T61" fmla="*/ 701 h 711"/>
                  <a:gd name="T62" fmla="*/ 285 w 727"/>
                  <a:gd name="T63" fmla="*/ 700 h 711"/>
                  <a:gd name="T64" fmla="*/ 360 w 727"/>
                  <a:gd name="T65" fmla="*/ 672 h 711"/>
                  <a:gd name="T66" fmla="*/ 383 w 727"/>
                  <a:gd name="T67" fmla="*/ 710 h 711"/>
                  <a:gd name="T68" fmla="*/ 395 w 727"/>
                  <a:gd name="T69" fmla="*/ 711 h 711"/>
                  <a:gd name="T70" fmla="*/ 407 w 727"/>
                  <a:gd name="T71" fmla="*/ 709 h 711"/>
                  <a:gd name="T72" fmla="*/ 427 w 727"/>
                  <a:gd name="T73" fmla="*/ 636 h 711"/>
                  <a:gd name="T74" fmla="*/ 505 w 727"/>
                  <a:gd name="T75" fmla="*/ 683 h 711"/>
                  <a:gd name="T76" fmla="*/ 515 w 727"/>
                  <a:gd name="T77" fmla="*/ 680 h 711"/>
                  <a:gd name="T78" fmla="*/ 528 w 727"/>
                  <a:gd name="T79" fmla="*/ 672 h 711"/>
                  <a:gd name="T80" fmla="*/ 527 w 727"/>
                  <a:gd name="T81" fmla="*/ 615 h 711"/>
                  <a:gd name="T82" fmla="*/ 610 w 727"/>
                  <a:gd name="T83" fmla="*/ 613 h 711"/>
                  <a:gd name="T84" fmla="*/ 618 w 727"/>
                  <a:gd name="T85" fmla="*/ 608 h 711"/>
                  <a:gd name="T86" fmla="*/ 627 w 727"/>
                  <a:gd name="T87" fmla="*/ 598 h 711"/>
                  <a:gd name="T88" fmla="*/ 626 w 727"/>
                  <a:gd name="T89" fmla="*/ 582 h 711"/>
                  <a:gd name="T90" fmla="*/ 684 w 727"/>
                  <a:gd name="T91" fmla="*/ 514 h 711"/>
                  <a:gd name="T92" fmla="*/ 692 w 727"/>
                  <a:gd name="T93" fmla="*/ 507 h 711"/>
                  <a:gd name="T94" fmla="*/ 697 w 727"/>
                  <a:gd name="T95" fmla="*/ 495 h 711"/>
                  <a:gd name="T96" fmla="*/ 695 w 727"/>
                  <a:gd name="T97" fmla="*/ 485 h 711"/>
                  <a:gd name="T98" fmla="*/ 699 w 727"/>
                  <a:gd name="T99" fmla="*/ 403 h 711"/>
                  <a:gd name="T100" fmla="*/ 726 w 727"/>
                  <a:gd name="T101" fmla="*/ 389 h 711"/>
                  <a:gd name="T102" fmla="*/ 727 w 727"/>
                  <a:gd name="T103" fmla="*/ 376 h 711"/>
                  <a:gd name="T104" fmla="*/ 726 w 727"/>
                  <a:gd name="T105" fmla="*/ 366 h 711"/>
                  <a:gd name="T106" fmla="*/ 659 w 727"/>
                  <a:gd name="T107" fmla="*/ 335 h 711"/>
                  <a:gd name="T108" fmla="*/ 717 w 727"/>
                  <a:gd name="T109" fmla="*/ 266 h 711"/>
                  <a:gd name="T110" fmla="*/ 716 w 727"/>
                  <a:gd name="T111" fmla="*/ 254 h 711"/>
                  <a:gd name="T112" fmla="*/ 712 w 727"/>
                  <a:gd name="T113" fmla="*/ 243 h 711"/>
                  <a:gd name="T114" fmla="*/ 684 w 727"/>
                  <a:gd name="T115" fmla="*/ 235 h 711"/>
                  <a:gd name="T116" fmla="*/ 392 w 727"/>
                  <a:gd name="T117" fmla="*/ 83 h 711"/>
                  <a:gd name="T118" fmla="*/ 428 w 727"/>
                  <a:gd name="T119" fmla="*/ 311 h 711"/>
                  <a:gd name="T120" fmla="*/ 331 w 727"/>
                  <a:gd name="T121" fmla="*/ 414 h 711"/>
                  <a:gd name="T122" fmla="*/ 383 w 727"/>
                  <a:gd name="T123" fmla="*/ 277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27" h="711">
                    <a:moveTo>
                      <a:pt x="300" y="62"/>
                    </a:moveTo>
                    <a:lnTo>
                      <a:pt x="300" y="62"/>
                    </a:lnTo>
                    <a:lnTo>
                      <a:pt x="276" y="68"/>
                    </a:lnTo>
                    <a:lnTo>
                      <a:pt x="276" y="68"/>
                    </a:lnTo>
                    <a:lnTo>
                      <a:pt x="272" y="62"/>
                    </a:lnTo>
                    <a:lnTo>
                      <a:pt x="264" y="53"/>
                    </a:lnTo>
                    <a:lnTo>
                      <a:pt x="256" y="43"/>
                    </a:lnTo>
                    <a:lnTo>
                      <a:pt x="244" y="30"/>
                    </a:lnTo>
                    <a:lnTo>
                      <a:pt x="244" y="30"/>
                    </a:lnTo>
                    <a:lnTo>
                      <a:pt x="235" y="22"/>
                    </a:lnTo>
                    <a:lnTo>
                      <a:pt x="228" y="17"/>
                    </a:lnTo>
                    <a:lnTo>
                      <a:pt x="228" y="17"/>
                    </a:lnTo>
                    <a:lnTo>
                      <a:pt x="228" y="17"/>
                    </a:lnTo>
                    <a:lnTo>
                      <a:pt x="228" y="16"/>
                    </a:lnTo>
                    <a:lnTo>
                      <a:pt x="228" y="16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22" y="14"/>
                    </a:lnTo>
                    <a:lnTo>
                      <a:pt x="222" y="14"/>
                    </a:lnTo>
                    <a:lnTo>
                      <a:pt x="220" y="14"/>
                    </a:lnTo>
                    <a:lnTo>
                      <a:pt x="220" y="14"/>
                    </a:lnTo>
                    <a:lnTo>
                      <a:pt x="219" y="14"/>
                    </a:lnTo>
                    <a:lnTo>
                      <a:pt x="219" y="14"/>
                    </a:lnTo>
                    <a:lnTo>
                      <a:pt x="219" y="14"/>
                    </a:lnTo>
                    <a:lnTo>
                      <a:pt x="219" y="14"/>
                    </a:lnTo>
                    <a:lnTo>
                      <a:pt x="215" y="15"/>
                    </a:lnTo>
                    <a:lnTo>
                      <a:pt x="215" y="15"/>
                    </a:lnTo>
                    <a:lnTo>
                      <a:pt x="214" y="15"/>
                    </a:lnTo>
                    <a:lnTo>
                      <a:pt x="214" y="15"/>
                    </a:lnTo>
                    <a:lnTo>
                      <a:pt x="213" y="16"/>
                    </a:lnTo>
                    <a:lnTo>
                      <a:pt x="213" y="16"/>
                    </a:lnTo>
                    <a:lnTo>
                      <a:pt x="212" y="16"/>
                    </a:lnTo>
                    <a:lnTo>
                      <a:pt x="212" y="16"/>
                    </a:lnTo>
                    <a:lnTo>
                      <a:pt x="209" y="17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8" y="19"/>
                    </a:lnTo>
                    <a:lnTo>
                      <a:pt x="207" y="19"/>
                    </a:lnTo>
                    <a:lnTo>
                      <a:pt x="207" y="19"/>
                    </a:lnTo>
                    <a:lnTo>
                      <a:pt x="205" y="20"/>
                    </a:lnTo>
                    <a:lnTo>
                      <a:pt x="205" y="20"/>
                    </a:lnTo>
                    <a:lnTo>
                      <a:pt x="204" y="20"/>
                    </a:lnTo>
                    <a:lnTo>
                      <a:pt x="204" y="20"/>
                    </a:lnTo>
                    <a:lnTo>
                      <a:pt x="200" y="22"/>
                    </a:lnTo>
                    <a:lnTo>
                      <a:pt x="200" y="22"/>
                    </a:lnTo>
                    <a:lnTo>
                      <a:pt x="200" y="22"/>
                    </a:lnTo>
                    <a:lnTo>
                      <a:pt x="200" y="22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9" y="24"/>
                    </a:lnTo>
                    <a:lnTo>
                      <a:pt x="198" y="29"/>
                    </a:lnTo>
                    <a:lnTo>
                      <a:pt x="198" y="29"/>
                    </a:lnTo>
                    <a:lnTo>
                      <a:pt x="198" y="29"/>
                    </a:lnTo>
                    <a:lnTo>
                      <a:pt x="198" y="29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31"/>
                    </a:lnTo>
                    <a:lnTo>
                      <a:pt x="196" y="40"/>
                    </a:lnTo>
                    <a:lnTo>
                      <a:pt x="196" y="53"/>
                    </a:lnTo>
                    <a:lnTo>
                      <a:pt x="196" y="53"/>
                    </a:lnTo>
                    <a:lnTo>
                      <a:pt x="199" y="69"/>
                    </a:lnTo>
                    <a:lnTo>
                      <a:pt x="200" y="83"/>
                    </a:lnTo>
                    <a:lnTo>
                      <a:pt x="205" y="101"/>
                    </a:lnTo>
                    <a:lnTo>
                      <a:pt x="205" y="101"/>
                    </a:lnTo>
                    <a:lnTo>
                      <a:pt x="185" y="114"/>
                    </a:lnTo>
                    <a:lnTo>
                      <a:pt x="185" y="114"/>
                    </a:lnTo>
                    <a:lnTo>
                      <a:pt x="170" y="104"/>
                    </a:lnTo>
                    <a:lnTo>
                      <a:pt x="157" y="98"/>
                    </a:lnTo>
                    <a:lnTo>
                      <a:pt x="142" y="90"/>
                    </a:lnTo>
                    <a:lnTo>
                      <a:pt x="142" y="90"/>
                    </a:lnTo>
                    <a:lnTo>
                      <a:pt x="131" y="85"/>
                    </a:lnTo>
                    <a:lnTo>
                      <a:pt x="123" y="83"/>
                    </a:lnTo>
                    <a:lnTo>
                      <a:pt x="123" y="83"/>
                    </a:lnTo>
                    <a:lnTo>
                      <a:pt x="123" y="83"/>
                    </a:lnTo>
                    <a:lnTo>
                      <a:pt x="123" y="83"/>
                    </a:lnTo>
                    <a:lnTo>
                      <a:pt x="122" y="83"/>
                    </a:lnTo>
                    <a:lnTo>
                      <a:pt x="122" y="83"/>
                    </a:lnTo>
                    <a:lnTo>
                      <a:pt x="121" y="83"/>
                    </a:lnTo>
                    <a:lnTo>
                      <a:pt x="121" y="83"/>
                    </a:lnTo>
                    <a:lnTo>
                      <a:pt x="120" y="83"/>
                    </a:lnTo>
                    <a:lnTo>
                      <a:pt x="120" y="83"/>
                    </a:lnTo>
                    <a:lnTo>
                      <a:pt x="116" y="83"/>
                    </a:lnTo>
                    <a:lnTo>
                      <a:pt x="116" y="83"/>
                    </a:lnTo>
                    <a:lnTo>
                      <a:pt x="115" y="83"/>
                    </a:lnTo>
                    <a:lnTo>
                      <a:pt x="115" y="83"/>
                    </a:lnTo>
                    <a:lnTo>
                      <a:pt x="113" y="83"/>
                    </a:lnTo>
                    <a:lnTo>
                      <a:pt x="113" y="83"/>
                    </a:lnTo>
                    <a:lnTo>
                      <a:pt x="113" y="84"/>
                    </a:lnTo>
                    <a:lnTo>
                      <a:pt x="113" y="84"/>
                    </a:lnTo>
                    <a:lnTo>
                      <a:pt x="109" y="85"/>
                    </a:lnTo>
                    <a:lnTo>
                      <a:pt x="109" y="85"/>
                    </a:lnTo>
                    <a:lnTo>
                      <a:pt x="109" y="87"/>
                    </a:lnTo>
                    <a:lnTo>
                      <a:pt x="109" y="87"/>
                    </a:lnTo>
                    <a:lnTo>
                      <a:pt x="108" y="88"/>
                    </a:lnTo>
                    <a:lnTo>
                      <a:pt x="108" y="88"/>
                    </a:lnTo>
                    <a:lnTo>
                      <a:pt x="107" y="88"/>
                    </a:lnTo>
                    <a:lnTo>
                      <a:pt x="107" y="88"/>
                    </a:lnTo>
                    <a:lnTo>
                      <a:pt x="106" y="90"/>
                    </a:lnTo>
                    <a:lnTo>
                      <a:pt x="106" y="90"/>
                    </a:lnTo>
                    <a:lnTo>
                      <a:pt x="103" y="92"/>
                    </a:lnTo>
                    <a:lnTo>
                      <a:pt x="103" y="92"/>
                    </a:lnTo>
                    <a:lnTo>
                      <a:pt x="103" y="93"/>
                    </a:lnTo>
                    <a:lnTo>
                      <a:pt x="103" y="93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102" y="94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9" y="98"/>
                    </a:lnTo>
                    <a:lnTo>
                      <a:pt x="98" y="99"/>
                    </a:lnTo>
                    <a:lnTo>
                      <a:pt x="98" y="99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4"/>
                    </a:lnTo>
                    <a:lnTo>
                      <a:pt x="98" y="107"/>
                    </a:lnTo>
                    <a:lnTo>
                      <a:pt x="98" y="107"/>
                    </a:lnTo>
                    <a:lnTo>
                      <a:pt x="98" y="108"/>
                    </a:lnTo>
                    <a:lnTo>
                      <a:pt x="98" y="108"/>
                    </a:lnTo>
                    <a:lnTo>
                      <a:pt x="98" y="108"/>
                    </a:lnTo>
                    <a:lnTo>
                      <a:pt x="98" y="108"/>
                    </a:lnTo>
                    <a:lnTo>
                      <a:pt x="101" y="116"/>
                    </a:lnTo>
                    <a:lnTo>
                      <a:pt x="106" y="127"/>
                    </a:lnTo>
                    <a:lnTo>
                      <a:pt x="106" y="127"/>
                    </a:lnTo>
                    <a:lnTo>
                      <a:pt x="113" y="142"/>
                    </a:lnTo>
                    <a:lnTo>
                      <a:pt x="120" y="155"/>
                    </a:lnTo>
                    <a:lnTo>
                      <a:pt x="130" y="170"/>
                    </a:lnTo>
                    <a:lnTo>
                      <a:pt x="130" y="170"/>
                    </a:lnTo>
                    <a:lnTo>
                      <a:pt x="116" y="190"/>
                    </a:lnTo>
                    <a:lnTo>
                      <a:pt x="116" y="190"/>
                    </a:lnTo>
                    <a:lnTo>
                      <a:pt x="98" y="185"/>
                    </a:lnTo>
                    <a:lnTo>
                      <a:pt x="84" y="182"/>
                    </a:lnTo>
                    <a:lnTo>
                      <a:pt x="68" y="181"/>
                    </a:lnTo>
                    <a:lnTo>
                      <a:pt x="68" y="181"/>
                    </a:lnTo>
                    <a:lnTo>
                      <a:pt x="55" y="181"/>
                    </a:lnTo>
                    <a:lnTo>
                      <a:pt x="47" y="181"/>
                    </a:lnTo>
                    <a:lnTo>
                      <a:pt x="47" y="181"/>
                    </a:lnTo>
                    <a:lnTo>
                      <a:pt x="47" y="181"/>
                    </a:lnTo>
                    <a:lnTo>
                      <a:pt x="47" y="181"/>
                    </a:lnTo>
                    <a:lnTo>
                      <a:pt x="47" y="181"/>
                    </a:lnTo>
                    <a:lnTo>
                      <a:pt x="47" y="181"/>
                    </a:lnTo>
                    <a:lnTo>
                      <a:pt x="44" y="181"/>
                    </a:lnTo>
                    <a:lnTo>
                      <a:pt x="44" y="181"/>
                    </a:lnTo>
                    <a:lnTo>
                      <a:pt x="44" y="182"/>
                    </a:lnTo>
                    <a:lnTo>
                      <a:pt x="44" y="182"/>
                    </a:lnTo>
                    <a:lnTo>
                      <a:pt x="41" y="182"/>
                    </a:lnTo>
                    <a:lnTo>
                      <a:pt x="41" y="182"/>
                    </a:lnTo>
                    <a:lnTo>
                      <a:pt x="41" y="182"/>
                    </a:lnTo>
                    <a:lnTo>
                      <a:pt x="41" y="182"/>
                    </a:lnTo>
                    <a:lnTo>
                      <a:pt x="40" y="184"/>
                    </a:lnTo>
                    <a:lnTo>
                      <a:pt x="40" y="184"/>
                    </a:lnTo>
                    <a:lnTo>
                      <a:pt x="39" y="184"/>
                    </a:lnTo>
                    <a:lnTo>
                      <a:pt x="39" y="184"/>
                    </a:lnTo>
                    <a:lnTo>
                      <a:pt x="38" y="185"/>
                    </a:lnTo>
                    <a:lnTo>
                      <a:pt x="38" y="185"/>
                    </a:lnTo>
                    <a:lnTo>
                      <a:pt x="38" y="185"/>
                    </a:lnTo>
                    <a:lnTo>
                      <a:pt x="38" y="185"/>
                    </a:lnTo>
                    <a:lnTo>
                      <a:pt x="36" y="186"/>
                    </a:lnTo>
                    <a:lnTo>
                      <a:pt x="36" y="186"/>
                    </a:lnTo>
                    <a:lnTo>
                      <a:pt x="36" y="186"/>
                    </a:lnTo>
                    <a:lnTo>
                      <a:pt x="36" y="186"/>
                    </a:lnTo>
                    <a:lnTo>
                      <a:pt x="35" y="189"/>
                    </a:lnTo>
                    <a:lnTo>
                      <a:pt x="35" y="189"/>
                    </a:lnTo>
                    <a:lnTo>
                      <a:pt x="35" y="189"/>
                    </a:lnTo>
                    <a:lnTo>
                      <a:pt x="35" y="189"/>
                    </a:lnTo>
                    <a:lnTo>
                      <a:pt x="34" y="191"/>
                    </a:lnTo>
                    <a:lnTo>
                      <a:pt x="34" y="191"/>
                    </a:lnTo>
                    <a:lnTo>
                      <a:pt x="34" y="191"/>
                    </a:lnTo>
                    <a:lnTo>
                      <a:pt x="34" y="191"/>
                    </a:lnTo>
                    <a:lnTo>
                      <a:pt x="33" y="194"/>
                    </a:lnTo>
                    <a:lnTo>
                      <a:pt x="33" y="194"/>
                    </a:lnTo>
                    <a:lnTo>
                      <a:pt x="31" y="196"/>
                    </a:lnTo>
                    <a:lnTo>
                      <a:pt x="31" y="196"/>
                    </a:lnTo>
                    <a:lnTo>
                      <a:pt x="31" y="196"/>
                    </a:lnTo>
                    <a:lnTo>
                      <a:pt x="31" y="196"/>
                    </a:lnTo>
                    <a:lnTo>
                      <a:pt x="31" y="199"/>
                    </a:lnTo>
                    <a:lnTo>
                      <a:pt x="31" y="199"/>
                    </a:lnTo>
                    <a:lnTo>
                      <a:pt x="30" y="199"/>
                    </a:lnTo>
                    <a:lnTo>
                      <a:pt x="30" y="199"/>
                    </a:lnTo>
                    <a:lnTo>
                      <a:pt x="29" y="203"/>
                    </a:lnTo>
                    <a:lnTo>
                      <a:pt x="29" y="203"/>
                    </a:lnTo>
                    <a:lnTo>
                      <a:pt x="29" y="204"/>
                    </a:lnTo>
                    <a:lnTo>
                      <a:pt x="29" y="204"/>
                    </a:lnTo>
                    <a:lnTo>
                      <a:pt x="29" y="205"/>
                    </a:lnTo>
                    <a:lnTo>
                      <a:pt x="29" y="205"/>
                    </a:lnTo>
                    <a:lnTo>
                      <a:pt x="29" y="205"/>
                    </a:lnTo>
                    <a:lnTo>
                      <a:pt x="29" y="205"/>
                    </a:lnTo>
                    <a:lnTo>
                      <a:pt x="30" y="208"/>
                    </a:lnTo>
                    <a:lnTo>
                      <a:pt x="30" y="208"/>
                    </a:lnTo>
                    <a:lnTo>
                      <a:pt x="30" y="210"/>
                    </a:lnTo>
                    <a:lnTo>
                      <a:pt x="30" y="210"/>
                    </a:lnTo>
                    <a:lnTo>
                      <a:pt x="31" y="210"/>
                    </a:lnTo>
                    <a:lnTo>
                      <a:pt x="31" y="210"/>
                    </a:lnTo>
                    <a:lnTo>
                      <a:pt x="31" y="213"/>
                    </a:lnTo>
                    <a:lnTo>
                      <a:pt x="31" y="213"/>
                    </a:lnTo>
                    <a:lnTo>
                      <a:pt x="33" y="213"/>
                    </a:lnTo>
                    <a:lnTo>
                      <a:pt x="33" y="213"/>
                    </a:lnTo>
                    <a:lnTo>
                      <a:pt x="33" y="213"/>
                    </a:lnTo>
                    <a:lnTo>
                      <a:pt x="33" y="213"/>
                    </a:lnTo>
                    <a:lnTo>
                      <a:pt x="38" y="219"/>
                    </a:lnTo>
                    <a:lnTo>
                      <a:pt x="45" y="229"/>
                    </a:lnTo>
                    <a:lnTo>
                      <a:pt x="45" y="229"/>
                    </a:lnTo>
                    <a:lnTo>
                      <a:pt x="58" y="240"/>
                    </a:lnTo>
                    <a:lnTo>
                      <a:pt x="68" y="249"/>
                    </a:lnTo>
                    <a:lnTo>
                      <a:pt x="83" y="259"/>
                    </a:lnTo>
                    <a:lnTo>
                      <a:pt x="83" y="259"/>
                    </a:lnTo>
                    <a:lnTo>
                      <a:pt x="79" y="272"/>
                    </a:lnTo>
                    <a:lnTo>
                      <a:pt x="79" y="272"/>
                    </a:lnTo>
                    <a:lnTo>
                      <a:pt x="77" y="284"/>
                    </a:lnTo>
                    <a:lnTo>
                      <a:pt x="77" y="284"/>
                    </a:lnTo>
                    <a:lnTo>
                      <a:pt x="58" y="286"/>
                    </a:lnTo>
                    <a:lnTo>
                      <a:pt x="45" y="288"/>
                    </a:lnTo>
                    <a:lnTo>
                      <a:pt x="29" y="292"/>
                    </a:lnTo>
                    <a:lnTo>
                      <a:pt x="29" y="292"/>
                    </a:lnTo>
                    <a:lnTo>
                      <a:pt x="16" y="296"/>
                    </a:lnTo>
                    <a:lnTo>
                      <a:pt x="9" y="300"/>
                    </a:lnTo>
                    <a:lnTo>
                      <a:pt x="9" y="300"/>
                    </a:lnTo>
                    <a:lnTo>
                      <a:pt x="9" y="300"/>
                    </a:lnTo>
                    <a:lnTo>
                      <a:pt x="9" y="300"/>
                    </a:lnTo>
                    <a:lnTo>
                      <a:pt x="9" y="300"/>
                    </a:lnTo>
                    <a:lnTo>
                      <a:pt x="9" y="300"/>
                    </a:lnTo>
                    <a:lnTo>
                      <a:pt x="6" y="301"/>
                    </a:lnTo>
                    <a:lnTo>
                      <a:pt x="6" y="301"/>
                    </a:lnTo>
                    <a:lnTo>
                      <a:pt x="6" y="301"/>
                    </a:lnTo>
                    <a:lnTo>
                      <a:pt x="6" y="301"/>
                    </a:lnTo>
                    <a:lnTo>
                      <a:pt x="4" y="302"/>
                    </a:lnTo>
                    <a:lnTo>
                      <a:pt x="4" y="302"/>
                    </a:lnTo>
                    <a:lnTo>
                      <a:pt x="4" y="303"/>
                    </a:lnTo>
                    <a:lnTo>
                      <a:pt x="4" y="303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5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2" y="306"/>
                    </a:lnTo>
                    <a:lnTo>
                      <a:pt x="1" y="311"/>
                    </a:lnTo>
                    <a:lnTo>
                      <a:pt x="1" y="311"/>
                    </a:lnTo>
                    <a:lnTo>
                      <a:pt x="1" y="311"/>
                    </a:lnTo>
                    <a:lnTo>
                      <a:pt x="1" y="311"/>
                    </a:lnTo>
                    <a:lnTo>
                      <a:pt x="1" y="313"/>
                    </a:lnTo>
                    <a:lnTo>
                      <a:pt x="1" y="313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6"/>
                    </a:lnTo>
                    <a:lnTo>
                      <a:pt x="0" y="316"/>
                    </a:lnTo>
                    <a:lnTo>
                      <a:pt x="0" y="318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0" y="320"/>
                    </a:lnTo>
                    <a:lnTo>
                      <a:pt x="0" y="321"/>
                    </a:lnTo>
                    <a:lnTo>
                      <a:pt x="0" y="321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4"/>
                    </a:lnTo>
                    <a:lnTo>
                      <a:pt x="0" y="324"/>
                    </a:lnTo>
                    <a:lnTo>
                      <a:pt x="0" y="325"/>
                    </a:lnTo>
                    <a:lnTo>
                      <a:pt x="0" y="325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1" y="327"/>
                    </a:lnTo>
                    <a:lnTo>
                      <a:pt x="1" y="327"/>
                    </a:lnTo>
                    <a:lnTo>
                      <a:pt x="1" y="329"/>
                    </a:lnTo>
                    <a:lnTo>
                      <a:pt x="1" y="329"/>
                    </a:lnTo>
                    <a:lnTo>
                      <a:pt x="1" y="330"/>
                    </a:lnTo>
                    <a:lnTo>
                      <a:pt x="1" y="330"/>
                    </a:lnTo>
                    <a:lnTo>
                      <a:pt x="2" y="330"/>
                    </a:lnTo>
                    <a:lnTo>
                      <a:pt x="2" y="330"/>
                    </a:lnTo>
                    <a:lnTo>
                      <a:pt x="4" y="332"/>
                    </a:lnTo>
                    <a:lnTo>
                      <a:pt x="4" y="332"/>
                    </a:lnTo>
                    <a:lnTo>
                      <a:pt x="4" y="332"/>
                    </a:lnTo>
                    <a:lnTo>
                      <a:pt x="4" y="332"/>
                    </a:lnTo>
                    <a:lnTo>
                      <a:pt x="5" y="334"/>
                    </a:lnTo>
                    <a:lnTo>
                      <a:pt x="5" y="334"/>
                    </a:lnTo>
                    <a:lnTo>
                      <a:pt x="6" y="334"/>
                    </a:lnTo>
                    <a:lnTo>
                      <a:pt x="6" y="334"/>
                    </a:lnTo>
                    <a:lnTo>
                      <a:pt x="6" y="334"/>
                    </a:lnTo>
                    <a:lnTo>
                      <a:pt x="6" y="334"/>
                    </a:lnTo>
                    <a:lnTo>
                      <a:pt x="12" y="339"/>
                    </a:lnTo>
                    <a:lnTo>
                      <a:pt x="24" y="345"/>
                    </a:lnTo>
                    <a:lnTo>
                      <a:pt x="24" y="345"/>
                    </a:lnTo>
                    <a:lnTo>
                      <a:pt x="39" y="351"/>
                    </a:lnTo>
                    <a:lnTo>
                      <a:pt x="52" y="356"/>
                    </a:lnTo>
                    <a:lnTo>
                      <a:pt x="69" y="361"/>
                    </a:lnTo>
                    <a:lnTo>
                      <a:pt x="69" y="361"/>
                    </a:lnTo>
                    <a:lnTo>
                      <a:pt x="72" y="387"/>
                    </a:lnTo>
                    <a:lnTo>
                      <a:pt x="72" y="387"/>
                    </a:lnTo>
                    <a:lnTo>
                      <a:pt x="55" y="394"/>
                    </a:lnTo>
                    <a:lnTo>
                      <a:pt x="44" y="400"/>
                    </a:lnTo>
                    <a:lnTo>
                      <a:pt x="30" y="410"/>
                    </a:lnTo>
                    <a:lnTo>
                      <a:pt x="30" y="410"/>
                    </a:lnTo>
                    <a:lnTo>
                      <a:pt x="20" y="418"/>
                    </a:lnTo>
                    <a:lnTo>
                      <a:pt x="14" y="424"/>
                    </a:lnTo>
                    <a:lnTo>
                      <a:pt x="14" y="424"/>
                    </a:lnTo>
                    <a:lnTo>
                      <a:pt x="14" y="424"/>
                    </a:lnTo>
                    <a:lnTo>
                      <a:pt x="14" y="424"/>
                    </a:lnTo>
                    <a:lnTo>
                      <a:pt x="14" y="424"/>
                    </a:lnTo>
                    <a:lnTo>
                      <a:pt x="14" y="424"/>
                    </a:lnTo>
                    <a:lnTo>
                      <a:pt x="11" y="426"/>
                    </a:lnTo>
                    <a:lnTo>
                      <a:pt x="11" y="426"/>
                    </a:lnTo>
                    <a:lnTo>
                      <a:pt x="11" y="427"/>
                    </a:lnTo>
                    <a:lnTo>
                      <a:pt x="11" y="427"/>
                    </a:lnTo>
                    <a:lnTo>
                      <a:pt x="10" y="428"/>
                    </a:lnTo>
                    <a:lnTo>
                      <a:pt x="10" y="428"/>
                    </a:lnTo>
                    <a:lnTo>
                      <a:pt x="10" y="429"/>
                    </a:lnTo>
                    <a:lnTo>
                      <a:pt x="10" y="429"/>
                    </a:lnTo>
                    <a:lnTo>
                      <a:pt x="10" y="431"/>
                    </a:lnTo>
                    <a:lnTo>
                      <a:pt x="10" y="431"/>
                    </a:lnTo>
                    <a:lnTo>
                      <a:pt x="10" y="431"/>
                    </a:lnTo>
                    <a:lnTo>
                      <a:pt x="10" y="431"/>
                    </a:lnTo>
                    <a:lnTo>
                      <a:pt x="10" y="432"/>
                    </a:lnTo>
                    <a:lnTo>
                      <a:pt x="10" y="432"/>
                    </a:lnTo>
                    <a:lnTo>
                      <a:pt x="9" y="433"/>
                    </a:lnTo>
                    <a:lnTo>
                      <a:pt x="9" y="433"/>
                    </a:lnTo>
                    <a:lnTo>
                      <a:pt x="10" y="434"/>
                    </a:lnTo>
                    <a:lnTo>
                      <a:pt x="10" y="434"/>
                    </a:lnTo>
                    <a:lnTo>
                      <a:pt x="10" y="434"/>
                    </a:lnTo>
                    <a:lnTo>
                      <a:pt x="10" y="434"/>
                    </a:lnTo>
                    <a:lnTo>
                      <a:pt x="10" y="437"/>
                    </a:lnTo>
                    <a:lnTo>
                      <a:pt x="10" y="437"/>
                    </a:lnTo>
                    <a:lnTo>
                      <a:pt x="10" y="437"/>
                    </a:lnTo>
                    <a:lnTo>
                      <a:pt x="10" y="437"/>
                    </a:lnTo>
                    <a:lnTo>
                      <a:pt x="10" y="439"/>
                    </a:lnTo>
                    <a:lnTo>
                      <a:pt x="10" y="439"/>
                    </a:lnTo>
                    <a:lnTo>
                      <a:pt x="11" y="439"/>
                    </a:lnTo>
                    <a:lnTo>
                      <a:pt x="11" y="439"/>
                    </a:lnTo>
                    <a:lnTo>
                      <a:pt x="11" y="442"/>
                    </a:lnTo>
                    <a:lnTo>
                      <a:pt x="11" y="442"/>
                    </a:lnTo>
                    <a:lnTo>
                      <a:pt x="12" y="444"/>
                    </a:lnTo>
                    <a:lnTo>
                      <a:pt x="12" y="444"/>
                    </a:lnTo>
                    <a:lnTo>
                      <a:pt x="12" y="446"/>
                    </a:lnTo>
                    <a:lnTo>
                      <a:pt x="12" y="446"/>
                    </a:lnTo>
                    <a:lnTo>
                      <a:pt x="12" y="447"/>
                    </a:lnTo>
                    <a:lnTo>
                      <a:pt x="12" y="447"/>
                    </a:lnTo>
                    <a:lnTo>
                      <a:pt x="12" y="448"/>
                    </a:lnTo>
                    <a:lnTo>
                      <a:pt x="12" y="448"/>
                    </a:lnTo>
                    <a:lnTo>
                      <a:pt x="14" y="449"/>
                    </a:lnTo>
                    <a:lnTo>
                      <a:pt x="14" y="449"/>
                    </a:lnTo>
                    <a:lnTo>
                      <a:pt x="14" y="449"/>
                    </a:lnTo>
                    <a:lnTo>
                      <a:pt x="14" y="449"/>
                    </a:lnTo>
                    <a:lnTo>
                      <a:pt x="15" y="452"/>
                    </a:lnTo>
                    <a:lnTo>
                      <a:pt x="15" y="452"/>
                    </a:lnTo>
                    <a:lnTo>
                      <a:pt x="15" y="452"/>
                    </a:lnTo>
                    <a:lnTo>
                      <a:pt x="15" y="452"/>
                    </a:lnTo>
                    <a:lnTo>
                      <a:pt x="15" y="453"/>
                    </a:lnTo>
                    <a:lnTo>
                      <a:pt x="15" y="453"/>
                    </a:lnTo>
                    <a:lnTo>
                      <a:pt x="16" y="453"/>
                    </a:lnTo>
                    <a:lnTo>
                      <a:pt x="16" y="453"/>
                    </a:lnTo>
                    <a:lnTo>
                      <a:pt x="18" y="455"/>
                    </a:lnTo>
                    <a:lnTo>
                      <a:pt x="18" y="455"/>
                    </a:lnTo>
                    <a:lnTo>
                      <a:pt x="18" y="455"/>
                    </a:lnTo>
                    <a:lnTo>
                      <a:pt x="18" y="455"/>
                    </a:lnTo>
                    <a:lnTo>
                      <a:pt x="20" y="456"/>
                    </a:lnTo>
                    <a:lnTo>
                      <a:pt x="20" y="456"/>
                    </a:lnTo>
                    <a:lnTo>
                      <a:pt x="20" y="456"/>
                    </a:lnTo>
                    <a:lnTo>
                      <a:pt x="20" y="456"/>
                    </a:lnTo>
                    <a:lnTo>
                      <a:pt x="21" y="457"/>
                    </a:lnTo>
                    <a:lnTo>
                      <a:pt x="21" y="457"/>
                    </a:lnTo>
                    <a:lnTo>
                      <a:pt x="23" y="457"/>
                    </a:lnTo>
                    <a:lnTo>
                      <a:pt x="23" y="457"/>
                    </a:lnTo>
                    <a:lnTo>
                      <a:pt x="23" y="457"/>
                    </a:lnTo>
                    <a:lnTo>
                      <a:pt x="23" y="457"/>
                    </a:lnTo>
                    <a:lnTo>
                      <a:pt x="30" y="460"/>
                    </a:lnTo>
                    <a:lnTo>
                      <a:pt x="43" y="461"/>
                    </a:lnTo>
                    <a:lnTo>
                      <a:pt x="43" y="461"/>
                    </a:lnTo>
                    <a:lnTo>
                      <a:pt x="60" y="462"/>
                    </a:lnTo>
                    <a:lnTo>
                      <a:pt x="73" y="462"/>
                    </a:lnTo>
                    <a:lnTo>
                      <a:pt x="92" y="461"/>
                    </a:lnTo>
                    <a:lnTo>
                      <a:pt x="92" y="461"/>
                    </a:lnTo>
                    <a:lnTo>
                      <a:pt x="102" y="483"/>
                    </a:lnTo>
                    <a:lnTo>
                      <a:pt x="102" y="483"/>
                    </a:lnTo>
                    <a:lnTo>
                      <a:pt x="89" y="497"/>
                    </a:lnTo>
                    <a:lnTo>
                      <a:pt x="81" y="507"/>
                    </a:lnTo>
                    <a:lnTo>
                      <a:pt x="72" y="521"/>
                    </a:lnTo>
                    <a:lnTo>
                      <a:pt x="72" y="521"/>
                    </a:lnTo>
                    <a:lnTo>
                      <a:pt x="64" y="531"/>
                    </a:lnTo>
                    <a:lnTo>
                      <a:pt x="60" y="539"/>
                    </a:lnTo>
                    <a:lnTo>
                      <a:pt x="60" y="539"/>
                    </a:lnTo>
                    <a:lnTo>
                      <a:pt x="60" y="539"/>
                    </a:lnTo>
                    <a:lnTo>
                      <a:pt x="60" y="539"/>
                    </a:lnTo>
                    <a:lnTo>
                      <a:pt x="60" y="540"/>
                    </a:lnTo>
                    <a:lnTo>
                      <a:pt x="60" y="540"/>
                    </a:lnTo>
                    <a:lnTo>
                      <a:pt x="59" y="541"/>
                    </a:lnTo>
                    <a:lnTo>
                      <a:pt x="59" y="541"/>
                    </a:lnTo>
                    <a:lnTo>
                      <a:pt x="59" y="543"/>
                    </a:lnTo>
                    <a:lnTo>
                      <a:pt x="59" y="543"/>
                    </a:lnTo>
                    <a:lnTo>
                      <a:pt x="59" y="544"/>
                    </a:lnTo>
                    <a:lnTo>
                      <a:pt x="59" y="544"/>
                    </a:lnTo>
                    <a:lnTo>
                      <a:pt x="59" y="545"/>
                    </a:lnTo>
                    <a:lnTo>
                      <a:pt x="59" y="545"/>
                    </a:lnTo>
                    <a:lnTo>
                      <a:pt x="59" y="546"/>
                    </a:lnTo>
                    <a:lnTo>
                      <a:pt x="59" y="546"/>
                    </a:lnTo>
                    <a:lnTo>
                      <a:pt x="59" y="546"/>
                    </a:lnTo>
                    <a:lnTo>
                      <a:pt x="59" y="546"/>
                    </a:lnTo>
                    <a:lnTo>
                      <a:pt x="59" y="548"/>
                    </a:lnTo>
                    <a:lnTo>
                      <a:pt x="59" y="548"/>
                    </a:lnTo>
                    <a:lnTo>
                      <a:pt x="59" y="549"/>
                    </a:lnTo>
                    <a:lnTo>
                      <a:pt x="59" y="549"/>
                    </a:lnTo>
                    <a:lnTo>
                      <a:pt x="60" y="550"/>
                    </a:lnTo>
                    <a:lnTo>
                      <a:pt x="60" y="550"/>
                    </a:lnTo>
                    <a:lnTo>
                      <a:pt x="60" y="550"/>
                    </a:lnTo>
                    <a:lnTo>
                      <a:pt x="60" y="550"/>
                    </a:lnTo>
                    <a:lnTo>
                      <a:pt x="62" y="553"/>
                    </a:lnTo>
                    <a:lnTo>
                      <a:pt x="62" y="553"/>
                    </a:lnTo>
                    <a:lnTo>
                      <a:pt x="62" y="553"/>
                    </a:lnTo>
                    <a:lnTo>
                      <a:pt x="62" y="553"/>
                    </a:lnTo>
                    <a:lnTo>
                      <a:pt x="63" y="554"/>
                    </a:lnTo>
                    <a:lnTo>
                      <a:pt x="63" y="554"/>
                    </a:lnTo>
                    <a:lnTo>
                      <a:pt x="63" y="555"/>
                    </a:lnTo>
                    <a:lnTo>
                      <a:pt x="63" y="555"/>
                    </a:lnTo>
                    <a:lnTo>
                      <a:pt x="65" y="557"/>
                    </a:lnTo>
                    <a:lnTo>
                      <a:pt x="65" y="557"/>
                    </a:lnTo>
                    <a:lnTo>
                      <a:pt x="67" y="559"/>
                    </a:lnTo>
                    <a:lnTo>
                      <a:pt x="67" y="559"/>
                    </a:lnTo>
                    <a:lnTo>
                      <a:pt x="67" y="560"/>
                    </a:lnTo>
                    <a:lnTo>
                      <a:pt x="67" y="560"/>
                    </a:lnTo>
                    <a:lnTo>
                      <a:pt x="68" y="562"/>
                    </a:lnTo>
                    <a:lnTo>
                      <a:pt x="68" y="562"/>
                    </a:lnTo>
                    <a:lnTo>
                      <a:pt x="68" y="562"/>
                    </a:lnTo>
                    <a:lnTo>
                      <a:pt x="68" y="562"/>
                    </a:lnTo>
                    <a:lnTo>
                      <a:pt x="69" y="563"/>
                    </a:lnTo>
                    <a:lnTo>
                      <a:pt x="69" y="563"/>
                    </a:lnTo>
                    <a:lnTo>
                      <a:pt x="69" y="563"/>
                    </a:lnTo>
                    <a:lnTo>
                      <a:pt x="69" y="563"/>
                    </a:lnTo>
                    <a:lnTo>
                      <a:pt x="70" y="565"/>
                    </a:lnTo>
                    <a:lnTo>
                      <a:pt x="70" y="565"/>
                    </a:lnTo>
                    <a:lnTo>
                      <a:pt x="72" y="565"/>
                    </a:lnTo>
                    <a:lnTo>
                      <a:pt x="72" y="565"/>
                    </a:lnTo>
                    <a:lnTo>
                      <a:pt x="73" y="565"/>
                    </a:lnTo>
                    <a:lnTo>
                      <a:pt x="73" y="565"/>
                    </a:lnTo>
                    <a:lnTo>
                      <a:pt x="73" y="567"/>
                    </a:lnTo>
                    <a:lnTo>
                      <a:pt x="73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4" y="567"/>
                    </a:lnTo>
                    <a:lnTo>
                      <a:pt x="79" y="567"/>
                    </a:lnTo>
                    <a:lnTo>
                      <a:pt x="79" y="567"/>
                    </a:lnTo>
                    <a:lnTo>
                      <a:pt x="81" y="567"/>
                    </a:lnTo>
                    <a:lnTo>
                      <a:pt x="81" y="567"/>
                    </a:lnTo>
                    <a:lnTo>
                      <a:pt x="81" y="567"/>
                    </a:lnTo>
                    <a:lnTo>
                      <a:pt x="88" y="567"/>
                    </a:lnTo>
                    <a:lnTo>
                      <a:pt x="101" y="564"/>
                    </a:lnTo>
                    <a:lnTo>
                      <a:pt x="101" y="564"/>
                    </a:lnTo>
                    <a:lnTo>
                      <a:pt x="117" y="559"/>
                    </a:lnTo>
                    <a:lnTo>
                      <a:pt x="130" y="555"/>
                    </a:lnTo>
                    <a:lnTo>
                      <a:pt x="146" y="548"/>
                    </a:lnTo>
                    <a:lnTo>
                      <a:pt x="146" y="548"/>
                    </a:lnTo>
                    <a:lnTo>
                      <a:pt x="164" y="565"/>
                    </a:lnTo>
                    <a:lnTo>
                      <a:pt x="164" y="565"/>
                    </a:lnTo>
                    <a:lnTo>
                      <a:pt x="156" y="582"/>
                    </a:lnTo>
                    <a:lnTo>
                      <a:pt x="152" y="594"/>
                    </a:lnTo>
                    <a:lnTo>
                      <a:pt x="149" y="611"/>
                    </a:lnTo>
                    <a:lnTo>
                      <a:pt x="149" y="611"/>
                    </a:lnTo>
                    <a:lnTo>
                      <a:pt x="145" y="623"/>
                    </a:lnTo>
                    <a:lnTo>
                      <a:pt x="145" y="632"/>
                    </a:lnTo>
                    <a:lnTo>
                      <a:pt x="145" y="632"/>
                    </a:lnTo>
                    <a:lnTo>
                      <a:pt x="145" y="632"/>
                    </a:lnTo>
                    <a:lnTo>
                      <a:pt x="145" y="632"/>
                    </a:lnTo>
                    <a:lnTo>
                      <a:pt x="145" y="632"/>
                    </a:lnTo>
                    <a:lnTo>
                      <a:pt x="145" y="632"/>
                    </a:lnTo>
                    <a:lnTo>
                      <a:pt x="145" y="635"/>
                    </a:lnTo>
                    <a:lnTo>
                      <a:pt x="145" y="635"/>
                    </a:lnTo>
                    <a:lnTo>
                      <a:pt x="145" y="635"/>
                    </a:lnTo>
                    <a:lnTo>
                      <a:pt x="145" y="635"/>
                    </a:lnTo>
                    <a:lnTo>
                      <a:pt x="145" y="637"/>
                    </a:lnTo>
                    <a:lnTo>
                      <a:pt x="145" y="637"/>
                    </a:lnTo>
                    <a:lnTo>
                      <a:pt x="145" y="637"/>
                    </a:lnTo>
                    <a:lnTo>
                      <a:pt x="145" y="637"/>
                    </a:lnTo>
                    <a:lnTo>
                      <a:pt x="146" y="638"/>
                    </a:lnTo>
                    <a:lnTo>
                      <a:pt x="146" y="638"/>
                    </a:lnTo>
                    <a:lnTo>
                      <a:pt x="146" y="638"/>
                    </a:lnTo>
                    <a:lnTo>
                      <a:pt x="146" y="638"/>
                    </a:lnTo>
                    <a:lnTo>
                      <a:pt x="146" y="640"/>
                    </a:lnTo>
                    <a:lnTo>
                      <a:pt x="146" y="640"/>
                    </a:lnTo>
                    <a:lnTo>
                      <a:pt x="147" y="641"/>
                    </a:lnTo>
                    <a:lnTo>
                      <a:pt x="147" y="641"/>
                    </a:lnTo>
                    <a:lnTo>
                      <a:pt x="149" y="642"/>
                    </a:lnTo>
                    <a:lnTo>
                      <a:pt x="149" y="642"/>
                    </a:lnTo>
                    <a:lnTo>
                      <a:pt x="149" y="642"/>
                    </a:lnTo>
                    <a:lnTo>
                      <a:pt x="149" y="642"/>
                    </a:lnTo>
                    <a:lnTo>
                      <a:pt x="150" y="643"/>
                    </a:lnTo>
                    <a:lnTo>
                      <a:pt x="150" y="643"/>
                    </a:lnTo>
                    <a:lnTo>
                      <a:pt x="150" y="643"/>
                    </a:lnTo>
                    <a:lnTo>
                      <a:pt x="150" y="643"/>
                    </a:lnTo>
                    <a:lnTo>
                      <a:pt x="151" y="645"/>
                    </a:lnTo>
                    <a:lnTo>
                      <a:pt x="151" y="645"/>
                    </a:lnTo>
                    <a:lnTo>
                      <a:pt x="152" y="645"/>
                    </a:lnTo>
                    <a:lnTo>
                      <a:pt x="152" y="645"/>
                    </a:lnTo>
                    <a:lnTo>
                      <a:pt x="155" y="647"/>
                    </a:lnTo>
                    <a:lnTo>
                      <a:pt x="155" y="647"/>
                    </a:lnTo>
                    <a:lnTo>
                      <a:pt x="156" y="649"/>
                    </a:lnTo>
                    <a:lnTo>
                      <a:pt x="156" y="649"/>
                    </a:lnTo>
                    <a:lnTo>
                      <a:pt x="157" y="649"/>
                    </a:lnTo>
                    <a:lnTo>
                      <a:pt x="157" y="649"/>
                    </a:lnTo>
                    <a:lnTo>
                      <a:pt x="159" y="650"/>
                    </a:lnTo>
                    <a:lnTo>
                      <a:pt x="159" y="650"/>
                    </a:lnTo>
                    <a:lnTo>
                      <a:pt x="159" y="650"/>
                    </a:lnTo>
                    <a:lnTo>
                      <a:pt x="159" y="650"/>
                    </a:lnTo>
                    <a:lnTo>
                      <a:pt x="160" y="651"/>
                    </a:lnTo>
                    <a:lnTo>
                      <a:pt x="160" y="651"/>
                    </a:lnTo>
                    <a:lnTo>
                      <a:pt x="161" y="651"/>
                    </a:lnTo>
                    <a:lnTo>
                      <a:pt x="161" y="651"/>
                    </a:lnTo>
                    <a:lnTo>
                      <a:pt x="162" y="652"/>
                    </a:lnTo>
                    <a:lnTo>
                      <a:pt x="162" y="652"/>
                    </a:lnTo>
                    <a:lnTo>
                      <a:pt x="162" y="652"/>
                    </a:lnTo>
                    <a:lnTo>
                      <a:pt x="162" y="652"/>
                    </a:lnTo>
                    <a:lnTo>
                      <a:pt x="165" y="652"/>
                    </a:lnTo>
                    <a:lnTo>
                      <a:pt x="165" y="652"/>
                    </a:lnTo>
                    <a:lnTo>
                      <a:pt x="165" y="652"/>
                    </a:lnTo>
                    <a:lnTo>
                      <a:pt x="165" y="652"/>
                    </a:lnTo>
                    <a:lnTo>
                      <a:pt x="166" y="652"/>
                    </a:lnTo>
                    <a:lnTo>
                      <a:pt x="166" y="652"/>
                    </a:lnTo>
                    <a:lnTo>
                      <a:pt x="167" y="652"/>
                    </a:lnTo>
                    <a:lnTo>
                      <a:pt x="167" y="652"/>
                    </a:lnTo>
                    <a:lnTo>
                      <a:pt x="169" y="652"/>
                    </a:lnTo>
                    <a:lnTo>
                      <a:pt x="169" y="652"/>
                    </a:lnTo>
                    <a:lnTo>
                      <a:pt x="169" y="652"/>
                    </a:lnTo>
                    <a:lnTo>
                      <a:pt x="169" y="652"/>
                    </a:lnTo>
                    <a:lnTo>
                      <a:pt x="171" y="651"/>
                    </a:lnTo>
                    <a:lnTo>
                      <a:pt x="171" y="651"/>
                    </a:lnTo>
                    <a:lnTo>
                      <a:pt x="171" y="651"/>
                    </a:lnTo>
                    <a:lnTo>
                      <a:pt x="171" y="651"/>
                    </a:lnTo>
                    <a:lnTo>
                      <a:pt x="180" y="647"/>
                    </a:lnTo>
                    <a:lnTo>
                      <a:pt x="190" y="640"/>
                    </a:lnTo>
                    <a:lnTo>
                      <a:pt x="190" y="640"/>
                    </a:lnTo>
                    <a:lnTo>
                      <a:pt x="204" y="631"/>
                    </a:lnTo>
                    <a:lnTo>
                      <a:pt x="214" y="622"/>
                    </a:lnTo>
                    <a:lnTo>
                      <a:pt x="228" y="609"/>
                    </a:lnTo>
                    <a:lnTo>
                      <a:pt x="228" y="609"/>
                    </a:lnTo>
                    <a:lnTo>
                      <a:pt x="251" y="621"/>
                    </a:lnTo>
                    <a:lnTo>
                      <a:pt x="251" y="621"/>
                    </a:lnTo>
                    <a:lnTo>
                      <a:pt x="249" y="638"/>
                    </a:lnTo>
                    <a:lnTo>
                      <a:pt x="249" y="652"/>
                    </a:lnTo>
                    <a:lnTo>
                      <a:pt x="251" y="669"/>
                    </a:lnTo>
                    <a:lnTo>
                      <a:pt x="251" y="669"/>
                    </a:lnTo>
                    <a:lnTo>
                      <a:pt x="253" y="681"/>
                    </a:lnTo>
                    <a:lnTo>
                      <a:pt x="254" y="690"/>
                    </a:lnTo>
                    <a:lnTo>
                      <a:pt x="254" y="690"/>
                    </a:lnTo>
                    <a:lnTo>
                      <a:pt x="254" y="690"/>
                    </a:lnTo>
                    <a:lnTo>
                      <a:pt x="254" y="690"/>
                    </a:lnTo>
                    <a:lnTo>
                      <a:pt x="254" y="690"/>
                    </a:lnTo>
                    <a:lnTo>
                      <a:pt x="254" y="690"/>
                    </a:lnTo>
                    <a:lnTo>
                      <a:pt x="256" y="693"/>
                    </a:lnTo>
                    <a:lnTo>
                      <a:pt x="256" y="693"/>
                    </a:lnTo>
                    <a:lnTo>
                      <a:pt x="256" y="693"/>
                    </a:lnTo>
                    <a:lnTo>
                      <a:pt x="256" y="693"/>
                    </a:lnTo>
                    <a:lnTo>
                      <a:pt x="257" y="694"/>
                    </a:lnTo>
                    <a:lnTo>
                      <a:pt x="257" y="694"/>
                    </a:lnTo>
                    <a:lnTo>
                      <a:pt x="257" y="694"/>
                    </a:lnTo>
                    <a:lnTo>
                      <a:pt x="257" y="694"/>
                    </a:lnTo>
                    <a:lnTo>
                      <a:pt x="258" y="695"/>
                    </a:lnTo>
                    <a:lnTo>
                      <a:pt x="258" y="695"/>
                    </a:lnTo>
                    <a:lnTo>
                      <a:pt x="258" y="696"/>
                    </a:lnTo>
                    <a:lnTo>
                      <a:pt x="258" y="696"/>
                    </a:lnTo>
                    <a:lnTo>
                      <a:pt x="262" y="698"/>
                    </a:lnTo>
                    <a:lnTo>
                      <a:pt x="262" y="698"/>
                    </a:lnTo>
                    <a:lnTo>
                      <a:pt x="262" y="698"/>
                    </a:lnTo>
                    <a:lnTo>
                      <a:pt x="262" y="698"/>
                    </a:lnTo>
                    <a:lnTo>
                      <a:pt x="263" y="699"/>
                    </a:lnTo>
                    <a:lnTo>
                      <a:pt x="263" y="699"/>
                    </a:lnTo>
                    <a:lnTo>
                      <a:pt x="264" y="699"/>
                    </a:lnTo>
                    <a:lnTo>
                      <a:pt x="264" y="699"/>
                    </a:lnTo>
                    <a:lnTo>
                      <a:pt x="266" y="699"/>
                    </a:lnTo>
                    <a:lnTo>
                      <a:pt x="266" y="699"/>
                    </a:lnTo>
                    <a:lnTo>
                      <a:pt x="267" y="699"/>
                    </a:lnTo>
                    <a:lnTo>
                      <a:pt x="267" y="699"/>
                    </a:lnTo>
                    <a:lnTo>
                      <a:pt x="270" y="700"/>
                    </a:lnTo>
                    <a:lnTo>
                      <a:pt x="270" y="700"/>
                    </a:lnTo>
                    <a:lnTo>
                      <a:pt x="272" y="701"/>
                    </a:lnTo>
                    <a:lnTo>
                      <a:pt x="272" y="701"/>
                    </a:lnTo>
                    <a:lnTo>
                      <a:pt x="272" y="701"/>
                    </a:lnTo>
                    <a:lnTo>
                      <a:pt x="272" y="701"/>
                    </a:lnTo>
                    <a:lnTo>
                      <a:pt x="275" y="701"/>
                    </a:lnTo>
                    <a:lnTo>
                      <a:pt x="275" y="701"/>
                    </a:lnTo>
                    <a:lnTo>
                      <a:pt x="275" y="701"/>
                    </a:lnTo>
                    <a:lnTo>
                      <a:pt x="275" y="701"/>
                    </a:lnTo>
                    <a:lnTo>
                      <a:pt x="276" y="701"/>
                    </a:lnTo>
                    <a:lnTo>
                      <a:pt x="276" y="701"/>
                    </a:lnTo>
                    <a:lnTo>
                      <a:pt x="277" y="701"/>
                    </a:lnTo>
                    <a:lnTo>
                      <a:pt x="277" y="701"/>
                    </a:lnTo>
                    <a:lnTo>
                      <a:pt x="278" y="703"/>
                    </a:lnTo>
                    <a:lnTo>
                      <a:pt x="278" y="703"/>
                    </a:lnTo>
                    <a:lnTo>
                      <a:pt x="278" y="703"/>
                    </a:lnTo>
                    <a:lnTo>
                      <a:pt x="278" y="703"/>
                    </a:lnTo>
                    <a:lnTo>
                      <a:pt x="281" y="701"/>
                    </a:lnTo>
                    <a:lnTo>
                      <a:pt x="281" y="701"/>
                    </a:lnTo>
                    <a:lnTo>
                      <a:pt x="281" y="701"/>
                    </a:lnTo>
                    <a:lnTo>
                      <a:pt x="281" y="701"/>
                    </a:lnTo>
                    <a:lnTo>
                      <a:pt x="282" y="701"/>
                    </a:lnTo>
                    <a:lnTo>
                      <a:pt x="282" y="701"/>
                    </a:lnTo>
                    <a:lnTo>
                      <a:pt x="283" y="701"/>
                    </a:lnTo>
                    <a:lnTo>
                      <a:pt x="283" y="701"/>
                    </a:lnTo>
                    <a:lnTo>
                      <a:pt x="285" y="700"/>
                    </a:lnTo>
                    <a:lnTo>
                      <a:pt x="285" y="700"/>
                    </a:lnTo>
                    <a:lnTo>
                      <a:pt x="285" y="700"/>
                    </a:lnTo>
                    <a:lnTo>
                      <a:pt x="285" y="700"/>
                    </a:lnTo>
                    <a:lnTo>
                      <a:pt x="287" y="699"/>
                    </a:lnTo>
                    <a:lnTo>
                      <a:pt x="287" y="699"/>
                    </a:lnTo>
                    <a:lnTo>
                      <a:pt x="287" y="699"/>
                    </a:lnTo>
                    <a:lnTo>
                      <a:pt x="287" y="699"/>
                    </a:lnTo>
                    <a:lnTo>
                      <a:pt x="287" y="699"/>
                    </a:lnTo>
                    <a:lnTo>
                      <a:pt x="287" y="699"/>
                    </a:lnTo>
                    <a:lnTo>
                      <a:pt x="293" y="693"/>
                    </a:lnTo>
                    <a:lnTo>
                      <a:pt x="301" y="681"/>
                    </a:lnTo>
                    <a:lnTo>
                      <a:pt x="301" y="681"/>
                    </a:lnTo>
                    <a:lnTo>
                      <a:pt x="310" y="669"/>
                    </a:lnTo>
                    <a:lnTo>
                      <a:pt x="317" y="657"/>
                    </a:lnTo>
                    <a:lnTo>
                      <a:pt x="325" y="641"/>
                    </a:lnTo>
                    <a:lnTo>
                      <a:pt x="325" y="641"/>
                    </a:lnTo>
                    <a:lnTo>
                      <a:pt x="350" y="642"/>
                    </a:lnTo>
                    <a:lnTo>
                      <a:pt x="350" y="642"/>
                    </a:lnTo>
                    <a:lnTo>
                      <a:pt x="355" y="660"/>
                    </a:lnTo>
                    <a:lnTo>
                      <a:pt x="360" y="672"/>
                    </a:lnTo>
                    <a:lnTo>
                      <a:pt x="367" y="688"/>
                    </a:lnTo>
                    <a:lnTo>
                      <a:pt x="367" y="688"/>
                    </a:lnTo>
                    <a:lnTo>
                      <a:pt x="373" y="699"/>
                    </a:lnTo>
                    <a:lnTo>
                      <a:pt x="378" y="706"/>
                    </a:lnTo>
                    <a:lnTo>
                      <a:pt x="378" y="706"/>
                    </a:lnTo>
                    <a:lnTo>
                      <a:pt x="378" y="706"/>
                    </a:lnTo>
                    <a:lnTo>
                      <a:pt x="378" y="706"/>
                    </a:lnTo>
                    <a:lnTo>
                      <a:pt x="378" y="706"/>
                    </a:lnTo>
                    <a:lnTo>
                      <a:pt x="378" y="706"/>
                    </a:lnTo>
                    <a:lnTo>
                      <a:pt x="380" y="709"/>
                    </a:lnTo>
                    <a:lnTo>
                      <a:pt x="380" y="709"/>
                    </a:lnTo>
                    <a:lnTo>
                      <a:pt x="380" y="709"/>
                    </a:lnTo>
                    <a:lnTo>
                      <a:pt x="380" y="709"/>
                    </a:lnTo>
                    <a:lnTo>
                      <a:pt x="382" y="710"/>
                    </a:lnTo>
                    <a:lnTo>
                      <a:pt x="382" y="710"/>
                    </a:lnTo>
                    <a:lnTo>
                      <a:pt x="382" y="710"/>
                    </a:lnTo>
                    <a:lnTo>
                      <a:pt x="382" y="710"/>
                    </a:lnTo>
                    <a:lnTo>
                      <a:pt x="383" y="710"/>
                    </a:lnTo>
                    <a:lnTo>
                      <a:pt x="383" y="710"/>
                    </a:lnTo>
                    <a:lnTo>
                      <a:pt x="384" y="711"/>
                    </a:lnTo>
                    <a:lnTo>
                      <a:pt x="384" y="711"/>
                    </a:lnTo>
                    <a:lnTo>
                      <a:pt x="385" y="711"/>
                    </a:lnTo>
                    <a:lnTo>
                      <a:pt x="385" y="711"/>
                    </a:lnTo>
                    <a:lnTo>
                      <a:pt x="385" y="711"/>
                    </a:lnTo>
                    <a:lnTo>
                      <a:pt x="388" y="711"/>
                    </a:lnTo>
                    <a:lnTo>
                      <a:pt x="388" y="711"/>
                    </a:lnTo>
                    <a:lnTo>
                      <a:pt x="388" y="711"/>
                    </a:lnTo>
                    <a:lnTo>
                      <a:pt x="388" y="711"/>
                    </a:lnTo>
                    <a:lnTo>
                      <a:pt x="389" y="711"/>
                    </a:lnTo>
                    <a:lnTo>
                      <a:pt x="389" y="711"/>
                    </a:lnTo>
                    <a:lnTo>
                      <a:pt x="390" y="711"/>
                    </a:lnTo>
                    <a:lnTo>
                      <a:pt x="390" y="711"/>
                    </a:lnTo>
                    <a:lnTo>
                      <a:pt x="392" y="711"/>
                    </a:lnTo>
                    <a:lnTo>
                      <a:pt x="392" y="711"/>
                    </a:lnTo>
                    <a:lnTo>
                      <a:pt x="393" y="711"/>
                    </a:lnTo>
                    <a:lnTo>
                      <a:pt x="393" y="711"/>
                    </a:lnTo>
                    <a:lnTo>
                      <a:pt x="395" y="711"/>
                    </a:lnTo>
                    <a:lnTo>
                      <a:pt x="395" y="711"/>
                    </a:lnTo>
                    <a:lnTo>
                      <a:pt x="398" y="711"/>
                    </a:lnTo>
                    <a:lnTo>
                      <a:pt x="398" y="711"/>
                    </a:lnTo>
                    <a:lnTo>
                      <a:pt x="398" y="711"/>
                    </a:lnTo>
                    <a:lnTo>
                      <a:pt x="398" y="711"/>
                    </a:lnTo>
                    <a:lnTo>
                      <a:pt x="401" y="710"/>
                    </a:lnTo>
                    <a:lnTo>
                      <a:pt x="401" y="710"/>
                    </a:lnTo>
                    <a:lnTo>
                      <a:pt x="401" y="710"/>
                    </a:lnTo>
                    <a:lnTo>
                      <a:pt x="401" y="710"/>
                    </a:lnTo>
                    <a:lnTo>
                      <a:pt x="402" y="710"/>
                    </a:lnTo>
                    <a:lnTo>
                      <a:pt x="402" y="710"/>
                    </a:lnTo>
                    <a:lnTo>
                      <a:pt x="403" y="710"/>
                    </a:lnTo>
                    <a:lnTo>
                      <a:pt x="403" y="710"/>
                    </a:lnTo>
                    <a:lnTo>
                      <a:pt x="404" y="710"/>
                    </a:lnTo>
                    <a:lnTo>
                      <a:pt x="404" y="710"/>
                    </a:lnTo>
                    <a:lnTo>
                      <a:pt x="406" y="710"/>
                    </a:lnTo>
                    <a:lnTo>
                      <a:pt x="406" y="710"/>
                    </a:lnTo>
                    <a:lnTo>
                      <a:pt x="407" y="709"/>
                    </a:lnTo>
                    <a:lnTo>
                      <a:pt x="407" y="709"/>
                    </a:lnTo>
                    <a:lnTo>
                      <a:pt x="407" y="709"/>
                    </a:lnTo>
                    <a:lnTo>
                      <a:pt x="407" y="709"/>
                    </a:lnTo>
                    <a:lnTo>
                      <a:pt x="408" y="708"/>
                    </a:lnTo>
                    <a:lnTo>
                      <a:pt x="408" y="708"/>
                    </a:lnTo>
                    <a:lnTo>
                      <a:pt x="408" y="708"/>
                    </a:lnTo>
                    <a:lnTo>
                      <a:pt x="408" y="708"/>
                    </a:lnTo>
                    <a:lnTo>
                      <a:pt x="409" y="706"/>
                    </a:lnTo>
                    <a:lnTo>
                      <a:pt x="409" y="706"/>
                    </a:lnTo>
                    <a:lnTo>
                      <a:pt x="409" y="706"/>
                    </a:lnTo>
                    <a:lnTo>
                      <a:pt x="409" y="706"/>
                    </a:lnTo>
                    <a:lnTo>
                      <a:pt x="411" y="704"/>
                    </a:lnTo>
                    <a:lnTo>
                      <a:pt x="411" y="704"/>
                    </a:lnTo>
                    <a:lnTo>
                      <a:pt x="411" y="704"/>
                    </a:lnTo>
                    <a:lnTo>
                      <a:pt x="411" y="704"/>
                    </a:lnTo>
                    <a:lnTo>
                      <a:pt x="414" y="695"/>
                    </a:lnTo>
                    <a:lnTo>
                      <a:pt x="419" y="683"/>
                    </a:lnTo>
                    <a:lnTo>
                      <a:pt x="419" y="683"/>
                    </a:lnTo>
                    <a:lnTo>
                      <a:pt x="423" y="667"/>
                    </a:lnTo>
                    <a:lnTo>
                      <a:pt x="426" y="655"/>
                    </a:lnTo>
                    <a:lnTo>
                      <a:pt x="427" y="636"/>
                    </a:lnTo>
                    <a:lnTo>
                      <a:pt x="427" y="636"/>
                    </a:lnTo>
                    <a:lnTo>
                      <a:pt x="452" y="630"/>
                    </a:lnTo>
                    <a:lnTo>
                      <a:pt x="452" y="630"/>
                    </a:lnTo>
                    <a:lnTo>
                      <a:pt x="462" y="645"/>
                    </a:lnTo>
                    <a:lnTo>
                      <a:pt x="471" y="655"/>
                    </a:lnTo>
                    <a:lnTo>
                      <a:pt x="482" y="666"/>
                    </a:lnTo>
                    <a:lnTo>
                      <a:pt x="482" y="666"/>
                    </a:lnTo>
                    <a:lnTo>
                      <a:pt x="493" y="675"/>
                    </a:lnTo>
                    <a:lnTo>
                      <a:pt x="500" y="680"/>
                    </a:lnTo>
                    <a:lnTo>
                      <a:pt x="500" y="680"/>
                    </a:lnTo>
                    <a:lnTo>
                      <a:pt x="500" y="680"/>
                    </a:lnTo>
                    <a:lnTo>
                      <a:pt x="500" y="680"/>
                    </a:lnTo>
                    <a:lnTo>
                      <a:pt x="503" y="681"/>
                    </a:lnTo>
                    <a:lnTo>
                      <a:pt x="503" y="681"/>
                    </a:lnTo>
                    <a:lnTo>
                      <a:pt x="503" y="681"/>
                    </a:lnTo>
                    <a:lnTo>
                      <a:pt x="503" y="681"/>
                    </a:lnTo>
                    <a:lnTo>
                      <a:pt x="504" y="681"/>
                    </a:lnTo>
                    <a:lnTo>
                      <a:pt x="504" y="681"/>
                    </a:lnTo>
                    <a:lnTo>
                      <a:pt x="505" y="683"/>
                    </a:lnTo>
                    <a:lnTo>
                      <a:pt x="505" y="683"/>
                    </a:lnTo>
                    <a:lnTo>
                      <a:pt x="506" y="683"/>
                    </a:lnTo>
                    <a:lnTo>
                      <a:pt x="506" y="683"/>
                    </a:lnTo>
                    <a:lnTo>
                      <a:pt x="506" y="683"/>
                    </a:lnTo>
                    <a:lnTo>
                      <a:pt x="506" y="683"/>
                    </a:lnTo>
                    <a:lnTo>
                      <a:pt x="509" y="683"/>
                    </a:lnTo>
                    <a:lnTo>
                      <a:pt x="509" y="683"/>
                    </a:lnTo>
                    <a:lnTo>
                      <a:pt x="509" y="683"/>
                    </a:lnTo>
                    <a:lnTo>
                      <a:pt x="509" y="683"/>
                    </a:lnTo>
                    <a:lnTo>
                      <a:pt x="510" y="681"/>
                    </a:lnTo>
                    <a:lnTo>
                      <a:pt x="510" y="681"/>
                    </a:lnTo>
                    <a:lnTo>
                      <a:pt x="511" y="681"/>
                    </a:lnTo>
                    <a:lnTo>
                      <a:pt x="511" y="681"/>
                    </a:lnTo>
                    <a:lnTo>
                      <a:pt x="513" y="681"/>
                    </a:lnTo>
                    <a:lnTo>
                      <a:pt x="513" y="681"/>
                    </a:lnTo>
                    <a:lnTo>
                      <a:pt x="513" y="680"/>
                    </a:lnTo>
                    <a:lnTo>
                      <a:pt x="513" y="680"/>
                    </a:lnTo>
                    <a:lnTo>
                      <a:pt x="515" y="680"/>
                    </a:lnTo>
                    <a:lnTo>
                      <a:pt x="515" y="680"/>
                    </a:lnTo>
                    <a:lnTo>
                      <a:pt x="515" y="680"/>
                    </a:lnTo>
                    <a:lnTo>
                      <a:pt x="515" y="680"/>
                    </a:lnTo>
                    <a:lnTo>
                      <a:pt x="518" y="679"/>
                    </a:lnTo>
                    <a:lnTo>
                      <a:pt x="518" y="679"/>
                    </a:lnTo>
                    <a:lnTo>
                      <a:pt x="520" y="677"/>
                    </a:lnTo>
                    <a:lnTo>
                      <a:pt x="520" y="677"/>
                    </a:lnTo>
                    <a:lnTo>
                      <a:pt x="520" y="677"/>
                    </a:lnTo>
                    <a:lnTo>
                      <a:pt x="520" y="677"/>
                    </a:lnTo>
                    <a:lnTo>
                      <a:pt x="523" y="676"/>
                    </a:lnTo>
                    <a:lnTo>
                      <a:pt x="523" y="676"/>
                    </a:lnTo>
                    <a:lnTo>
                      <a:pt x="523" y="676"/>
                    </a:lnTo>
                    <a:lnTo>
                      <a:pt x="523" y="676"/>
                    </a:lnTo>
                    <a:lnTo>
                      <a:pt x="524" y="675"/>
                    </a:lnTo>
                    <a:lnTo>
                      <a:pt x="524" y="675"/>
                    </a:lnTo>
                    <a:lnTo>
                      <a:pt x="524" y="675"/>
                    </a:lnTo>
                    <a:lnTo>
                      <a:pt x="524" y="675"/>
                    </a:lnTo>
                    <a:lnTo>
                      <a:pt x="528" y="672"/>
                    </a:lnTo>
                    <a:lnTo>
                      <a:pt x="528" y="672"/>
                    </a:lnTo>
                    <a:lnTo>
                      <a:pt x="528" y="672"/>
                    </a:lnTo>
                    <a:lnTo>
                      <a:pt x="528" y="672"/>
                    </a:lnTo>
                    <a:lnTo>
                      <a:pt x="529" y="671"/>
                    </a:lnTo>
                    <a:lnTo>
                      <a:pt x="529" y="671"/>
                    </a:lnTo>
                    <a:lnTo>
                      <a:pt x="529" y="670"/>
                    </a:lnTo>
                    <a:lnTo>
                      <a:pt x="529" y="670"/>
                    </a:lnTo>
                    <a:lnTo>
                      <a:pt x="529" y="669"/>
                    </a:lnTo>
                    <a:lnTo>
                      <a:pt x="529" y="669"/>
                    </a:lnTo>
                    <a:lnTo>
                      <a:pt x="529" y="669"/>
                    </a:lnTo>
                    <a:lnTo>
                      <a:pt x="529" y="669"/>
                    </a:lnTo>
                    <a:lnTo>
                      <a:pt x="530" y="666"/>
                    </a:lnTo>
                    <a:lnTo>
                      <a:pt x="530" y="666"/>
                    </a:lnTo>
                    <a:lnTo>
                      <a:pt x="530" y="666"/>
                    </a:lnTo>
                    <a:lnTo>
                      <a:pt x="530" y="666"/>
                    </a:lnTo>
                    <a:lnTo>
                      <a:pt x="530" y="666"/>
                    </a:lnTo>
                    <a:lnTo>
                      <a:pt x="530" y="657"/>
                    </a:lnTo>
                    <a:lnTo>
                      <a:pt x="530" y="643"/>
                    </a:lnTo>
                    <a:lnTo>
                      <a:pt x="530" y="643"/>
                    </a:lnTo>
                    <a:lnTo>
                      <a:pt x="529" y="627"/>
                    </a:lnTo>
                    <a:lnTo>
                      <a:pt x="527" y="615"/>
                    </a:lnTo>
                    <a:lnTo>
                      <a:pt x="523" y="597"/>
                    </a:lnTo>
                    <a:lnTo>
                      <a:pt x="523" y="597"/>
                    </a:lnTo>
                    <a:lnTo>
                      <a:pt x="543" y="582"/>
                    </a:lnTo>
                    <a:lnTo>
                      <a:pt x="543" y="582"/>
                    </a:lnTo>
                    <a:lnTo>
                      <a:pt x="558" y="592"/>
                    </a:lnTo>
                    <a:lnTo>
                      <a:pt x="569" y="599"/>
                    </a:lnTo>
                    <a:lnTo>
                      <a:pt x="584" y="606"/>
                    </a:lnTo>
                    <a:lnTo>
                      <a:pt x="584" y="606"/>
                    </a:lnTo>
                    <a:lnTo>
                      <a:pt x="597" y="611"/>
                    </a:lnTo>
                    <a:lnTo>
                      <a:pt x="606" y="613"/>
                    </a:lnTo>
                    <a:lnTo>
                      <a:pt x="606" y="613"/>
                    </a:lnTo>
                    <a:lnTo>
                      <a:pt x="606" y="613"/>
                    </a:lnTo>
                    <a:lnTo>
                      <a:pt x="606" y="613"/>
                    </a:lnTo>
                    <a:lnTo>
                      <a:pt x="608" y="613"/>
                    </a:lnTo>
                    <a:lnTo>
                      <a:pt x="608" y="613"/>
                    </a:lnTo>
                    <a:lnTo>
                      <a:pt x="608" y="613"/>
                    </a:lnTo>
                    <a:lnTo>
                      <a:pt x="608" y="613"/>
                    </a:lnTo>
                    <a:lnTo>
                      <a:pt x="610" y="613"/>
                    </a:lnTo>
                    <a:lnTo>
                      <a:pt x="610" y="613"/>
                    </a:lnTo>
                    <a:lnTo>
                      <a:pt x="611" y="613"/>
                    </a:lnTo>
                    <a:lnTo>
                      <a:pt x="611" y="613"/>
                    </a:lnTo>
                    <a:lnTo>
                      <a:pt x="612" y="613"/>
                    </a:lnTo>
                    <a:lnTo>
                      <a:pt x="612" y="613"/>
                    </a:lnTo>
                    <a:lnTo>
                      <a:pt x="612" y="613"/>
                    </a:lnTo>
                    <a:lnTo>
                      <a:pt x="612" y="613"/>
                    </a:lnTo>
                    <a:lnTo>
                      <a:pt x="613" y="612"/>
                    </a:lnTo>
                    <a:lnTo>
                      <a:pt x="613" y="612"/>
                    </a:lnTo>
                    <a:lnTo>
                      <a:pt x="615" y="612"/>
                    </a:lnTo>
                    <a:lnTo>
                      <a:pt x="615" y="612"/>
                    </a:lnTo>
                    <a:lnTo>
                      <a:pt x="616" y="611"/>
                    </a:lnTo>
                    <a:lnTo>
                      <a:pt x="616" y="611"/>
                    </a:lnTo>
                    <a:lnTo>
                      <a:pt x="616" y="611"/>
                    </a:lnTo>
                    <a:lnTo>
                      <a:pt x="616" y="611"/>
                    </a:lnTo>
                    <a:lnTo>
                      <a:pt x="617" y="609"/>
                    </a:lnTo>
                    <a:lnTo>
                      <a:pt x="617" y="609"/>
                    </a:lnTo>
                    <a:lnTo>
                      <a:pt x="617" y="609"/>
                    </a:lnTo>
                    <a:lnTo>
                      <a:pt x="617" y="609"/>
                    </a:lnTo>
                    <a:lnTo>
                      <a:pt x="618" y="608"/>
                    </a:lnTo>
                    <a:lnTo>
                      <a:pt x="618" y="608"/>
                    </a:lnTo>
                    <a:lnTo>
                      <a:pt x="620" y="607"/>
                    </a:lnTo>
                    <a:lnTo>
                      <a:pt x="620" y="607"/>
                    </a:lnTo>
                    <a:lnTo>
                      <a:pt x="621" y="606"/>
                    </a:lnTo>
                    <a:lnTo>
                      <a:pt x="621" y="606"/>
                    </a:lnTo>
                    <a:lnTo>
                      <a:pt x="624" y="604"/>
                    </a:lnTo>
                    <a:lnTo>
                      <a:pt x="624" y="604"/>
                    </a:lnTo>
                    <a:lnTo>
                      <a:pt x="624" y="603"/>
                    </a:lnTo>
                    <a:lnTo>
                      <a:pt x="624" y="603"/>
                    </a:lnTo>
                    <a:lnTo>
                      <a:pt x="625" y="602"/>
                    </a:lnTo>
                    <a:lnTo>
                      <a:pt x="625" y="602"/>
                    </a:lnTo>
                    <a:lnTo>
                      <a:pt x="625" y="602"/>
                    </a:lnTo>
                    <a:lnTo>
                      <a:pt x="625" y="602"/>
                    </a:lnTo>
                    <a:lnTo>
                      <a:pt x="626" y="601"/>
                    </a:lnTo>
                    <a:lnTo>
                      <a:pt x="626" y="601"/>
                    </a:lnTo>
                    <a:lnTo>
                      <a:pt x="627" y="601"/>
                    </a:lnTo>
                    <a:lnTo>
                      <a:pt x="627" y="601"/>
                    </a:lnTo>
                    <a:lnTo>
                      <a:pt x="627" y="598"/>
                    </a:lnTo>
                    <a:lnTo>
                      <a:pt x="627" y="598"/>
                    </a:lnTo>
                    <a:lnTo>
                      <a:pt x="627" y="598"/>
                    </a:lnTo>
                    <a:lnTo>
                      <a:pt x="627" y="598"/>
                    </a:lnTo>
                    <a:lnTo>
                      <a:pt x="629" y="597"/>
                    </a:lnTo>
                    <a:lnTo>
                      <a:pt x="629" y="597"/>
                    </a:lnTo>
                    <a:lnTo>
                      <a:pt x="629" y="597"/>
                    </a:lnTo>
                    <a:lnTo>
                      <a:pt x="629" y="597"/>
                    </a:lnTo>
                    <a:lnTo>
                      <a:pt x="629" y="596"/>
                    </a:lnTo>
                    <a:lnTo>
                      <a:pt x="629" y="596"/>
                    </a:lnTo>
                    <a:lnTo>
                      <a:pt x="629" y="594"/>
                    </a:lnTo>
                    <a:lnTo>
                      <a:pt x="629" y="594"/>
                    </a:lnTo>
                    <a:lnTo>
                      <a:pt x="629" y="593"/>
                    </a:lnTo>
                    <a:lnTo>
                      <a:pt x="629" y="593"/>
                    </a:lnTo>
                    <a:lnTo>
                      <a:pt x="629" y="592"/>
                    </a:lnTo>
                    <a:lnTo>
                      <a:pt x="629" y="592"/>
                    </a:lnTo>
                    <a:lnTo>
                      <a:pt x="629" y="589"/>
                    </a:lnTo>
                    <a:lnTo>
                      <a:pt x="629" y="589"/>
                    </a:lnTo>
                    <a:lnTo>
                      <a:pt x="629" y="589"/>
                    </a:lnTo>
                    <a:lnTo>
                      <a:pt x="629" y="589"/>
                    </a:lnTo>
                    <a:lnTo>
                      <a:pt x="626" y="582"/>
                    </a:lnTo>
                    <a:lnTo>
                      <a:pt x="621" y="569"/>
                    </a:lnTo>
                    <a:lnTo>
                      <a:pt x="621" y="569"/>
                    </a:lnTo>
                    <a:lnTo>
                      <a:pt x="615" y="554"/>
                    </a:lnTo>
                    <a:lnTo>
                      <a:pt x="608" y="543"/>
                    </a:lnTo>
                    <a:lnTo>
                      <a:pt x="598" y="528"/>
                    </a:lnTo>
                    <a:lnTo>
                      <a:pt x="598" y="528"/>
                    </a:lnTo>
                    <a:lnTo>
                      <a:pt x="612" y="506"/>
                    </a:lnTo>
                    <a:lnTo>
                      <a:pt x="612" y="506"/>
                    </a:lnTo>
                    <a:lnTo>
                      <a:pt x="630" y="511"/>
                    </a:lnTo>
                    <a:lnTo>
                      <a:pt x="644" y="514"/>
                    </a:lnTo>
                    <a:lnTo>
                      <a:pt x="659" y="515"/>
                    </a:lnTo>
                    <a:lnTo>
                      <a:pt x="659" y="515"/>
                    </a:lnTo>
                    <a:lnTo>
                      <a:pt x="673" y="515"/>
                    </a:lnTo>
                    <a:lnTo>
                      <a:pt x="681" y="515"/>
                    </a:lnTo>
                    <a:lnTo>
                      <a:pt x="681" y="515"/>
                    </a:lnTo>
                    <a:lnTo>
                      <a:pt x="681" y="515"/>
                    </a:lnTo>
                    <a:lnTo>
                      <a:pt x="681" y="515"/>
                    </a:lnTo>
                    <a:lnTo>
                      <a:pt x="684" y="514"/>
                    </a:lnTo>
                    <a:lnTo>
                      <a:pt x="684" y="514"/>
                    </a:lnTo>
                    <a:lnTo>
                      <a:pt x="684" y="514"/>
                    </a:lnTo>
                    <a:lnTo>
                      <a:pt x="684" y="514"/>
                    </a:lnTo>
                    <a:lnTo>
                      <a:pt x="687" y="514"/>
                    </a:lnTo>
                    <a:lnTo>
                      <a:pt x="687" y="514"/>
                    </a:lnTo>
                    <a:lnTo>
                      <a:pt x="687" y="512"/>
                    </a:lnTo>
                    <a:lnTo>
                      <a:pt x="687" y="512"/>
                    </a:lnTo>
                    <a:lnTo>
                      <a:pt x="688" y="512"/>
                    </a:lnTo>
                    <a:lnTo>
                      <a:pt x="688" y="512"/>
                    </a:lnTo>
                    <a:lnTo>
                      <a:pt x="688" y="511"/>
                    </a:lnTo>
                    <a:lnTo>
                      <a:pt x="688" y="511"/>
                    </a:lnTo>
                    <a:lnTo>
                      <a:pt x="689" y="511"/>
                    </a:lnTo>
                    <a:lnTo>
                      <a:pt x="689" y="511"/>
                    </a:lnTo>
                    <a:lnTo>
                      <a:pt x="689" y="511"/>
                    </a:lnTo>
                    <a:lnTo>
                      <a:pt x="689" y="511"/>
                    </a:lnTo>
                    <a:lnTo>
                      <a:pt x="690" y="509"/>
                    </a:lnTo>
                    <a:lnTo>
                      <a:pt x="690" y="509"/>
                    </a:lnTo>
                    <a:lnTo>
                      <a:pt x="690" y="509"/>
                    </a:lnTo>
                    <a:lnTo>
                      <a:pt x="690" y="509"/>
                    </a:lnTo>
                    <a:lnTo>
                      <a:pt x="692" y="507"/>
                    </a:lnTo>
                    <a:lnTo>
                      <a:pt x="692" y="507"/>
                    </a:lnTo>
                    <a:lnTo>
                      <a:pt x="692" y="506"/>
                    </a:lnTo>
                    <a:lnTo>
                      <a:pt x="692" y="506"/>
                    </a:lnTo>
                    <a:lnTo>
                      <a:pt x="693" y="505"/>
                    </a:lnTo>
                    <a:lnTo>
                      <a:pt x="693" y="505"/>
                    </a:lnTo>
                    <a:lnTo>
                      <a:pt x="693" y="504"/>
                    </a:lnTo>
                    <a:lnTo>
                      <a:pt x="693" y="504"/>
                    </a:lnTo>
                    <a:lnTo>
                      <a:pt x="694" y="502"/>
                    </a:lnTo>
                    <a:lnTo>
                      <a:pt x="694" y="502"/>
                    </a:lnTo>
                    <a:lnTo>
                      <a:pt x="695" y="500"/>
                    </a:lnTo>
                    <a:lnTo>
                      <a:pt x="695" y="500"/>
                    </a:lnTo>
                    <a:lnTo>
                      <a:pt x="695" y="499"/>
                    </a:lnTo>
                    <a:lnTo>
                      <a:pt x="695" y="499"/>
                    </a:lnTo>
                    <a:lnTo>
                      <a:pt x="697" y="497"/>
                    </a:lnTo>
                    <a:lnTo>
                      <a:pt x="697" y="497"/>
                    </a:lnTo>
                    <a:lnTo>
                      <a:pt x="697" y="497"/>
                    </a:lnTo>
                    <a:lnTo>
                      <a:pt x="697" y="497"/>
                    </a:lnTo>
                    <a:lnTo>
                      <a:pt x="697" y="495"/>
                    </a:lnTo>
                    <a:lnTo>
                      <a:pt x="697" y="495"/>
                    </a:lnTo>
                    <a:lnTo>
                      <a:pt x="697" y="495"/>
                    </a:lnTo>
                    <a:lnTo>
                      <a:pt x="697" y="495"/>
                    </a:lnTo>
                    <a:lnTo>
                      <a:pt x="698" y="494"/>
                    </a:lnTo>
                    <a:lnTo>
                      <a:pt x="698" y="494"/>
                    </a:lnTo>
                    <a:lnTo>
                      <a:pt x="698" y="492"/>
                    </a:lnTo>
                    <a:lnTo>
                      <a:pt x="698" y="492"/>
                    </a:lnTo>
                    <a:lnTo>
                      <a:pt x="698" y="491"/>
                    </a:lnTo>
                    <a:lnTo>
                      <a:pt x="698" y="491"/>
                    </a:lnTo>
                    <a:lnTo>
                      <a:pt x="698" y="491"/>
                    </a:lnTo>
                    <a:lnTo>
                      <a:pt x="698" y="491"/>
                    </a:lnTo>
                    <a:lnTo>
                      <a:pt x="698" y="490"/>
                    </a:lnTo>
                    <a:lnTo>
                      <a:pt x="698" y="490"/>
                    </a:lnTo>
                    <a:lnTo>
                      <a:pt x="698" y="489"/>
                    </a:lnTo>
                    <a:lnTo>
                      <a:pt x="698" y="489"/>
                    </a:lnTo>
                    <a:lnTo>
                      <a:pt x="697" y="487"/>
                    </a:lnTo>
                    <a:lnTo>
                      <a:pt x="697" y="487"/>
                    </a:lnTo>
                    <a:lnTo>
                      <a:pt x="697" y="487"/>
                    </a:lnTo>
                    <a:lnTo>
                      <a:pt x="697" y="487"/>
                    </a:lnTo>
                    <a:lnTo>
                      <a:pt x="695" y="485"/>
                    </a:lnTo>
                    <a:lnTo>
                      <a:pt x="695" y="485"/>
                    </a:lnTo>
                    <a:lnTo>
                      <a:pt x="695" y="485"/>
                    </a:lnTo>
                    <a:lnTo>
                      <a:pt x="695" y="485"/>
                    </a:lnTo>
                    <a:lnTo>
                      <a:pt x="695" y="485"/>
                    </a:lnTo>
                    <a:lnTo>
                      <a:pt x="690" y="477"/>
                    </a:lnTo>
                    <a:lnTo>
                      <a:pt x="681" y="467"/>
                    </a:lnTo>
                    <a:lnTo>
                      <a:pt x="681" y="467"/>
                    </a:lnTo>
                    <a:lnTo>
                      <a:pt x="670" y="456"/>
                    </a:lnTo>
                    <a:lnTo>
                      <a:pt x="660" y="447"/>
                    </a:lnTo>
                    <a:lnTo>
                      <a:pt x="645" y="437"/>
                    </a:lnTo>
                    <a:lnTo>
                      <a:pt x="645" y="437"/>
                    </a:lnTo>
                    <a:lnTo>
                      <a:pt x="649" y="424"/>
                    </a:lnTo>
                    <a:lnTo>
                      <a:pt x="649" y="424"/>
                    </a:lnTo>
                    <a:lnTo>
                      <a:pt x="651" y="412"/>
                    </a:lnTo>
                    <a:lnTo>
                      <a:pt x="651" y="412"/>
                    </a:lnTo>
                    <a:lnTo>
                      <a:pt x="670" y="410"/>
                    </a:lnTo>
                    <a:lnTo>
                      <a:pt x="683" y="408"/>
                    </a:lnTo>
                    <a:lnTo>
                      <a:pt x="699" y="403"/>
                    </a:lnTo>
                    <a:lnTo>
                      <a:pt x="699" y="403"/>
                    </a:lnTo>
                    <a:lnTo>
                      <a:pt x="712" y="399"/>
                    </a:lnTo>
                    <a:lnTo>
                      <a:pt x="719" y="395"/>
                    </a:lnTo>
                    <a:lnTo>
                      <a:pt x="719" y="395"/>
                    </a:lnTo>
                    <a:lnTo>
                      <a:pt x="719" y="395"/>
                    </a:lnTo>
                    <a:lnTo>
                      <a:pt x="719" y="395"/>
                    </a:lnTo>
                    <a:lnTo>
                      <a:pt x="722" y="394"/>
                    </a:lnTo>
                    <a:lnTo>
                      <a:pt x="722" y="394"/>
                    </a:lnTo>
                    <a:lnTo>
                      <a:pt x="722" y="394"/>
                    </a:lnTo>
                    <a:lnTo>
                      <a:pt x="722" y="394"/>
                    </a:lnTo>
                    <a:lnTo>
                      <a:pt x="723" y="393"/>
                    </a:lnTo>
                    <a:lnTo>
                      <a:pt x="723" y="393"/>
                    </a:lnTo>
                    <a:lnTo>
                      <a:pt x="723" y="393"/>
                    </a:lnTo>
                    <a:lnTo>
                      <a:pt x="723" y="393"/>
                    </a:lnTo>
                    <a:lnTo>
                      <a:pt x="724" y="392"/>
                    </a:lnTo>
                    <a:lnTo>
                      <a:pt x="724" y="392"/>
                    </a:lnTo>
                    <a:lnTo>
                      <a:pt x="724" y="392"/>
                    </a:lnTo>
                    <a:lnTo>
                      <a:pt x="724" y="392"/>
                    </a:lnTo>
                    <a:lnTo>
                      <a:pt x="726" y="389"/>
                    </a:lnTo>
                    <a:lnTo>
                      <a:pt x="726" y="389"/>
                    </a:lnTo>
                    <a:lnTo>
                      <a:pt x="726" y="389"/>
                    </a:lnTo>
                    <a:lnTo>
                      <a:pt x="726" y="389"/>
                    </a:lnTo>
                    <a:lnTo>
                      <a:pt x="726" y="388"/>
                    </a:lnTo>
                    <a:lnTo>
                      <a:pt x="726" y="388"/>
                    </a:lnTo>
                    <a:lnTo>
                      <a:pt x="726" y="387"/>
                    </a:lnTo>
                    <a:lnTo>
                      <a:pt x="726" y="387"/>
                    </a:lnTo>
                    <a:lnTo>
                      <a:pt x="727" y="385"/>
                    </a:lnTo>
                    <a:lnTo>
                      <a:pt x="727" y="385"/>
                    </a:lnTo>
                    <a:lnTo>
                      <a:pt x="727" y="385"/>
                    </a:lnTo>
                    <a:lnTo>
                      <a:pt x="727" y="385"/>
                    </a:lnTo>
                    <a:lnTo>
                      <a:pt x="727" y="383"/>
                    </a:lnTo>
                    <a:lnTo>
                      <a:pt x="727" y="383"/>
                    </a:lnTo>
                    <a:lnTo>
                      <a:pt x="727" y="383"/>
                    </a:lnTo>
                    <a:lnTo>
                      <a:pt x="727" y="383"/>
                    </a:lnTo>
                    <a:lnTo>
                      <a:pt x="727" y="380"/>
                    </a:lnTo>
                    <a:lnTo>
                      <a:pt x="727" y="380"/>
                    </a:lnTo>
                    <a:lnTo>
                      <a:pt x="727" y="378"/>
                    </a:lnTo>
                    <a:lnTo>
                      <a:pt x="727" y="378"/>
                    </a:lnTo>
                    <a:lnTo>
                      <a:pt x="727" y="376"/>
                    </a:lnTo>
                    <a:lnTo>
                      <a:pt x="727" y="376"/>
                    </a:lnTo>
                    <a:lnTo>
                      <a:pt x="727" y="375"/>
                    </a:lnTo>
                    <a:lnTo>
                      <a:pt x="727" y="375"/>
                    </a:lnTo>
                    <a:lnTo>
                      <a:pt x="727" y="374"/>
                    </a:lnTo>
                    <a:lnTo>
                      <a:pt x="727" y="374"/>
                    </a:lnTo>
                    <a:lnTo>
                      <a:pt x="727" y="373"/>
                    </a:lnTo>
                    <a:lnTo>
                      <a:pt x="727" y="373"/>
                    </a:lnTo>
                    <a:lnTo>
                      <a:pt x="727" y="371"/>
                    </a:lnTo>
                    <a:lnTo>
                      <a:pt x="727" y="371"/>
                    </a:lnTo>
                    <a:lnTo>
                      <a:pt x="727" y="370"/>
                    </a:lnTo>
                    <a:lnTo>
                      <a:pt x="727" y="370"/>
                    </a:lnTo>
                    <a:lnTo>
                      <a:pt x="727" y="370"/>
                    </a:lnTo>
                    <a:lnTo>
                      <a:pt x="727" y="370"/>
                    </a:lnTo>
                    <a:lnTo>
                      <a:pt x="727" y="369"/>
                    </a:lnTo>
                    <a:lnTo>
                      <a:pt x="727" y="369"/>
                    </a:lnTo>
                    <a:lnTo>
                      <a:pt x="727" y="368"/>
                    </a:lnTo>
                    <a:lnTo>
                      <a:pt x="727" y="368"/>
                    </a:lnTo>
                    <a:lnTo>
                      <a:pt x="726" y="366"/>
                    </a:lnTo>
                    <a:lnTo>
                      <a:pt x="726" y="366"/>
                    </a:lnTo>
                    <a:lnTo>
                      <a:pt x="726" y="366"/>
                    </a:lnTo>
                    <a:lnTo>
                      <a:pt x="726" y="366"/>
                    </a:lnTo>
                    <a:lnTo>
                      <a:pt x="724" y="365"/>
                    </a:lnTo>
                    <a:lnTo>
                      <a:pt x="724" y="365"/>
                    </a:lnTo>
                    <a:lnTo>
                      <a:pt x="724" y="364"/>
                    </a:lnTo>
                    <a:lnTo>
                      <a:pt x="724" y="364"/>
                    </a:lnTo>
                    <a:lnTo>
                      <a:pt x="722" y="363"/>
                    </a:lnTo>
                    <a:lnTo>
                      <a:pt x="722" y="363"/>
                    </a:lnTo>
                    <a:lnTo>
                      <a:pt x="722" y="363"/>
                    </a:lnTo>
                    <a:lnTo>
                      <a:pt x="722" y="363"/>
                    </a:lnTo>
                    <a:lnTo>
                      <a:pt x="722" y="363"/>
                    </a:lnTo>
                    <a:lnTo>
                      <a:pt x="722" y="363"/>
                    </a:lnTo>
                    <a:lnTo>
                      <a:pt x="714" y="358"/>
                    </a:lnTo>
                    <a:lnTo>
                      <a:pt x="703" y="351"/>
                    </a:lnTo>
                    <a:lnTo>
                      <a:pt x="703" y="351"/>
                    </a:lnTo>
                    <a:lnTo>
                      <a:pt x="688" y="345"/>
                    </a:lnTo>
                    <a:lnTo>
                      <a:pt x="675" y="340"/>
                    </a:lnTo>
                    <a:lnTo>
                      <a:pt x="659" y="335"/>
                    </a:lnTo>
                    <a:lnTo>
                      <a:pt x="659" y="335"/>
                    </a:lnTo>
                    <a:lnTo>
                      <a:pt x="656" y="310"/>
                    </a:lnTo>
                    <a:lnTo>
                      <a:pt x="656" y="310"/>
                    </a:lnTo>
                    <a:lnTo>
                      <a:pt x="673" y="302"/>
                    </a:lnTo>
                    <a:lnTo>
                      <a:pt x="684" y="295"/>
                    </a:lnTo>
                    <a:lnTo>
                      <a:pt x="698" y="286"/>
                    </a:lnTo>
                    <a:lnTo>
                      <a:pt x="698" y="286"/>
                    </a:lnTo>
                    <a:lnTo>
                      <a:pt x="708" y="277"/>
                    </a:lnTo>
                    <a:lnTo>
                      <a:pt x="714" y="272"/>
                    </a:lnTo>
                    <a:lnTo>
                      <a:pt x="714" y="272"/>
                    </a:lnTo>
                    <a:lnTo>
                      <a:pt x="714" y="272"/>
                    </a:lnTo>
                    <a:lnTo>
                      <a:pt x="714" y="272"/>
                    </a:lnTo>
                    <a:lnTo>
                      <a:pt x="714" y="272"/>
                    </a:lnTo>
                    <a:lnTo>
                      <a:pt x="714" y="272"/>
                    </a:lnTo>
                    <a:lnTo>
                      <a:pt x="717" y="267"/>
                    </a:lnTo>
                    <a:lnTo>
                      <a:pt x="717" y="267"/>
                    </a:lnTo>
                    <a:lnTo>
                      <a:pt x="717" y="267"/>
                    </a:lnTo>
                    <a:lnTo>
                      <a:pt x="717" y="267"/>
                    </a:lnTo>
                    <a:lnTo>
                      <a:pt x="717" y="266"/>
                    </a:lnTo>
                    <a:lnTo>
                      <a:pt x="717" y="266"/>
                    </a:lnTo>
                    <a:lnTo>
                      <a:pt x="718" y="266"/>
                    </a:lnTo>
                    <a:lnTo>
                      <a:pt x="718" y="266"/>
                    </a:lnTo>
                    <a:lnTo>
                      <a:pt x="718" y="263"/>
                    </a:lnTo>
                    <a:lnTo>
                      <a:pt x="718" y="263"/>
                    </a:lnTo>
                    <a:lnTo>
                      <a:pt x="718" y="263"/>
                    </a:lnTo>
                    <a:lnTo>
                      <a:pt x="718" y="263"/>
                    </a:lnTo>
                    <a:lnTo>
                      <a:pt x="718" y="262"/>
                    </a:lnTo>
                    <a:lnTo>
                      <a:pt x="718" y="262"/>
                    </a:lnTo>
                    <a:lnTo>
                      <a:pt x="718" y="261"/>
                    </a:lnTo>
                    <a:lnTo>
                      <a:pt x="718" y="261"/>
                    </a:lnTo>
                    <a:lnTo>
                      <a:pt x="717" y="259"/>
                    </a:lnTo>
                    <a:lnTo>
                      <a:pt x="717" y="259"/>
                    </a:lnTo>
                    <a:lnTo>
                      <a:pt x="717" y="258"/>
                    </a:lnTo>
                    <a:lnTo>
                      <a:pt x="717" y="258"/>
                    </a:lnTo>
                    <a:lnTo>
                      <a:pt x="717" y="257"/>
                    </a:lnTo>
                    <a:lnTo>
                      <a:pt x="717" y="257"/>
                    </a:lnTo>
                    <a:lnTo>
                      <a:pt x="717" y="255"/>
                    </a:lnTo>
                    <a:lnTo>
                      <a:pt x="717" y="255"/>
                    </a:lnTo>
                    <a:lnTo>
                      <a:pt x="716" y="254"/>
                    </a:lnTo>
                    <a:lnTo>
                      <a:pt x="716" y="254"/>
                    </a:lnTo>
                    <a:lnTo>
                      <a:pt x="716" y="252"/>
                    </a:lnTo>
                    <a:lnTo>
                      <a:pt x="716" y="252"/>
                    </a:lnTo>
                    <a:lnTo>
                      <a:pt x="716" y="250"/>
                    </a:lnTo>
                    <a:lnTo>
                      <a:pt x="716" y="250"/>
                    </a:lnTo>
                    <a:lnTo>
                      <a:pt x="714" y="249"/>
                    </a:lnTo>
                    <a:lnTo>
                      <a:pt x="714" y="249"/>
                    </a:lnTo>
                    <a:lnTo>
                      <a:pt x="714" y="248"/>
                    </a:lnTo>
                    <a:lnTo>
                      <a:pt x="714" y="248"/>
                    </a:lnTo>
                    <a:lnTo>
                      <a:pt x="713" y="247"/>
                    </a:lnTo>
                    <a:lnTo>
                      <a:pt x="713" y="247"/>
                    </a:lnTo>
                    <a:lnTo>
                      <a:pt x="713" y="247"/>
                    </a:lnTo>
                    <a:lnTo>
                      <a:pt x="713" y="247"/>
                    </a:lnTo>
                    <a:lnTo>
                      <a:pt x="713" y="244"/>
                    </a:lnTo>
                    <a:lnTo>
                      <a:pt x="713" y="244"/>
                    </a:lnTo>
                    <a:lnTo>
                      <a:pt x="713" y="244"/>
                    </a:lnTo>
                    <a:lnTo>
                      <a:pt x="713" y="244"/>
                    </a:lnTo>
                    <a:lnTo>
                      <a:pt x="712" y="243"/>
                    </a:lnTo>
                    <a:lnTo>
                      <a:pt x="712" y="243"/>
                    </a:lnTo>
                    <a:lnTo>
                      <a:pt x="712" y="243"/>
                    </a:lnTo>
                    <a:lnTo>
                      <a:pt x="712" y="243"/>
                    </a:lnTo>
                    <a:lnTo>
                      <a:pt x="710" y="242"/>
                    </a:lnTo>
                    <a:lnTo>
                      <a:pt x="710" y="242"/>
                    </a:lnTo>
                    <a:lnTo>
                      <a:pt x="709" y="242"/>
                    </a:lnTo>
                    <a:lnTo>
                      <a:pt x="709" y="242"/>
                    </a:lnTo>
                    <a:lnTo>
                      <a:pt x="708" y="240"/>
                    </a:lnTo>
                    <a:lnTo>
                      <a:pt x="708" y="240"/>
                    </a:lnTo>
                    <a:lnTo>
                      <a:pt x="708" y="240"/>
                    </a:lnTo>
                    <a:lnTo>
                      <a:pt x="708" y="240"/>
                    </a:lnTo>
                    <a:lnTo>
                      <a:pt x="705" y="239"/>
                    </a:lnTo>
                    <a:lnTo>
                      <a:pt x="705" y="239"/>
                    </a:lnTo>
                    <a:lnTo>
                      <a:pt x="705" y="239"/>
                    </a:lnTo>
                    <a:lnTo>
                      <a:pt x="705" y="239"/>
                    </a:lnTo>
                    <a:lnTo>
                      <a:pt x="705" y="239"/>
                    </a:lnTo>
                    <a:lnTo>
                      <a:pt x="705" y="239"/>
                    </a:lnTo>
                    <a:lnTo>
                      <a:pt x="697" y="237"/>
                    </a:lnTo>
                    <a:lnTo>
                      <a:pt x="684" y="235"/>
                    </a:lnTo>
                    <a:lnTo>
                      <a:pt x="684" y="235"/>
                    </a:lnTo>
                    <a:lnTo>
                      <a:pt x="668" y="234"/>
                    </a:lnTo>
                    <a:lnTo>
                      <a:pt x="654" y="234"/>
                    </a:lnTo>
                    <a:lnTo>
                      <a:pt x="636" y="235"/>
                    </a:lnTo>
                    <a:lnTo>
                      <a:pt x="636" y="235"/>
                    </a:lnTo>
                    <a:lnTo>
                      <a:pt x="625" y="213"/>
                    </a:lnTo>
                    <a:lnTo>
                      <a:pt x="625" y="213"/>
                    </a:lnTo>
                    <a:lnTo>
                      <a:pt x="631" y="206"/>
                    </a:lnTo>
                    <a:lnTo>
                      <a:pt x="640" y="196"/>
                    </a:lnTo>
                    <a:lnTo>
                      <a:pt x="640" y="196"/>
                    </a:lnTo>
                    <a:lnTo>
                      <a:pt x="613" y="189"/>
                    </a:lnTo>
                    <a:lnTo>
                      <a:pt x="613" y="189"/>
                    </a:lnTo>
                    <a:lnTo>
                      <a:pt x="576" y="177"/>
                    </a:lnTo>
                    <a:lnTo>
                      <a:pt x="542" y="166"/>
                    </a:lnTo>
                    <a:lnTo>
                      <a:pt x="513" y="155"/>
                    </a:lnTo>
                    <a:lnTo>
                      <a:pt x="486" y="142"/>
                    </a:lnTo>
                    <a:lnTo>
                      <a:pt x="461" y="130"/>
                    </a:lnTo>
                    <a:lnTo>
                      <a:pt x="437" y="116"/>
                    </a:lnTo>
                    <a:lnTo>
                      <a:pt x="414" y="99"/>
                    </a:lnTo>
                    <a:lnTo>
                      <a:pt x="392" y="83"/>
                    </a:lnTo>
                    <a:lnTo>
                      <a:pt x="392" y="83"/>
                    </a:lnTo>
                    <a:lnTo>
                      <a:pt x="370" y="64"/>
                    </a:lnTo>
                    <a:lnTo>
                      <a:pt x="350" y="44"/>
                    </a:lnTo>
                    <a:lnTo>
                      <a:pt x="331" y="22"/>
                    </a:lnTo>
                    <a:lnTo>
                      <a:pt x="312" y="0"/>
                    </a:lnTo>
                    <a:lnTo>
                      <a:pt x="312" y="0"/>
                    </a:lnTo>
                    <a:lnTo>
                      <a:pt x="309" y="12"/>
                    </a:lnTo>
                    <a:lnTo>
                      <a:pt x="309" y="12"/>
                    </a:lnTo>
                    <a:lnTo>
                      <a:pt x="304" y="29"/>
                    </a:lnTo>
                    <a:lnTo>
                      <a:pt x="301" y="43"/>
                    </a:lnTo>
                    <a:lnTo>
                      <a:pt x="300" y="62"/>
                    </a:lnTo>
                    <a:lnTo>
                      <a:pt x="300" y="62"/>
                    </a:lnTo>
                    <a:close/>
                    <a:moveTo>
                      <a:pt x="383" y="277"/>
                    </a:moveTo>
                    <a:lnTo>
                      <a:pt x="383" y="277"/>
                    </a:lnTo>
                    <a:lnTo>
                      <a:pt x="390" y="279"/>
                    </a:lnTo>
                    <a:lnTo>
                      <a:pt x="397" y="282"/>
                    </a:lnTo>
                    <a:lnTo>
                      <a:pt x="409" y="290"/>
                    </a:lnTo>
                    <a:lnTo>
                      <a:pt x="419" y="300"/>
                    </a:lnTo>
                    <a:lnTo>
                      <a:pt x="428" y="311"/>
                    </a:lnTo>
                    <a:lnTo>
                      <a:pt x="433" y="325"/>
                    </a:lnTo>
                    <a:lnTo>
                      <a:pt x="437" y="339"/>
                    </a:lnTo>
                    <a:lnTo>
                      <a:pt x="438" y="352"/>
                    </a:lnTo>
                    <a:lnTo>
                      <a:pt x="437" y="360"/>
                    </a:lnTo>
                    <a:lnTo>
                      <a:pt x="436" y="368"/>
                    </a:lnTo>
                    <a:lnTo>
                      <a:pt x="436" y="368"/>
                    </a:lnTo>
                    <a:lnTo>
                      <a:pt x="433" y="375"/>
                    </a:lnTo>
                    <a:lnTo>
                      <a:pt x="430" y="381"/>
                    </a:lnTo>
                    <a:lnTo>
                      <a:pt x="422" y="394"/>
                    </a:lnTo>
                    <a:lnTo>
                      <a:pt x="412" y="404"/>
                    </a:lnTo>
                    <a:lnTo>
                      <a:pt x="401" y="413"/>
                    </a:lnTo>
                    <a:lnTo>
                      <a:pt x="388" y="418"/>
                    </a:lnTo>
                    <a:lnTo>
                      <a:pt x="374" y="422"/>
                    </a:lnTo>
                    <a:lnTo>
                      <a:pt x="359" y="422"/>
                    </a:lnTo>
                    <a:lnTo>
                      <a:pt x="353" y="422"/>
                    </a:lnTo>
                    <a:lnTo>
                      <a:pt x="345" y="421"/>
                    </a:lnTo>
                    <a:lnTo>
                      <a:pt x="345" y="421"/>
                    </a:lnTo>
                    <a:lnTo>
                      <a:pt x="338" y="418"/>
                    </a:lnTo>
                    <a:lnTo>
                      <a:pt x="331" y="414"/>
                    </a:lnTo>
                    <a:lnTo>
                      <a:pt x="319" y="407"/>
                    </a:lnTo>
                    <a:lnTo>
                      <a:pt x="309" y="397"/>
                    </a:lnTo>
                    <a:lnTo>
                      <a:pt x="300" y="385"/>
                    </a:lnTo>
                    <a:lnTo>
                      <a:pt x="293" y="373"/>
                    </a:lnTo>
                    <a:lnTo>
                      <a:pt x="291" y="359"/>
                    </a:lnTo>
                    <a:lnTo>
                      <a:pt x="290" y="344"/>
                    </a:lnTo>
                    <a:lnTo>
                      <a:pt x="291" y="337"/>
                    </a:lnTo>
                    <a:lnTo>
                      <a:pt x="292" y="330"/>
                    </a:lnTo>
                    <a:lnTo>
                      <a:pt x="292" y="330"/>
                    </a:lnTo>
                    <a:lnTo>
                      <a:pt x="295" y="322"/>
                    </a:lnTo>
                    <a:lnTo>
                      <a:pt x="297" y="316"/>
                    </a:lnTo>
                    <a:lnTo>
                      <a:pt x="306" y="303"/>
                    </a:lnTo>
                    <a:lnTo>
                      <a:pt x="315" y="293"/>
                    </a:lnTo>
                    <a:lnTo>
                      <a:pt x="326" y="284"/>
                    </a:lnTo>
                    <a:lnTo>
                      <a:pt x="340" y="278"/>
                    </a:lnTo>
                    <a:lnTo>
                      <a:pt x="354" y="276"/>
                    </a:lnTo>
                    <a:lnTo>
                      <a:pt x="368" y="274"/>
                    </a:lnTo>
                    <a:lnTo>
                      <a:pt x="375" y="276"/>
                    </a:lnTo>
                    <a:lnTo>
                      <a:pt x="383" y="277"/>
                    </a:lnTo>
                    <a:lnTo>
                      <a:pt x="383" y="2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2" name="Freeform 30">
                <a:extLst>
                  <a:ext uri="{FF2B5EF4-FFF2-40B4-BE49-F238E27FC236}">
                    <a16:creationId xmlns:a16="http://schemas.microsoft.com/office/drawing/2014/main" xmlns="" id="{CD366BC1-42B6-4DFB-AA15-5271CD6BC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6392" y="4751916"/>
                <a:ext cx="380294" cy="380294"/>
              </a:xfrm>
              <a:custGeom>
                <a:avLst/>
                <a:gdLst>
                  <a:gd name="T0" fmla="*/ 0 w 589"/>
                  <a:gd name="T1" fmla="*/ 274 h 587"/>
                  <a:gd name="T2" fmla="*/ 5 w 589"/>
                  <a:gd name="T3" fmla="*/ 282 h 587"/>
                  <a:gd name="T4" fmla="*/ 9 w 589"/>
                  <a:gd name="T5" fmla="*/ 359 h 587"/>
                  <a:gd name="T6" fmla="*/ 9 w 589"/>
                  <a:gd name="T7" fmla="*/ 368 h 587"/>
                  <a:gd name="T8" fmla="*/ 14 w 589"/>
                  <a:gd name="T9" fmla="*/ 380 h 587"/>
                  <a:gd name="T10" fmla="*/ 73 w 589"/>
                  <a:gd name="T11" fmla="*/ 414 h 587"/>
                  <a:gd name="T12" fmla="*/ 50 w 589"/>
                  <a:gd name="T13" fmla="*/ 456 h 587"/>
                  <a:gd name="T14" fmla="*/ 57 w 589"/>
                  <a:gd name="T15" fmla="*/ 467 h 587"/>
                  <a:gd name="T16" fmla="*/ 95 w 589"/>
                  <a:gd name="T17" fmla="*/ 465 h 587"/>
                  <a:gd name="T18" fmla="*/ 119 w 589"/>
                  <a:gd name="T19" fmla="*/ 528 h 587"/>
                  <a:gd name="T20" fmla="*/ 128 w 589"/>
                  <a:gd name="T21" fmla="*/ 537 h 587"/>
                  <a:gd name="T22" fmla="*/ 138 w 589"/>
                  <a:gd name="T23" fmla="*/ 539 h 587"/>
                  <a:gd name="T24" fmla="*/ 207 w 589"/>
                  <a:gd name="T25" fmla="*/ 569 h 587"/>
                  <a:gd name="T26" fmla="*/ 215 w 589"/>
                  <a:gd name="T27" fmla="*/ 577 h 587"/>
                  <a:gd name="T28" fmla="*/ 227 w 589"/>
                  <a:gd name="T29" fmla="*/ 579 h 587"/>
                  <a:gd name="T30" fmla="*/ 264 w 589"/>
                  <a:gd name="T31" fmla="*/ 530 h 587"/>
                  <a:gd name="T32" fmla="*/ 310 w 589"/>
                  <a:gd name="T33" fmla="*/ 587 h 587"/>
                  <a:gd name="T34" fmla="*/ 324 w 589"/>
                  <a:gd name="T35" fmla="*/ 587 h 587"/>
                  <a:gd name="T36" fmla="*/ 333 w 589"/>
                  <a:gd name="T37" fmla="*/ 581 h 587"/>
                  <a:gd name="T38" fmla="*/ 407 w 589"/>
                  <a:gd name="T39" fmla="*/ 563 h 587"/>
                  <a:gd name="T40" fmla="*/ 417 w 589"/>
                  <a:gd name="T41" fmla="*/ 562 h 587"/>
                  <a:gd name="T42" fmla="*/ 428 w 589"/>
                  <a:gd name="T43" fmla="*/ 554 h 587"/>
                  <a:gd name="T44" fmla="*/ 491 w 589"/>
                  <a:gd name="T45" fmla="*/ 508 h 587"/>
                  <a:gd name="T46" fmla="*/ 499 w 589"/>
                  <a:gd name="T47" fmla="*/ 505 h 587"/>
                  <a:gd name="T48" fmla="*/ 508 w 589"/>
                  <a:gd name="T49" fmla="*/ 496 h 587"/>
                  <a:gd name="T50" fmla="*/ 492 w 589"/>
                  <a:gd name="T51" fmla="*/ 451 h 587"/>
                  <a:gd name="T52" fmla="*/ 556 w 589"/>
                  <a:gd name="T53" fmla="*/ 426 h 587"/>
                  <a:gd name="T54" fmla="*/ 562 w 589"/>
                  <a:gd name="T55" fmla="*/ 416 h 587"/>
                  <a:gd name="T56" fmla="*/ 564 w 589"/>
                  <a:gd name="T57" fmla="*/ 405 h 587"/>
                  <a:gd name="T58" fmla="*/ 581 w 589"/>
                  <a:gd name="T59" fmla="*/ 332 h 587"/>
                  <a:gd name="T60" fmla="*/ 588 w 589"/>
                  <a:gd name="T61" fmla="*/ 325 h 587"/>
                  <a:gd name="T62" fmla="*/ 589 w 589"/>
                  <a:gd name="T63" fmla="*/ 311 h 587"/>
                  <a:gd name="T64" fmla="*/ 557 w 589"/>
                  <a:gd name="T65" fmla="*/ 291 h 587"/>
                  <a:gd name="T66" fmla="*/ 580 w 589"/>
                  <a:gd name="T67" fmla="*/ 227 h 587"/>
                  <a:gd name="T68" fmla="*/ 579 w 589"/>
                  <a:gd name="T69" fmla="*/ 215 h 587"/>
                  <a:gd name="T70" fmla="*/ 572 w 589"/>
                  <a:gd name="T71" fmla="*/ 206 h 587"/>
                  <a:gd name="T72" fmla="*/ 540 w 589"/>
                  <a:gd name="T73" fmla="*/ 138 h 587"/>
                  <a:gd name="T74" fmla="*/ 538 w 589"/>
                  <a:gd name="T75" fmla="*/ 128 h 587"/>
                  <a:gd name="T76" fmla="*/ 531 w 589"/>
                  <a:gd name="T77" fmla="*/ 118 h 587"/>
                  <a:gd name="T78" fmla="*/ 470 w 589"/>
                  <a:gd name="T79" fmla="*/ 132 h 587"/>
                  <a:gd name="T80" fmla="*/ 470 w 589"/>
                  <a:gd name="T81" fmla="*/ 59 h 587"/>
                  <a:gd name="T82" fmla="*/ 462 w 589"/>
                  <a:gd name="T83" fmla="*/ 50 h 587"/>
                  <a:gd name="T84" fmla="*/ 451 w 589"/>
                  <a:gd name="T85" fmla="*/ 48 h 587"/>
                  <a:gd name="T86" fmla="*/ 382 w 589"/>
                  <a:gd name="T87" fmla="*/ 18 h 587"/>
                  <a:gd name="T88" fmla="*/ 373 w 589"/>
                  <a:gd name="T89" fmla="*/ 10 h 587"/>
                  <a:gd name="T90" fmla="*/ 357 w 589"/>
                  <a:gd name="T91" fmla="*/ 10 h 587"/>
                  <a:gd name="T92" fmla="*/ 283 w 589"/>
                  <a:gd name="T93" fmla="*/ 5 h 587"/>
                  <a:gd name="T94" fmla="*/ 271 w 589"/>
                  <a:gd name="T95" fmla="*/ 0 h 587"/>
                  <a:gd name="T96" fmla="*/ 257 w 589"/>
                  <a:gd name="T97" fmla="*/ 4 h 587"/>
                  <a:gd name="T98" fmla="*/ 207 w 589"/>
                  <a:gd name="T99" fmla="*/ 46 h 587"/>
                  <a:gd name="T100" fmla="*/ 174 w 589"/>
                  <a:gd name="T101" fmla="*/ 25 h 587"/>
                  <a:gd name="T102" fmla="*/ 160 w 589"/>
                  <a:gd name="T103" fmla="*/ 35 h 587"/>
                  <a:gd name="T104" fmla="*/ 100 w 589"/>
                  <a:gd name="T105" fmla="*/ 79 h 587"/>
                  <a:gd name="T106" fmla="*/ 87 w 589"/>
                  <a:gd name="T107" fmla="*/ 84 h 587"/>
                  <a:gd name="T108" fmla="*/ 80 w 589"/>
                  <a:gd name="T109" fmla="*/ 99 h 587"/>
                  <a:gd name="T110" fmla="*/ 37 w 589"/>
                  <a:gd name="T111" fmla="*/ 159 h 587"/>
                  <a:gd name="T112" fmla="*/ 29 w 589"/>
                  <a:gd name="T113" fmla="*/ 165 h 587"/>
                  <a:gd name="T114" fmla="*/ 24 w 589"/>
                  <a:gd name="T115" fmla="*/ 180 h 587"/>
                  <a:gd name="T116" fmla="*/ 37 w 589"/>
                  <a:gd name="T117" fmla="*/ 246 h 587"/>
                  <a:gd name="T118" fmla="*/ 94 w 589"/>
                  <a:gd name="T119" fmla="*/ 240 h 587"/>
                  <a:gd name="T120" fmla="*/ 451 w 589"/>
                  <a:gd name="T121" fmla="*/ 157 h 587"/>
                  <a:gd name="T122" fmla="*/ 323 w 589"/>
                  <a:gd name="T123" fmla="*/ 50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9" h="587">
                    <a:moveTo>
                      <a:pt x="3" y="261"/>
                    </a:moveTo>
                    <a:lnTo>
                      <a:pt x="3" y="261"/>
                    </a:lnTo>
                    <a:lnTo>
                      <a:pt x="3" y="263"/>
                    </a:lnTo>
                    <a:lnTo>
                      <a:pt x="3" y="263"/>
                    </a:lnTo>
                    <a:lnTo>
                      <a:pt x="3" y="263"/>
                    </a:lnTo>
                    <a:lnTo>
                      <a:pt x="3" y="263"/>
                    </a:lnTo>
                    <a:lnTo>
                      <a:pt x="2" y="267"/>
                    </a:lnTo>
                    <a:lnTo>
                      <a:pt x="2" y="267"/>
                    </a:lnTo>
                    <a:lnTo>
                      <a:pt x="2" y="267"/>
                    </a:lnTo>
                    <a:lnTo>
                      <a:pt x="2" y="267"/>
                    </a:lnTo>
                    <a:lnTo>
                      <a:pt x="0" y="268"/>
                    </a:lnTo>
                    <a:lnTo>
                      <a:pt x="0" y="268"/>
                    </a:lnTo>
                    <a:lnTo>
                      <a:pt x="0" y="269"/>
                    </a:lnTo>
                    <a:lnTo>
                      <a:pt x="0" y="269"/>
                    </a:lnTo>
                    <a:lnTo>
                      <a:pt x="0" y="271"/>
                    </a:lnTo>
                    <a:lnTo>
                      <a:pt x="0" y="271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0" y="272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0" y="274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0" y="276"/>
                    </a:lnTo>
                    <a:lnTo>
                      <a:pt x="2" y="277"/>
                    </a:lnTo>
                    <a:lnTo>
                      <a:pt x="2" y="277"/>
                    </a:lnTo>
                    <a:lnTo>
                      <a:pt x="2" y="278"/>
                    </a:lnTo>
                    <a:lnTo>
                      <a:pt x="2" y="278"/>
                    </a:lnTo>
                    <a:lnTo>
                      <a:pt x="2" y="278"/>
                    </a:lnTo>
                    <a:lnTo>
                      <a:pt x="2" y="278"/>
                    </a:lnTo>
                    <a:lnTo>
                      <a:pt x="2" y="280"/>
                    </a:lnTo>
                    <a:lnTo>
                      <a:pt x="2" y="280"/>
                    </a:lnTo>
                    <a:lnTo>
                      <a:pt x="3" y="281"/>
                    </a:lnTo>
                    <a:lnTo>
                      <a:pt x="3" y="281"/>
                    </a:lnTo>
                    <a:lnTo>
                      <a:pt x="4" y="281"/>
                    </a:lnTo>
                    <a:lnTo>
                      <a:pt x="4" y="281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5" y="282"/>
                    </a:lnTo>
                    <a:lnTo>
                      <a:pt x="21" y="291"/>
                    </a:lnTo>
                    <a:lnTo>
                      <a:pt x="21" y="291"/>
                    </a:lnTo>
                    <a:lnTo>
                      <a:pt x="32" y="296"/>
                    </a:lnTo>
                    <a:lnTo>
                      <a:pt x="43" y="300"/>
                    </a:lnTo>
                    <a:lnTo>
                      <a:pt x="57" y="305"/>
                    </a:lnTo>
                    <a:lnTo>
                      <a:pt x="57" y="305"/>
                    </a:lnTo>
                    <a:lnTo>
                      <a:pt x="58" y="325"/>
                    </a:lnTo>
                    <a:lnTo>
                      <a:pt x="58" y="325"/>
                    </a:lnTo>
                    <a:lnTo>
                      <a:pt x="46" y="331"/>
                    </a:lnTo>
                    <a:lnTo>
                      <a:pt x="36" y="336"/>
                    </a:lnTo>
                    <a:lnTo>
                      <a:pt x="24" y="344"/>
                    </a:lnTo>
                    <a:lnTo>
                      <a:pt x="24" y="344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2" y="355"/>
                    </a:lnTo>
                    <a:lnTo>
                      <a:pt x="10" y="356"/>
                    </a:lnTo>
                    <a:lnTo>
                      <a:pt x="10" y="356"/>
                    </a:lnTo>
                    <a:lnTo>
                      <a:pt x="10" y="356"/>
                    </a:lnTo>
                    <a:lnTo>
                      <a:pt x="10" y="356"/>
                    </a:lnTo>
                    <a:lnTo>
                      <a:pt x="9" y="359"/>
                    </a:lnTo>
                    <a:lnTo>
                      <a:pt x="9" y="359"/>
                    </a:lnTo>
                    <a:lnTo>
                      <a:pt x="9" y="359"/>
                    </a:lnTo>
                    <a:lnTo>
                      <a:pt x="9" y="359"/>
                    </a:lnTo>
                    <a:lnTo>
                      <a:pt x="9" y="360"/>
                    </a:lnTo>
                    <a:lnTo>
                      <a:pt x="9" y="360"/>
                    </a:lnTo>
                    <a:lnTo>
                      <a:pt x="8" y="360"/>
                    </a:lnTo>
                    <a:lnTo>
                      <a:pt x="8" y="360"/>
                    </a:lnTo>
                    <a:lnTo>
                      <a:pt x="8" y="361"/>
                    </a:lnTo>
                    <a:lnTo>
                      <a:pt x="8" y="361"/>
                    </a:lnTo>
                    <a:lnTo>
                      <a:pt x="8" y="361"/>
                    </a:lnTo>
                    <a:lnTo>
                      <a:pt x="8" y="361"/>
                    </a:lnTo>
                    <a:lnTo>
                      <a:pt x="8" y="364"/>
                    </a:lnTo>
                    <a:lnTo>
                      <a:pt x="8" y="364"/>
                    </a:lnTo>
                    <a:lnTo>
                      <a:pt x="8" y="364"/>
                    </a:lnTo>
                    <a:lnTo>
                      <a:pt x="8" y="364"/>
                    </a:lnTo>
                    <a:lnTo>
                      <a:pt x="9" y="365"/>
                    </a:lnTo>
                    <a:lnTo>
                      <a:pt x="9" y="365"/>
                    </a:lnTo>
                    <a:lnTo>
                      <a:pt x="9" y="366"/>
                    </a:lnTo>
                    <a:lnTo>
                      <a:pt x="9" y="366"/>
                    </a:lnTo>
                    <a:lnTo>
                      <a:pt x="9" y="368"/>
                    </a:lnTo>
                    <a:lnTo>
                      <a:pt x="9" y="368"/>
                    </a:lnTo>
                    <a:lnTo>
                      <a:pt x="9" y="368"/>
                    </a:lnTo>
                    <a:lnTo>
                      <a:pt x="9" y="368"/>
                    </a:lnTo>
                    <a:lnTo>
                      <a:pt x="10" y="370"/>
                    </a:lnTo>
                    <a:lnTo>
                      <a:pt x="10" y="370"/>
                    </a:lnTo>
                    <a:lnTo>
                      <a:pt x="10" y="371"/>
                    </a:lnTo>
                    <a:lnTo>
                      <a:pt x="10" y="371"/>
                    </a:lnTo>
                    <a:lnTo>
                      <a:pt x="10" y="373"/>
                    </a:lnTo>
                    <a:lnTo>
                      <a:pt x="10" y="373"/>
                    </a:lnTo>
                    <a:lnTo>
                      <a:pt x="10" y="374"/>
                    </a:lnTo>
                    <a:lnTo>
                      <a:pt x="10" y="374"/>
                    </a:lnTo>
                    <a:lnTo>
                      <a:pt x="12" y="374"/>
                    </a:lnTo>
                    <a:lnTo>
                      <a:pt x="12" y="374"/>
                    </a:lnTo>
                    <a:lnTo>
                      <a:pt x="12" y="375"/>
                    </a:lnTo>
                    <a:lnTo>
                      <a:pt x="12" y="375"/>
                    </a:lnTo>
                    <a:lnTo>
                      <a:pt x="12" y="377"/>
                    </a:lnTo>
                    <a:lnTo>
                      <a:pt x="12" y="377"/>
                    </a:lnTo>
                    <a:lnTo>
                      <a:pt x="13" y="378"/>
                    </a:lnTo>
                    <a:lnTo>
                      <a:pt x="13" y="378"/>
                    </a:lnTo>
                    <a:lnTo>
                      <a:pt x="13" y="378"/>
                    </a:lnTo>
                    <a:lnTo>
                      <a:pt x="13" y="378"/>
                    </a:lnTo>
                    <a:lnTo>
                      <a:pt x="13" y="379"/>
                    </a:lnTo>
                    <a:lnTo>
                      <a:pt x="13" y="379"/>
                    </a:lnTo>
                    <a:lnTo>
                      <a:pt x="14" y="379"/>
                    </a:lnTo>
                    <a:lnTo>
                      <a:pt x="14" y="379"/>
                    </a:lnTo>
                    <a:lnTo>
                      <a:pt x="14" y="380"/>
                    </a:lnTo>
                    <a:lnTo>
                      <a:pt x="14" y="380"/>
                    </a:lnTo>
                    <a:lnTo>
                      <a:pt x="16" y="380"/>
                    </a:lnTo>
                    <a:lnTo>
                      <a:pt x="16" y="380"/>
                    </a:lnTo>
                    <a:lnTo>
                      <a:pt x="17" y="380"/>
                    </a:lnTo>
                    <a:lnTo>
                      <a:pt x="17" y="380"/>
                    </a:lnTo>
                    <a:lnTo>
                      <a:pt x="17" y="382"/>
                    </a:lnTo>
                    <a:lnTo>
                      <a:pt x="17" y="382"/>
                    </a:lnTo>
                    <a:lnTo>
                      <a:pt x="18" y="382"/>
                    </a:lnTo>
                    <a:lnTo>
                      <a:pt x="18" y="382"/>
                    </a:lnTo>
                    <a:lnTo>
                      <a:pt x="19" y="382"/>
                    </a:lnTo>
                    <a:lnTo>
                      <a:pt x="19" y="382"/>
                    </a:lnTo>
                    <a:lnTo>
                      <a:pt x="19" y="382"/>
                    </a:lnTo>
                    <a:lnTo>
                      <a:pt x="19" y="382"/>
                    </a:lnTo>
                    <a:lnTo>
                      <a:pt x="26" y="383"/>
                    </a:lnTo>
                    <a:lnTo>
                      <a:pt x="36" y="384"/>
                    </a:lnTo>
                    <a:lnTo>
                      <a:pt x="36" y="384"/>
                    </a:lnTo>
                    <a:lnTo>
                      <a:pt x="50" y="385"/>
                    </a:lnTo>
                    <a:lnTo>
                      <a:pt x="60" y="385"/>
                    </a:lnTo>
                    <a:lnTo>
                      <a:pt x="75" y="385"/>
                    </a:lnTo>
                    <a:lnTo>
                      <a:pt x="75" y="385"/>
                    </a:lnTo>
                    <a:lnTo>
                      <a:pt x="84" y="403"/>
                    </a:lnTo>
                    <a:lnTo>
                      <a:pt x="84" y="403"/>
                    </a:lnTo>
                    <a:lnTo>
                      <a:pt x="73" y="414"/>
                    </a:lnTo>
                    <a:lnTo>
                      <a:pt x="66" y="422"/>
                    </a:lnTo>
                    <a:lnTo>
                      <a:pt x="58" y="433"/>
                    </a:lnTo>
                    <a:lnTo>
                      <a:pt x="58" y="433"/>
                    </a:lnTo>
                    <a:lnTo>
                      <a:pt x="50" y="448"/>
                    </a:lnTo>
                    <a:lnTo>
                      <a:pt x="50" y="448"/>
                    </a:lnTo>
                    <a:lnTo>
                      <a:pt x="50" y="448"/>
                    </a:lnTo>
                    <a:lnTo>
                      <a:pt x="50" y="448"/>
                    </a:lnTo>
                    <a:lnTo>
                      <a:pt x="50" y="451"/>
                    </a:lnTo>
                    <a:lnTo>
                      <a:pt x="50" y="451"/>
                    </a:lnTo>
                    <a:lnTo>
                      <a:pt x="48" y="451"/>
                    </a:lnTo>
                    <a:lnTo>
                      <a:pt x="48" y="451"/>
                    </a:lnTo>
                    <a:lnTo>
                      <a:pt x="48" y="452"/>
                    </a:lnTo>
                    <a:lnTo>
                      <a:pt x="48" y="452"/>
                    </a:lnTo>
                    <a:lnTo>
                      <a:pt x="48" y="452"/>
                    </a:lnTo>
                    <a:lnTo>
                      <a:pt x="48" y="452"/>
                    </a:lnTo>
                    <a:lnTo>
                      <a:pt x="48" y="453"/>
                    </a:lnTo>
                    <a:lnTo>
                      <a:pt x="48" y="453"/>
                    </a:lnTo>
                    <a:lnTo>
                      <a:pt x="48" y="455"/>
                    </a:lnTo>
                    <a:lnTo>
                      <a:pt x="48" y="455"/>
                    </a:lnTo>
                    <a:lnTo>
                      <a:pt x="48" y="456"/>
                    </a:lnTo>
                    <a:lnTo>
                      <a:pt x="48" y="456"/>
                    </a:lnTo>
                    <a:lnTo>
                      <a:pt x="50" y="456"/>
                    </a:lnTo>
                    <a:lnTo>
                      <a:pt x="50" y="456"/>
                    </a:lnTo>
                    <a:lnTo>
                      <a:pt x="50" y="457"/>
                    </a:lnTo>
                    <a:lnTo>
                      <a:pt x="50" y="457"/>
                    </a:lnTo>
                    <a:lnTo>
                      <a:pt x="50" y="457"/>
                    </a:lnTo>
                    <a:lnTo>
                      <a:pt x="50" y="457"/>
                    </a:lnTo>
                    <a:lnTo>
                      <a:pt x="51" y="458"/>
                    </a:lnTo>
                    <a:lnTo>
                      <a:pt x="51" y="458"/>
                    </a:lnTo>
                    <a:lnTo>
                      <a:pt x="51" y="460"/>
                    </a:lnTo>
                    <a:lnTo>
                      <a:pt x="51" y="460"/>
                    </a:lnTo>
                    <a:lnTo>
                      <a:pt x="52" y="461"/>
                    </a:lnTo>
                    <a:lnTo>
                      <a:pt x="52" y="461"/>
                    </a:lnTo>
                    <a:lnTo>
                      <a:pt x="52" y="461"/>
                    </a:lnTo>
                    <a:lnTo>
                      <a:pt x="52" y="461"/>
                    </a:lnTo>
                    <a:lnTo>
                      <a:pt x="53" y="462"/>
                    </a:lnTo>
                    <a:lnTo>
                      <a:pt x="53" y="462"/>
                    </a:lnTo>
                    <a:lnTo>
                      <a:pt x="55" y="465"/>
                    </a:lnTo>
                    <a:lnTo>
                      <a:pt x="55" y="465"/>
                    </a:lnTo>
                    <a:lnTo>
                      <a:pt x="55" y="465"/>
                    </a:lnTo>
                    <a:lnTo>
                      <a:pt x="55" y="465"/>
                    </a:lnTo>
                    <a:lnTo>
                      <a:pt x="56" y="466"/>
                    </a:lnTo>
                    <a:lnTo>
                      <a:pt x="56" y="466"/>
                    </a:lnTo>
                    <a:lnTo>
                      <a:pt x="56" y="466"/>
                    </a:lnTo>
                    <a:lnTo>
                      <a:pt x="56" y="466"/>
                    </a:lnTo>
                    <a:lnTo>
                      <a:pt x="57" y="467"/>
                    </a:lnTo>
                    <a:lnTo>
                      <a:pt x="57" y="467"/>
                    </a:lnTo>
                    <a:lnTo>
                      <a:pt x="57" y="467"/>
                    </a:lnTo>
                    <a:lnTo>
                      <a:pt x="57" y="467"/>
                    </a:lnTo>
                    <a:lnTo>
                      <a:pt x="58" y="468"/>
                    </a:lnTo>
                    <a:lnTo>
                      <a:pt x="58" y="468"/>
                    </a:lnTo>
                    <a:lnTo>
                      <a:pt x="58" y="468"/>
                    </a:lnTo>
                    <a:lnTo>
                      <a:pt x="58" y="468"/>
                    </a:lnTo>
                    <a:lnTo>
                      <a:pt x="60" y="470"/>
                    </a:lnTo>
                    <a:lnTo>
                      <a:pt x="60" y="470"/>
                    </a:lnTo>
                    <a:lnTo>
                      <a:pt x="60" y="470"/>
                    </a:lnTo>
                    <a:lnTo>
                      <a:pt x="60" y="470"/>
                    </a:lnTo>
                    <a:lnTo>
                      <a:pt x="61" y="470"/>
                    </a:lnTo>
                    <a:lnTo>
                      <a:pt x="61" y="470"/>
                    </a:lnTo>
                    <a:lnTo>
                      <a:pt x="61" y="470"/>
                    </a:lnTo>
                    <a:lnTo>
                      <a:pt x="61" y="470"/>
                    </a:lnTo>
                    <a:lnTo>
                      <a:pt x="65" y="471"/>
                    </a:lnTo>
                    <a:lnTo>
                      <a:pt x="65" y="471"/>
                    </a:lnTo>
                    <a:lnTo>
                      <a:pt x="66" y="471"/>
                    </a:lnTo>
                    <a:lnTo>
                      <a:pt x="66" y="471"/>
                    </a:lnTo>
                    <a:lnTo>
                      <a:pt x="72" y="470"/>
                    </a:lnTo>
                    <a:lnTo>
                      <a:pt x="82" y="467"/>
                    </a:lnTo>
                    <a:lnTo>
                      <a:pt x="82" y="467"/>
                    </a:lnTo>
                    <a:lnTo>
                      <a:pt x="95" y="465"/>
                    </a:lnTo>
                    <a:lnTo>
                      <a:pt x="106" y="461"/>
                    </a:lnTo>
                    <a:lnTo>
                      <a:pt x="119" y="455"/>
                    </a:lnTo>
                    <a:lnTo>
                      <a:pt x="119" y="455"/>
                    </a:lnTo>
                    <a:lnTo>
                      <a:pt x="134" y="468"/>
                    </a:lnTo>
                    <a:lnTo>
                      <a:pt x="134" y="468"/>
                    </a:lnTo>
                    <a:lnTo>
                      <a:pt x="128" y="482"/>
                    </a:lnTo>
                    <a:lnTo>
                      <a:pt x="124" y="492"/>
                    </a:lnTo>
                    <a:lnTo>
                      <a:pt x="120" y="505"/>
                    </a:lnTo>
                    <a:lnTo>
                      <a:pt x="120" y="505"/>
                    </a:lnTo>
                    <a:lnTo>
                      <a:pt x="118" y="516"/>
                    </a:lnTo>
                    <a:lnTo>
                      <a:pt x="118" y="523"/>
                    </a:lnTo>
                    <a:lnTo>
                      <a:pt x="118" y="523"/>
                    </a:lnTo>
                    <a:lnTo>
                      <a:pt x="118" y="523"/>
                    </a:lnTo>
                    <a:lnTo>
                      <a:pt x="118" y="523"/>
                    </a:lnTo>
                    <a:lnTo>
                      <a:pt x="118" y="525"/>
                    </a:lnTo>
                    <a:lnTo>
                      <a:pt x="118" y="525"/>
                    </a:lnTo>
                    <a:lnTo>
                      <a:pt x="118" y="525"/>
                    </a:lnTo>
                    <a:lnTo>
                      <a:pt x="118" y="525"/>
                    </a:lnTo>
                    <a:lnTo>
                      <a:pt x="118" y="526"/>
                    </a:lnTo>
                    <a:lnTo>
                      <a:pt x="118" y="526"/>
                    </a:lnTo>
                    <a:lnTo>
                      <a:pt x="118" y="528"/>
                    </a:lnTo>
                    <a:lnTo>
                      <a:pt x="118" y="528"/>
                    </a:lnTo>
                    <a:lnTo>
                      <a:pt x="119" y="528"/>
                    </a:lnTo>
                    <a:lnTo>
                      <a:pt x="119" y="528"/>
                    </a:lnTo>
                    <a:lnTo>
                      <a:pt x="119" y="529"/>
                    </a:lnTo>
                    <a:lnTo>
                      <a:pt x="119" y="529"/>
                    </a:lnTo>
                    <a:lnTo>
                      <a:pt x="119" y="530"/>
                    </a:lnTo>
                    <a:lnTo>
                      <a:pt x="119" y="530"/>
                    </a:lnTo>
                    <a:lnTo>
                      <a:pt x="119" y="530"/>
                    </a:lnTo>
                    <a:lnTo>
                      <a:pt x="119" y="530"/>
                    </a:lnTo>
                    <a:lnTo>
                      <a:pt x="120" y="531"/>
                    </a:lnTo>
                    <a:lnTo>
                      <a:pt x="120" y="531"/>
                    </a:lnTo>
                    <a:lnTo>
                      <a:pt x="120" y="531"/>
                    </a:lnTo>
                    <a:lnTo>
                      <a:pt x="120" y="531"/>
                    </a:lnTo>
                    <a:lnTo>
                      <a:pt x="121" y="533"/>
                    </a:lnTo>
                    <a:lnTo>
                      <a:pt x="121" y="533"/>
                    </a:lnTo>
                    <a:lnTo>
                      <a:pt x="123" y="533"/>
                    </a:lnTo>
                    <a:lnTo>
                      <a:pt x="123" y="533"/>
                    </a:lnTo>
                    <a:lnTo>
                      <a:pt x="124" y="533"/>
                    </a:lnTo>
                    <a:lnTo>
                      <a:pt x="124" y="533"/>
                    </a:lnTo>
                    <a:lnTo>
                      <a:pt x="124" y="534"/>
                    </a:lnTo>
                    <a:lnTo>
                      <a:pt x="124" y="534"/>
                    </a:lnTo>
                    <a:lnTo>
                      <a:pt x="125" y="535"/>
                    </a:lnTo>
                    <a:lnTo>
                      <a:pt x="125" y="535"/>
                    </a:lnTo>
                    <a:lnTo>
                      <a:pt x="128" y="537"/>
                    </a:lnTo>
                    <a:lnTo>
                      <a:pt x="128" y="537"/>
                    </a:lnTo>
                    <a:lnTo>
                      <a:pt x="128" y="537"/>
                    </a:lnTo>
                    <a:lnTo>
                      <a:pt x="128" y="537"/>
                    </a:lnTo>
                    <a:lnTo>
                      <a:pt x="129" y="538"/>
                    </a:lnTo>
                    <a:lnTo>
                      <a:pt x="129" y="538"/>
                    </a:lnTo>
                    <a:lnTo>
                      <a:pt x="129" y="538"/>
                    </a:lnTo>
                    <a:lnTo>
                      <a:pt x="129" y="538"/>
                    </a:lnTo>
                    <a:lnTo>
                      <a:pt x="130" y="538"/>
                    </a:lnTo>
                    <a:lnTo>
                      <a:pt x="130" y="538"/>
                    </a:lnTo>
                    <a:lnTo>
                      <a:pt x="130" y="538"/>
                    </a:lnTo>
                    <a:lnTo>
                      <a:pt x="130" y="538"/>
                    </a:lnTo>
                    <a:lnTo>
                      <a:pt x="133" y="539"/>
                    </a:lnTo>
                    <a:lnTo>
                      <a:pt x="133" y="539"/>
                    </a:lnTo>
                    <a:lnTo>
                      <a:pt x="133" y="539"/>
                    </a:lnTo>
                    <a:lnTo>
                      <a:pt x="133" y="539"/>
                    </a:lnTo>
                    <a:lnTo>
                      <a:pt x="134" y="539"/>
                    </a:lnTo>
                    <a:lnTo>
                      <a:pt x="134" y="539"/>
                    </a:lnTo>
                    <a:lnTo>
                      <a:pt x="134" y="539"/>
                    </a:lnTo>
                    <a:lnTo>
                      <a:pt x="134" y="539"/>
                    </a:lnTo>
                    <a:lnTo>
                      <a:pt x="135" y="539"/>
                    </a:lnTo>
                    <a:lnTo>
                      <a:pt x="135" y="539"/>
                    </a:lnTo>
                    <a:lnTo>
                      <a:pt x="135" y="539"/>
                    </a:lnTo>
                    <a:lnTo>
                      <a:pt x="135" y="539"/>
                    </a:lnTo>
                    <a:lnTo>
                      <a:pt x="138" y="539"/>
                    </a:lnTo>
                    <a:lnTo>
                      <a:pt x="138" y="539"/>
                    </a:lnTo>
                    <a:lnTo>
                      <a:pt x="138" y="539"/>
                    </a:lnTo>
                    <a:lnTo>
                      <a:pt x="138" y="539"/>
                    </a:lnTo>
                    <a:lnTo>
                      <a:pt x="139" y="539"/>
                    </a:lnTo>
                    <a:lnTo>
                      <a:pt x="139" y="539"/>
                    </a:lnTo>
                    <a:lnTo>
                      <a:pt x="139" y="539"/>
                    </a:lnTo>
                    <a:lnTo>
                      <a:pt x="139" y="539"/>
                    </a:lnTo>
                    <a:lnTo>
                      <a:pt x="145" y="535"/>
                    </a:lnTo>
                    <a:lnTo>
                      <a:pt x="155" y="530"/>
                    </a:lnTo>
                    <a:lnTo>
                      <a:pt x="155" y="530"/>
                    </a:lnTo>
                    <a:lnTo>
                      <a:pt x="165" y="523"/>
                    </a:lnTo>
                    <a:lnTo>
                      <a:pt x="174" y="515"/>
                    </a:lnTo>
                    <a:lnTo>
                      <a:pt x="184" y="505"/>
                    </a:lnTo>
                    <a:lnTo>
                      <a:pt x="184" y="505"/>
                    </a:lnTo>
                    <a:lnTo>
                      <a:pt x="203" y="514"/>
                    </a:lnTo>
                    <a:lnTo>
                      <a:pt x="203" y="514"/>
                    </a:lnTo>
                    <a:lnTo>
                      <a:pt x="202" y="528"/>
                    </a:lnTo>
                    <a:lnTo>
                      <a:pt x="202" y="539"/>
                    </a:lnTo>
                    <a:lnTo>
                      <a:pt x="203" y="553"/>
                    </a:lnTo>
                    <a:lnTo>
                      <a:pt x="203" y="553"/>
                    </a:lnTo>
                    <a:lnTo>
                      <a:pt x="205" y="563"/>
                    </a:lnTo>
                    <a:lnTo>
                      <a:pt x="207" y="569"/>
                    </a:lnTo>
                    <a:lnTo>
                      <a:pt x="207" y="569"/>
                    </a:lnTo>
                    <a:lnTo>
                      <a:pt x="207" y="569"/>
                    </a:lnTo>
                    <a:lnTo>
                      <a:pt x="207" y="569"/>
                    </a:lnTo>
                    <a:lnTo>
                      <a:pt x="207" y="569"/>
                    </a:lnTo>
                    <a:lnTo>
                      <a:pt x="207" y="572"/>
                    </a:lnTo>
                    <a:lnTo>
                      <a:pt x="207" y="572"/>
                    </a:lnTo>
                    <a:lnTo>
                      <a:pt x="207" y="572"/>
                    </a:lnTo>
                    <a:lnTo>
                      <a:pt x="207" y="572"/>
                    </a:lnTo>
                    <a:lnTo>
                      <a:pt x="208" y="573"/>
                    </a:lnTo>
                    <a:lnTo>
                      <a:pt x="208" y="573"/>
                    </a:lnTo>
                    <a:lnTo>
                      <a:pt x="208" y="573"/>
                    </a:lnTo>
                    <a:lnTo>
                      <a:pt x="208" y="573"/>
                    </a:lnTo>
                    <a:lnTo>
                      <a:pt x="210" y="574"/>
                    </a:lnTo>
                    <a:lnTo>
                      <a:pt x="210" y="574"/>
                    </a:lnTo>
                    <a:lnTo>
                      <a:pt x="210" y="574"/>
                    </a:lnTo>
                    <a:lnTo>
                      <a:pt x="210" y="574"/>
                    </a:lnTo>
                    <a:lnTo>
                      <a:pt x="212" y="577"/>
                    </a:lnTo>
                    <a:lnTo>
                      <a:pt x="212" y="577"/>
                    </a:lnTo>
                    <a:lnTo>
                      <a:pt x="212" y="577"/>
                    </a:lnTo>
                    <a:lnTo>
                      <a:pt x="212" y="577"/>
                    </a:lnTo>
                    <a:lnTo>
                      <a:pt x="213" y="577"/>
                    </a:lnTo>
                    <a:lnTo>
                      <a:pt x="213" y="577"/>
                    </a:lnTo>
                    <a:lnTo>
                      <a:pt x="215" y="577"/>
                    </a:lnTo>
                    <a:lnTo>
                      <a:pt x="215" y="577"/>
                    </a:lnTo>
                    <a:lnTo>
                      <a:pt x="216" y="578"/>
                    </a:lnTo>
                    <a:lnTo>
                      <a:pt x="216" y="578"/>
                    </a:lnTo>
                    <a:lnTo>
                      <a:pt x="216" y="578"/>
                    </a:lnTo>
                    <a:lnTo>
                      <a:pt x="216" y="578"/>
                    </a:lnTo>
                    <a:lnTo>
                      <a:pt x="218" y="578"/>
                    </a:lnTo>
                    <a:lnTo>
                      <a:pt x="218" y="578"/>
                    </a:lnTo>
                    <a:lnTo>
                      <a:pt x="220" y="578"/>
                    </a:lnTo>
                    <a:lnTo>
                      <a:pt x="220" y="578"/>
                    </a:lnTo>
                    <a:lnTo>
                      <a:pt x="221" y="579"/>
                    </a:lnTo>
                    <a:lnTo>
                      <a:pt x="221" y="579"/>
                    </a:lnTo>
                    <a:lnTo>
                      <a:pt x="222" y="579"/>
                    </a:lnTo>
                    <a:lnTo>
                      <a:pt x="222" y="579"/>
                    </a:lnTo>
                    <a:lnTo>
                      <a:pt x="222" y="579"/>
                    </a:lnTo>
                    <a:lnTo>
                      <a:pt x="222" y="579"/>
                    </a:lnTo>
                    <a:lnTo>
                      <a:pt x="223" y="579"/>
                    </a:lnTo>
                    <a:lnTo>
                      <a:pt x="223" y="579"/>
                    </a:lnTo>
                    <a:lnTo>
                      <a:pt x="225" y="579"/>
                    </a:lnTo>
                    <a:lnTo>
                      <a:pt x="225" y="579"/>
                    </a:lnTo>
                    <a:lnTo>
                      <a:pt x="226" y="579"/>
                    </a:lnTo>
                    <a:lnTo>
                      <a:pt x="226" y="579"/>
                    </a:lnTo>
                    <a:lnTo>
                      <a:pt x="226" y="579"/>
                    </a:lnTo>
                    <a:lnTo>
                      <a:pt x="226" y="579"/>
                    </a:lnTo>
                    <a:lnTo>
                      <a:pt x="227" y="579"/>
                    </a:lnTo>
                    <a:lnTo>
                      <a:pt x="227" y="579"/>
                    </a:lnTo>
                    <a:lnTo>
                      <a:pt x="227" y="579"/>
                    </a:lnTo>
                    <a:lnTo>
                      <a:pt x="227" y="579"/>
                    </a:lnTo>
                    <a:lnTo>
                      <a:pt x="228" y="579"/>
                    </a:lnTo>
                    <a:lnTo>
                      <a:pt x="228" y="579"/>
                    </a:lnTo>
                    <a:lnTo>
                      <a:pt x="230" y="579"/>
                    </a:lnTo>
                    <a:lnTo>
                      <a:pt x="230" y="579"/>
                    </a:lnTo>
                    <a:lnTo>
                      <a:pt x="231" y="578"/>
                    </a:lnTo>
                    <a:lnTo>
                      <a:pt x="231" y="578"/>
                    </a:lnTo>
                    <a:lnTo>
                      <a:pt x="231" y="578"/>
                    </a:lnTo>
                    <a:lnTo>
                      <a:pt x="231" y="578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2" y="577"/>
                    </a:lnTo>
                    <a:lnTo>
                      <a:pt x="237" y="572"/>
                    </a:lnTo>
                    <a:lnTo>
                      <a:pt x="244" y="563"/>
                    </a:lnTo>
                    <a:lnTo>
                      <a:pt x="244" y="563"/>
                    </a:lnTo>
                    <a:lnTo>
                      <a:pt x="251" y="553"/>
                    </a:lnTo>
                    <a:lnTo>
                      <a:pt x="257" y="543"/>
                    </a:lnTo>
                    <a:lnTo>
                      <a:pt x="264" y="530"/>
                    </a:lnTo>
                    <a:lnTo>
                      <a:pt x="264" y="530"/>
                    </a:lnTo>
                    <a:lnTo>
                      <a:pt x="284" y="531"/>
                    </a:lnTo>
                    <a:lnTo>
                      <a:pt x="284" y="531"/>
                    </a:lnTo>
                    <a:lnTo>
                      <a:pt x="288" y="545"/>
                    </a:lnTo>
                    <a:lnTo>
                      <a:pt x="291" y="555"/>
                    </a:lnTo>
                    <a:lnTo>
                      <a:pt x="298" y="568"/>
                    </a:lnTo>
                    <a:lnTo>
                      <a:pt x="298" y="568"/>
                    </a:lnTo>
                    <a:lnTo>
                      <a:pt x="303" y="578"/>
                    </a:lnTo>
                    <a:lnTo>
                      <a:pt x="307" y="583"/>
                    </a:lnTo>
                    <a:lnTo>
                      <a:pt x="307" y="583"/>
                    </a:lnTo>
                    <a:lnTo>
                      <a:pt x="307" y="583"/>
                    </a:lnTo>
                    <a:lnTo>
                      <a:pt x="307" y="583"/>
                    </a:lnTo>
                    <a:lnTo>
                      <a:pt x="308" y="584"/>
                    </a:lnTo>
                    <a:lnTo>
                      <a:pt x="308" y="584"/>
                    </a:lnTo>
                    <a:lnTo>
                      <a:pt x="308" y="586"/>
                    </a:lnTo>
                    <a:lnTo>
                      <a:pt x="308" y="586"/>
                    </a:lnTo>
                    <a:lnTo>
                      <a:pt x="309" y="586"/>
                    </a:lnTo>
                    <a:lnTo>
                      <a:pt x="309" y="586"/>
                    </a:lnTo>
                    <a:lnTo>
                      <a:pt x="309" y="586"/>
                    </a:lnTo>
                    <a:lnTo>
                      <a:pt x="309" y="586"/>
                    </a:lnTo>
                    <a:lnTo>
                      <a:pt x="310" y="587"/>
                    </a:lnTo>
                    <a:lnTo>
                      <a:pt x="310" y="587"/>
                    </a:lnTo>
                    <a:lnTo>
                      <a:pt x="310" y="587"/>
                    </a:lnTo>
                    <a:lnTo>
                      <a:pt x="310" y="587"/>
                    </a:lnTo>
                    <a:lnTo>
                      <a:pt x="313" y="587"/>
                    </a:lnTo>
                    <a:lnTo>
                      <a:pt x="313" y="587"/>
                    </a:lnTo>
                    <a:lnTo>
                      <a:pt x="314" y="587"/>
                    </a:lnTo>
                    <a:lnTo>
                      <a:pt x="314" y="587"/>
                    </a:lnTo>
                    <a:lnTo>
                      <a:pt x="314" y="587"/>
                    </a:lnTo>
                    <a:lnTo>
                      <a:pt x="314" y="587"/>
                    </a:lnTo>
                    <a:lnTo>
                      <a:pt x="315" y="587"/>
                    </a:lnTo>
                    <a:lnTo>
                      <a:pt x="315" y="587"/>
                    </a:lnTo>
                    <a:lnTo>
                      <a:pt x="317" y="587"/>
                    </a:lnTo>
                    <a:lnTo>
                      <a:pt x="317" y="587"/>
                    </a:lnTo>
                    <a:lnTo>
                      <a:pt x="318" y="587"/>
                    </a:lnTo>
                    <a:lnTo>
                      <a:pt x="318" y="587"/>
                    </a:lnTo>
                    <a:lnTo>
                      <a:pt x="318" y="587"/>
                    </a:lnTo>
                    <a:lnTo>
                      <a:pt x="318" y="587"/>
                    </a:lnTo>
                    <a:lnTo>
                      <a:pt x="320" y="587"/>
                    </a:lnTo>
                    <a:lnTo>
                      <a:pt x="320" y="587"/>
                    </a:lnTo>
                    <a:lnTo>
                      <a:pt x="322" y="587"/>
                    </a:lnTo>
                    <a:lnTo>
                      <a:pt x="322" y="587"/>
                    </a:lnTo>
                    <a:lnTo>
                      <a:pt x="323" y="587"/>
                    </a:lnTo>
                    <a:lnTo>
                      <a:pt x="323" y="587"/>
                    </a:lnTo>
                    <a:lnTo>
                      <a:pt x="324" y="587"/>
                    </a:lnTo>
                    <a:lnTo>
                      <a:pt x="324" y="587"/>
                    </a:lnTo>
                    <a:lnTo>
                      <a:pt x="324" y="587"/>
                    </a:lnTo>
                    <a:lnTo>
                      <a:pt x="324" y="587"/>
                    </a:lnTo>
                    <a:lnTo>
                      <a:pt x="325" y="587"/>
                    </a:lnTo>
                    <a:lnTo>
                      <a:pt x="325" y="587"/>
                    </a:lnTo>
                    <a:lnTo>
                      <a:pt x="327" y="587"/>
                    </a:lnTo>
                    <a:lnTo>
                      <a:pt x="327" y="587"/>
                    </a:lnTo>
                    <a:lnTo>
                      <a:pt x="328" y="586"/>
                    </a:lnTo>
                    <a:lnTo>
                      <a:pt x="328" y="586"/>
                    </a:lnTo>
                    <a:lnTo>
                      <a:pt x="328" y="586"/>
                    </a:lnTo>
                    <a:lnTo>
                      <a:pt x="328" y="586"/>
                    </a:lnTo>
                    <a:lnTo>
                      <a:pt x="329" y="586"/>
                    </a:lnTo>
                    <a:lnTo>
                      <a:pt x="329" y="586"/>
                    </a:lnTo>
                    <a:lnTo>
                      <a:pt x="329" y="586"/>
                    </a:lnTo>
                    <a:lnTo>
                      <a:pt x="329" y="586"/>
                    </a:lnTo>
                    <a:lnTo>
                      <a:pt x="331" y="584"/>
                    </a:lnTo>
                    <a:lnTo>
                      <a:pt x="331" y="584"/>
                    </a:lnTo>
                    <a:lnTo>
                      <a:pt x="331" y="584"/>
                    </a:lnTo>
                    <a:lnTo>
                      <a:pt x="331" y="584"/>
                    </a:lnTo>
                    <a:lnTo>
                      <a:pt x="332" y="583"/>
                    </a:lnTo>
                    <a:lnTo>
                      <a:pt x="332" y="583"/>
                    </a:lnTo>
                    <a:lnTo>
                      <a:pt x="332" y="583"/>
                    </a:lnTo>
                    <a:lnTo>
                      <a:pt x="332" y="583"/>
                    </a:lnTo>
                    <a:lnTo>
                      <a:pt x="333" y="581"/>
                    </a:lnTo>
                    <a:lnTo>
                      <a:pt x="333" y="581"/>
                    </a:lnTo>
                    <a:lnTo>
                      <a:pt x="333" y="581"/>
                    </a:lnTo>
                    <a:lnTo>
                      <a:pt x="333" y="581"/>
                    </a:lnTo>
                    <a:lnTo>
                      <a:pt x="336" y="574"/>
                    </a:lnTo>
                    <a:lnTo>
                      <a:pt x="339" y="564"/>
                    </a:lnTo>
                    <a:lnTo>
                      <a:pt x="339" y="564"/>
                    </a:lnTo>
                    <a:lnTo>
                      <a:pt x="343" y="552"/>
                    </a:lnTo>
                    <a:lnTo>
                      <a:pt x="344" y="542"/>
                    </a:lnTo>
                    <a:lnTo>
                      <a:pt x="346" y="526"/>
                    </a:lnTo>
                    <a:lnTo>
                      <a:pt x="346" y="526"/>
                    </a:lnTo>
                    <a:lnTo>
                      <a:pt x="366" y="521"/>
                    </a:lnTo>
                    <a:lnTo>
                      <a:pt x="366" y="521"/>
                    </a:lnTo>
                    <a:lnTo>
                      <a:pt x="375" y="533"/>
                    </a:lnTo>
                    <a:lnTo>
                      <a:pt x="382" y="542"/>
                    </a:lnTo>
                    <a:lnTo>
                      <a:pt x="391" y="550"/>
                    </a:lnTo>
                    <a:lnTo>
                      <a:pt x="391" y="550"/>
                    </a:lnTo>
                    <a:lnTo>
                      <a:pt x="399" y="558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5" y="562"/>
                    </a:lnTo>
                    <a:lnTo>
                      <a:pt x="406" y="563"/>
                    </a:lnTo>
                    <a:lnTo>
                      <a:pt x="406" y="563"/>
                    </a:lnTo>
                    <a:lnTo>
                      <a:pt x="407" y="563"/>
                    </a:lnTo>
                    <a:lnTo>
                      <a:pt x="407" y="563"/>
                    </a:lnTo>
                    <a:lnTo>
                      <a:pt x="409" y="563"/>
                    </a:lnTo>
                    <a:lnTo>
                      <a:pt x="409" y="563"/>
                    </a:lnTo>
                    <a:lnTo>
                      <a:pt x="409" y="563"/>
                    </a:lnTo>
                    <a:lnTo>
                      <a:pt x="409" y="563"/>
                    </a:lnTo>
                    <a:lnTo>
                      <a:pt x="410" y="563"/>
                    </a:lnTo>
                    <a:lnTo>
                      <a:pt x="410" y="563"/>
                    </a:lnTo>
                    <a:lnTo>
                      <a:pt x="410" y="563"/>
                    </a:lnTo>
                    <a:lnTo>
                      <a:pt x="410" y="563"/>
                    </a:lnTo>
                    <a:lnTo>
                      <a:pt x="411" y="563"/>
                    </a:lnTo>
                    <a:lnTo>
                      <a:pt x="411" y="563"/>
                    </a:lnTo>
                    <a:lnTo>
                      <a:pt x="411" y="563"/>
                    </a:lnTo>
                    <a:lnTo>
                      <a:pt x="414" y="563"/>
                    </a:lnTo>
                    <a:lnTo>
                      <a:pt x="414" y="563"/>
                    </a:lnTo>
                    <a:lnTo>
                      <a:pt x="414" y="563"/>
                    </a:lnTo>
                    <a:lnTo>
                      <a:pt x="414" y="563"/>
                    </a:lnTo>
                    <a:lnTo>
                      <a:pt x="415" y="563"/>
                    </a:lnTo>
                    <a:lnTo>
                      <a:pt x="415" y="563"/>
                    </a:lnTo>
                    <a:lnTo>
                      <a:pt x="415" y="562"/>
                    </a:lnTo>
                    <a:lnTo>
                      <a:pt x="415" y="562"/>
                    </a:lnTo>
                    <a:lnTo>
                      <a:pt x="416" y="562"/>
                    </a:lnTo>
                    <a:lnTo>
                      <a:pt x="416" y="562"/>
                    </a:lnTo>
                    <a:lnTo>
                      <a:pt x="417" y="562"/>
                    </a:lnTo>
                    <a:lnTo>
                      <a:pt x="417" y="562"/>
                    </a:lnTo>
                    <a:lnTo>
                      <a:pt x="419" y="560"/>
                    </a:lnTo>
                    <a:lnTo>
                      <a:pt x="419" y="560"/>
                    </a:lnTo>
                    <a:lnTo>
                      <a:pt x="421" y="559"/>
                    </a:lnTo>
                    <a:lnTo>
                      <a:pt x="421" y="559"/>
                    </a:lnTo>
                    <a:lnTo>
                      <a:pt x="421" y="559"/>
                    </a:lnTo>
                    <a:lnTo>
                      <a:pt x="421" y="559"/>
                    </a:lnTo>
                    <a:lnTo>
                      <a:pt x="422" y="559"/>
                    </a:lnTo>
                    <a:lnTo>
                      <a:pt x="422" y="559"/>
                    </a:lnTo>
                    <a:lnTo>
                      <a:pt x="424" y="559"/>
                    </a:lnTo>
                    <a:lnTo>
                      <a:pt x="424" y="559"/>
                    </a:lnTo>
                    <a:lnTo>
                      <a:pt x="424" y="558"/>
                    </a:lnTo>
                    <a:lnTo>
                      <a:pt x="424" y="558"/>
                    </a:lnTo>
                    <a:lnTo>
                      <a:pt x="425" y="558"/>
                    </a:lnTo>
                    <a:lnTo>
                      <a:pt x="425" y="558"/>
                    </a:lnTo>
                    <a:lnTo>
                      <a:pt x="428" y="555"/>
                    </a:lnTo>
                    <a:lnTo>
                      <a:pt x="428" y="555"/>
                    </a:lnTo>
                    <a:lnTo>
                      <a:pt x="428" y="555"/>
                    </a:lnTo>
                    <a:lnTo>
                      <a:pt x="428" y="555"/>
                    </a:lnTo>
                    <a:lnTo>
                      <a:pt x="428" y="554"/>
                    </a:lnTo>
                    <a:lnTo>
                      <a:pt x="428" y="554"/>
                    </a:lnTo>
                    <a:lnTo>
                      <a:pt x="428" y="554"/>
                    </a:lnTo>
                    <a:lnTo>
                      <a:pt x="428" y="554"/>
                    </a:lnTo>
                    <a:lnTo>
                      <a:pt x="429" y="553"/>
                    </a:lnTo>
                    <a:lnTo>
                      <a:pt x="429" y="553"/>
                    </a:lnTo>
                    <a:lnTo>
                      <a:pt x="429" y="553"/>
                    </a:lnTo>
                    <a:lnTo>
                      <a:pt x="429" y="553"/>
                    </a:lnTo>
                    <a:lnTo>
                      <a:pt x="429" y="550"/>
                    </a:lnTo>
                    <a:lnTo>
                      <a:pt x="429" y="550"/>
                    </a:lnTo>
                    <a:lnTo>
                      <a:pt x="429" y="550"/>
                    </a:lnTo>
                    <a:lnTo>
                      <a:pt x="430" y="543"/>
                    </a:lnTo>
                    <a:lnTo>
                      <a:pt x="429" y="533"/>
                    </a:lnTo>
                    <a:lnTo>
                      <a:pt x="429" y="533"/>
                    </a:lnTo>
                    <a:lnTo>
                      <a:pt x="428" y="520"/>
                    </a:lnTo>
                    <a:lnTo>
                      <a:pt x="426" y="509"/>
                    </a:lnTo>
                    <a:lnTo>
                      <a:pt x="422" y="495"/>
                    </a:lnTo>
                    <a:lnTo>
                      <a:pt x="422" y="495"/>
                    </a:lnTo>
                    <a:lnTo>
                      <a:pt x="440" y="482"/>
                    </a:lnTo>
                    <a:lnTo>
                      <a:pt x="440" y="482"/>
                    </a:lnTo>
                    <a:lnTo>
                      <a:pt x="451" y="491"/>
                    </a:lnTo>
                    <a:lnTo>
                      <a:pt x="462" y="496"/>
                    </a:lnTo>
                    <a:lnTo>
                      <a:pt x="473" y="501"/>
                    </a:lnTo>
                    <a:lnTo>
                      <a:pt x="473" y="501"/>
                    </a:lnTo>
                    <a:lnTo>
                      <a:pt x="483" y="506"/>
                    </a:lnTo>
                    <a:lnTo>
                      <a:pt x="491" y="508"/>
                    </a:lnTo>
                    <a:lnTo>
                      <a:pt x="491" y="508"/>
                    </a:lnTo>
                    <a:lnTo>
                      <a:pt x="491" y="508"/>
                    </a:lnTo>
                    <a:lnTo>
                      <a:pt x="491" y="508"/>
                    </a:lnTo>
                    <a:lnTo>
                      <a:pt x="492" y="508"/>
                    </a:lnTo>
                    <a:lnTo>
                      <a:pt x="492" y="508"/>
                    </a:lnTo>
                    <a:lnTo>
                      <a:pt x="493" y="509"/>
                    </a:lnTo>
                    <a:lnTo>
                      <a:pt x="493" y="509"/>
                    </a:lnTo>
                    <a:lnTo>
                      <a:pt x="494" y="508"/>
                    </a:lnTo>
                    <a:lnTo>
                      <a:pt x="494" y="508"/>
                    </a:lnTo>
                    <a:lnTo>
                      <a:pt x="494" y="508"/>
                    </a:lnTo>
                    <a:lnTo>
                      <a:pt x="494" y="508"/>
                    </a:lnTo>
                    <a:lnTo>
                      <a:pt x="496" y="508"/>
                    </a:lnTo>
                    <a:lnTo>
                      <a:pt x="496" y="508"/>
                    </a:lnTo>
                    <a:lnTo>
                      <a:pt x="496" y="508"/>
                    </a:lnTo>
                    <a:lnTo>
                      <a:pt x="496" y="508"/>
                    </a:lnTo>
                    <a:lnTo>
                      <a:pt x="497" y="508"/>
                    </a:lnTo>
                    <a:lnTo>
                      <a:pt x="497" y="508"/>
                    </a:lnTo>
                    <a:lnTo>
                      <a:pt x="497" y="508"/>
                    </a:lnTo>
                    <a:lnTo>
                      <a:pt x="497" y="508"/>
                    </a:lnTo>
                    <a:lnTo>
                      <a:pt x="498" y="506"/>
                    </a:lnTo>
                    <a:lnTo>
                      <a:pt x="498" y="506"/>
                    </a:lnTo>
                    <a:lnTo>
                      <a:pt x="498" y="506"/>
                    </a:lnTo>
                    <a:lnTo>
                      <a:pt x="498" y="506"/>
                    </a:lnTo>
                    <a:lnTo>
                      <a:pt x="499" y="505"/>
                    </a:lnTo>
                    <a:lnTo>
                      <a:pt x="499" y="505"/>
                    </a:lnTo>
                    <a:lnTo>
                      <a:pt x="501" y="505"/>
                    </a:lnTo>
                    <a:lnTo>
                      <a:pt x="501" y="505"/>
                    </a:lnTo>
                    <a:lnTo>
                      <a:pt x="501" y="504"/>
                    </a:lnTo>
                    <a:lnTo>
                      <a:pt x="501" y="504"/>
                    </a:lnTo>
                    <a:lnTo>
                      <a:pt x="502" y="504"/>
                    </a:lnTo>
                    <a:lnTo>
                      <a:pt x="502" y="504"/>
                    </a:lnTo>
                    <a:lnTo>
                      <a:pt x="503" y="501"/>
                    </a:lnTo>
                    <a:lnTo>
                      <a:pt x="503" y="501"/>
                    </a:lnTo>
                    <a:lnTo>
                      <a:pt x="504" y="500"/>
                    </a:lnTo>
                    <a:lnTo>
                      <a:pt x="504" y="500"/>
                    </a:lnTo>
                    <a:lnTo>
                      <a:pt x="504" y="500"/>
                    </a:lnTo>
                    <a:lnTo>
                      <a:pt x="504" y="500"/>
                    </a:lnTo>
                    <a:lnTo>
                      <a:pt x="506" y="499"/>
                    </a:lnTo>
                    <a:lnTo>
                      <a:pt x="506" y="499"/>
                    </a:lnTo>
                    <a:lnTo>
                      <a:pt x="506" y="499"/>
                    </a:lnTo>
                    <a:lnTo>
                      <a:pt x="506" y="499"/>
                    </a:lnTo>
                    <a:lnTo>
                      <a:pt x="507" y="497"/>
                    </a:lnTo>
                    <a:lnTo>
                      <a:pt x="507" y="497"/>
                    </a:lnTo>
                    <a:lnTo>
                      <a:pt x="507" y="497"/>
                    </a:lnTo>
                    <a:lnTo>
                      <a:pt x="507" y="497"/>
                    </a:lnTo>
                    <a:lnTo>
                      <a:pt x="508" y="496"/>
                    </a:lnTo>
                    <a:lnTo>
                      <a:pt x="508" y="496"/>
                    </a:lnTo>
                    <a:lnTo>
                      <a:pt x="508" y="496"/>
                    </a:lnTo>
                    <a:lnTo>
                      <a:pt x="508" y="496"/>
                    </a:lnTo>
                    <a:lnTo>
                      <a:pt x="508" y="495"/>
                    </a:lnTo>
                    <a:lnTo>
                      <a:pt x="508" y="495"/>
                    </a:lnTo>
                    <a:lnTo>
                      <a:pt x="508" y="494"/>
                    </a:lnTo>
                    <a:lnTo>
                      <a:pt x="508" y="494"/>
                    </a:lnTo>
                    <a:lnTo>
                      <a:pt x="509" y="494"/>
                    </a:lnTo>
                    <a:lnTo>
                      <a:pt x="509" y="494"/>
                    </a:lnTo>
                    <a:lnTo>
                      <a:pt x="509" y="492"/>
                    </a:lnTo>
                    <a:lnTo>
                      <a:pt x="509" y="492"/>
                    </a:lnTo>
                    <a:lnTo>
                      <a:pt x="509" y="491"/>
                    </a:lnTo>
                    <a:lnTo>
                      <a:pt x="509" y="491"/>
                    </a:lnTo>
                    <a:lnTo>
                      <a:pt x="509" y="491"/>
                    </a:lnTo>
                    <a:lnTo>
                      <a:pt x="509" y="491"/>
                    </a:lnTo>
                    <a:lnTo>
                      <a:pt x="509" y="489"/>
                    </a:lnTo>
                    <a:lnTo>
                      <a:pt x="509" y="489"/>
                    </a:lnTo>
                    <a:lnTo>
                      <a:pt x="509" y="489"/>
                    </a:lnTo>
                    <a:lnTo>
                      <a:pt x="509" y="489"/>
                    </a:lnTo>
                    <a:lnTo>
                      <a:pt x="507" y="482"/>
                    </a:lnTo>
                    <a:lnTo>
                      <a:pt x="503" y="472"/>
                    </a:lnTo>
                    <a:lnTo>
                      <a:pt x="503" y="472"/>
                    </a:lnTo>
                    <a:lnTo>
                      <a:pt x="497" y="460"/>
                    </a:lnTo>
                    <a:lnTo>
                      <a:pt x="492" y="451"/>
                    </a:lnTo>
                    <a:lnTo>
                      <a:pt x="484" y="438"/>
                    </a:lnTo>
                    <a:lnTo>
                      <a:pt x="484" y="438"/>
                    </a:lnTo>
                    <a:lnTo>
                      <a:pt x="496" y="422"/>
                    </a:lnTo>
                    <a:lnTo>
                      <a:pt x="496" y="422"/>
                    </a:lnTo>
                    <a:lnTo>
                      <a:pt x="509" y="426"/>
                    </a:lnTo>
                    <a:lnTo>
                      <a:pt x="521" y="427"/>
                    </a:lnTo>
                    <a:lnTo>
                      <a:pt x="533" y="428"/>
                    </a:lnTo>
                    <a:lnTo>
                      <a:pt x="533" y="428"/>
                    </a:lnTo>
                    <a:lnTo>
                      <a:pt x="545" y="428"/>
                    </a:lnTo>
                    <a:lnTo>
                      <a:pt x="551" y="428"/>
                    </a:lnTo>
                    <a:lnTo>
                      <a:pt x="551" y="428"/>
                    </a:lnTo>
                    <a:lnTo>
                      <a:pt x="551" y="428"/>
                    </a:lnTo>
                    <a:lnTo>
                      <a:pt x="551" y="428"/>
                    </a:lnTo>
                    <a:lnTo>
                      <a:pt x="554" y="428"/>
                    </a:lnTo>
                    <a:lnTo>
                      <a:pt x="554" y="428"/>
                    </a:lnTo>
                    <a:lnTo>
                      <a:pt x="554" y="428"/>
                    </a:lnTo>
                    <a:lnTo>
                      <a:pt x="554" y="428"/>
                    </a:lnTo>
                    <a:lnTo>
                      <a:pt x="555" y="427"/>
                    </a:lnTo>
                    <a:lnTo>
                      <a:pt x="555" y="427"/>
                    </a:lnTo>
                    <a:lnTo>
                      <a:pt x="556" y="427"/>
                    </a:lnTo>
                    <a:lnTo>
                      <a:pt x="556" y="427"/>
                    </a:lnTo>
                    <a:lnTo>
                      <a:pt x="556" y="426"/>
                    </a:lnTo>
                    <a:lnTo>
                      <a:pt x="556" y="426"/>
                    </a:lnTo>
                    <a:lnTo>
                      <a:pt x="557" y="426"/>
                    </a:lnTo>
                    <a:lnTo>
                      <a:pt x="557" y="426"/>
                    </a:lnTo>
                    <a:lnTo>
                      <a:pt x="557" y="426"/>
                    </a:lnTo>
                    <a:lnTo>
                      <a:pt x="557" y="426"/>
                    </a:lnTo>
                    <a:lnTo>
                      <a:pt x="557" y="424"/>
                    </a:lnTo>
                    <a:lnTo>
                      <a:pt x="557" y="424"/>
                    </a:lnTo>
                    <a:lnTo>
                      <a:pt x="559" y="423"/>
                    </a:lnTo>
                    <a:lnTo>
                      <a:pt x="559" y="423"/>
                    </a:lnTo>
                    <a:lnTo>
                      <a:pt x="559" y="423"/>
                    </a:lnTo>
                    <a:lnTo>
                      <a:pt x="559" y="423"/>
                    </a:lnTo>
                    <a:lnTo>
                      <a:pt x="560" y="422"/>
                    </a:lnTo>
                    <a:lnTo>
                      <a:pt x="560" y="422"/>
                    </a:lnTo>
                    <a:lnTo>
                      <a:pt x="560" y="422"/>
                    </a:lnTo>
                    <a:lnTo>
                      <a:pt x="560" y="422"/>
                    </a:lnTo>
                    <a:lnTo>
                      <a:pt x="560" y="421"/>
                    </a:lnTo>
                    <a:lnTo>
                      <a:pt x="560" y="421"/>
                    </a:lnTo>
                    <a:lnTo>
                      <a:pt x="561" y="419"/>
                    </a:lnTo>
                    <a:lnTo>
                      <a:pt x="561" y="419"/>
                    </a:lnTo>
                    <a:lnTo>
                      <a:pt x="561" y="418"/>
                    </a:lnTo>
                    <a:lnTo>
                      <a:pt x="561" y="418"/>
                    </a:lnTo>
                    <a:lnTo>
                      <a:pt x="562" y="417"/>
                    </a:lnTo>
                    <a:lnTo>
                      <a:pt x="562" y="417"/>
                    </a:lnTo>
                    <a:lnTo>
                      <a:pt x="562" y="416"/>
                    </a:lnTo>
                    <a:lnTo>
                      <a:pt x="562" y="416"/>
                    </a:lnTo>
                    <a:lnTo>
                      <a:pt x="564" y="414"/>
                    </a:lnTo>
                    <a:lnTo>
                      <a:pt x="564" y="414"/>
                    </a:lnTo>
                    <a:lnTo>
                      <a:pt x="564" y="414"/>
                    </a:lnTo>
                    <a:lnTo>
                      <a:pt x="564" y="414"/>
                    </a:lnTo>
                    <a:lnTo>
                      <a:pt x="564" y="413"/>
                    </a:lnTo>
                    <a:lnTo>
                      <a:pt x="564" y="413"/>
                    </a:lnTo>
                    <a:lnTo>
                      <a:pt x="564" y="412"/>
                    </a:lnTo>
                    <a:lnTo>
                      <a:pt x="564" y="412"/>
                    </a:lnTo>
                    <a:lnTo>
                      <a:pt x="565" y="411"/>
                    </a:lnTo>
                    <a:lnTo>
                      <a:pt x="565" y="411"/>
                    </a:lnTo>
                    <a:lnTo>
                      <a:pt x="565" y="411"/>
                    </a:lnTo>
                    <a:lnTo>
                      <a:pt x="565" y="411"/>
                    </a:lnTo>
                    <a:lnTo>
                      <a:pt x="565" y="409"/>
                    </a:lnTo>
                    <a:lnTo>
                      <a:pt x="565" y="409"/>
                    </a:lnTo>
                    <a:lnTo>
                      <a:pt x="565" y="409"/>
                    </a:lnTo>
                    <a:lnTo>
                      <a:pt x="565" y="409"/>
                    </a:lnTo>
                    <a:lnTo>
                      <a:pt x="565" y="408"/>
                    </a:lnTo>
                    <a:lnTo>
                      <a:pt x="565" y="408"/>
                    </a:lnTo>
                    <a:lnTo>
                      <a:pt x="565" y="407"/>
                    </a:lnTo>
                    <a:lnTo>
                      <a:pt x="565" y="407"/>
                    </a:lnTo>
                    <a:lnTo>
                      <a:pt x="564" y="405"/>
                    </a:lnTo>
                    <a:lnTo>
                      <a:pt x="564" y="405"/>
                    </a:lnTo>
                    <a:lnTo>
                      <a:pt x="564" y="405"/>
                    </a:lnTo>
                    <a:lnTo>
                      <a:pt x="564" y="405"/>
                    </a:lnTo>
                    <a:lnTo>
                      <a:pt x="562" y="404"/>
                    </a:lnTo>
                    <a:lnTo>
                      <a:pt x="562" y="404"/>
                    </a:lnTo>
                    <a:lnTo>
                      <a:pt x="562" y="404"/>
                    </a:lnTo>
                    <a:lnTo>
                      <a:pt x="562" y="404"/>
                    </a:lnTo>
                    <a:lnTo>
                      <a:pt x="559" y="398"/>
                    </a:lnTo>
                    <a:lnTo>
                      <a:pt x="551" y="390"/>
                    </a:lnTo>
                    <a:lnTo>
                      <a:pt x="551" y="390"/>
                    </a:lnTo>
                    <a:lnTo>
                      <a:pt x="542" y="380"/>
                    </a:lnTo>
                    <a:lnTo>
                      <a:pt x="533" y="374"/>
                    </a:lnTo>
                    <a:lnTo>
                      <a:pt x="522" y="365"/>
                    </a:lnTo>
                    <a:lnTo>
                      <a:pt x="522" y="365"/>
                    </a:lnTo>
                    <a:lnTo>
                      <a:pt x="525" y="355"/>
                    </a:lnTo>
                    <a:lnTo>
                      <a:pt x="525" y="355"/>
                    </a:lnTo>
                    <a:lnTo>
                      <a:pt x="527" y="345"/>
                    </a:lnTo>
                    <a:lnTo>
                      <a:pt x="527" y="345"/>
                    </a:lnTo>
                    <a:lnTo>
                      <a:pt x="542" y="344"/>
                    </a:lnTo>
                    <a:lnTo>
                      <a:pt x="552" y="341"/>
                    </a:lnTo>
                    <a:lnTo>
                      <a:pt x="565" y="339"/>
                    </a:lnTo>
                    <a:lnTo>
                      <a:pt x="565" y="339"/>
                    </a:lnTo>
                    <a:lnTo>
                      <a:pt x="575" y="335"/>
                    </a:lnTo>
                    <a:lnTo>
                      <a:pt x="581" y="332"/>
                    </a:lnTo>
                    <a:lnTo>
                      <a:pt x="581" y="332"/>
                    </a:lnTo>
                    <a:lnTo>
                      <a:pt x="582" y="332"/>
                    </a:lnTo>
                    <a:lnTo>
                      <a:pt x="582" y="332"/>
                    </a:lnTo>
                    <a:lnTo>
                      <a:pt x="584" y="331"/>
                    </a:lnTo>
                    <a:lnTo>
                      <a:pt x="584" y="331"/>
                    </a:lnTo>
                    <a:lnTo>
                      <a:pt x="584" y="331"/>
                    </a:lnTo>
                    <a:lnTo>
                      <a:pt x="584" y="331"/>
                    </a:lnTo>
                    <a:lnTo>
                      <a:pt x="585" y="330"/>
                    </a:lnTo>
                    <a:lnTo>
                      <a:pt x="585" y="330"/>
                    </a:lnTo>
                    <a:lnTo>
                      <a:pt x="585" y="330"/>
                    </a:lnTo>
                    <a:lnTo>
                      <a:pt x="585" y="330"/>
                    </a:lnTo>
                    <a:lnTo>
                      <a:pt x="586" y="329"/>
                    </a:lnTo>
                    <a:lnTo>
                      <a:pt x="586" y="329"/>
                    </a:lnTo>
                    <a:lnTo>
                      <a:pt x="586" y="329"/>
                    </a:lnTo>
                    <a:lnTo>
                      <a:pt x="586" y="329"/>
                    </a:lnTo>
                    <a:lnTo>
                      <a:pt x="586" y="327"/>
                    </a:lnTo>
                    <a:lnTo>
                      <a:pt x="586" y="327"/>
                    </a:lnTo>
                    <a:lnTo>
                      <a:pt x="586" y="327"/>
                    </a:lnTo>
                    <a:lnTo>
                      <a:pt x="586" y="327"/>
                    </a:lnTo>
                    <a:lnTo>
                      <a:pt x="588" y="325"/>
                    </a:lnTo>
                    <a:lnTo>
                      <a:pt x="588" y="325"/>
                    </a:lnTo>
                    <a:lnTo>
                      <a:pt x="588" y="325"/>
                    </a:lnTo>
                    <a:lnTo>
                      <a:pt x="588" y="325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4"/>
                    </a:lnTo>
                    <a:lnTo>
                      <a:pt x="588" y="322"/>
                    </a:lnTo>
                    <a:lnTo>
                      <a:pt x="588" y="322"/>
                    </a:lnTo>
                    <a:lnTo>
                      <a:pt x="588" y="321"/>
                    </a:lnTo>
                    <a:lnTo>
                      <a:pt x="588" y="321"/>
                    </a:lnTo>
                    <a:lnTo>
                      <a:pt x="588" y="320"/>
                    </a:lnTo>
                    <a:lnTo>
                      <a:pt x="588" y="320"/>
                    </a:lnTo>
                    <a:lnTo>
                      <a:pt x="589" y="317"/>
                    </a:lnTo>
                    <a:lnTo>
                      <a:pt x="589" y="317"/>
                    </a:lnTo>
                    <a:lnTo>
                      <a:pt x="589" y="317"/>
                    </a:lnTo>
                    <a:lnTo>
                      <a:pt x="589" y="317"/>
                    </a:lnTo>
                    <a:lnTo>
                      <a:pt x="589" y="315"/>
                    </a:lnTo>
                    <a:lnTo>
                      <a:pt x="589" y="315"/>
                    </a:lnTo>
                    <a:lnTo>
                      <a:pt x="589" y="315"/>
                    </a:lnTo>
                    <a:lnTo>
                      <a:pt x="589" y="315"/>
                    </a:lnTo>
                    <a:lnTo>
                      <a:pt x="589" y="314"/>
                    </a:lnTo>
                    <a:lnTo>
                      <a:pt x="589" y="314"/>
                    </a:lnTo>
                    <a:lnTo>
                      <a:pt x="589" y="314"/>
                    </a:lnTo>
                    <a:lnTo>
                      <a:pt x="589" y="314"/>
                    </a:lnTo>
                    <a:lnTo>
                      <a:pt x="589" y="311"/>
                    </a:lnTo>
                    <a:lnTo>
                      <a:pt x="589" y="311"/>
                    </a:lnTo>
                    <a:lnTo>
                      <a:pt x="589" y="311"/>
                    </a:lnTo>
                    <a:lnTo>
                      <a:pt x="589" y="311"/>
                    </a:lnTo>
                    <a:lnTo>
                      <a:pt x="588" y="310"/>
                    </a:lnTo>
                    <a:lnTo>
                      <a:pt x="588" y="310"/>
                    </a:lnTo>
                    <a:lnTo>
                      <a:pt x="588" y="310"/>
                    </a:lnTo>
                    <a:lnTo>
                      <a:pt x="588" y="310"/>
                    </a:lnTo>
                    <a:lnTo>
                      <a:pt x="588" y="309"/>
                    </a:lnTo>
                    <a:lnTo>
                      <a:pt x="588" y="309"/>
                    </a:lnTo>
                    <a:lnTo>
                      <a:pt x="586" y="309"/>
                    </a:lnTo>
                    <a:lnTo>
                      <a:pt x="586" y="309"/>
                    </a:lnTo>
                    <a:lnTo>
                      <a:pt x="586" y="307"/>
                    </a:lnTo>
                    <a:lnTo>
                      <a:pt x="586" y="307"/>
                    </a:lnTo>
                    <a:lnTo>
                      <a:pt x="586" y="307"/>
                    </a:lnTo>
                    <a:lnTo>
                      <a:pt x="586" y="307"/>
                    </a:lnTo>
                    <a:lnTo>
                      <a:pt x="584" y="306"/>
                    </a:lnTo>
                    <a:lnTo>
                      <a:pt x="584" y="306"/>
                    </a:lnTo>
                    <a:lnTo>
                      <a:pt x="584" y="305"/>
                    </a:lnTo>
                    <a:lnTo>
                      <a:pt x="584" y="305"/>
                    </a:lnTo>
                    <a:lnTo>
                      <a:pt x="579" y="301"/>
                    </a:lnTo>
                    <a:lnTo>
                      <a:pt x="569" y="296"/>
                    </a:lnTo>
                    <a:lnTo>
                      <a:pt x="569" y="296"/>
                    </a:lnTo>
                    <a:lnTo>
                      <a:pt x="557" y="291"/>
                    </a:lnTo>
                    <a:lnTo>
                      <a:pt x="547" y="287"/>
                    </a:lnTo>
                    <a:lnTo>
                      <a:pt x="532" y="283"/>
                    </a:lnTo>
                    <a:lnTo>
                      <a:pt x="532" y="283"/>
                    </a:lnTo>
                    <a:lnTo>
                      <a:pt x="531" y="263"/>
                    </a:lnTo>
                    <a:lnTo>
                      <a:pt x="531" y="263"/>
                    </a:lnTo>
                    <a:lnTo>
                      <a:pt x="543" y="256"/>
                    </a:lnTo>
                    <a:lnTo>
                      <a:pt x="554" y="251"/>
                    </a:lnTo>
                    <a:lnTo>
                      <a:pt x="565" y="243"/>
                    </a:lnTo>
                    <a:lnTo>
                      <a:pt x="565" y="243"/>
                    </a:lnTo>
                    <a:lnTo>
                      <a:pt x="572" y="237"/>
                    </a:lnTo>
                    <a:lnTo>
                      <a:pt x="577" y="232"/>
                    </a:lnTo>
                    <a:lnTo>
                      <a:pt x="577" y="232"/>
                    </a:lnTo>
                    <a:lnTo>
                      <a:pt x="577" y="232"/>
                    </a:lnTo>
                    <a:lnTo>
                      <a:pt x="577" y="232"/>
                    </a:lnTo>
                    <a:lnTo>
                      <a:pt x="577" y="232"/>
                    </a:lnTo>
                    <a:lnTo>
                      <a:pt x="577" y="232"/>
                    </a:lnTo>
                    <a:lnTo>
                      <a:pt x="580" y="228"/>
                    </a:lnTo>
                    <a:lnTo>
                      <a:pt x="580" y="228"/>
                    </a:lnTo>
                    <a:lnTo>
                      <a:pt x="580" y="228"/>
                    </a:lnTo>
                    <a:lnTo>
                      <a:pt x="580" y="228"/>
                    </a:lnTo>
                    <a:lnTo>
                      <a:pt x="580" y="227"/>
                    </a:lnTo>
                    <a:lnTo>
                      <a:pt x="580" y="227"/>
                    </a:lnTo>
                    <a:lnTo>
                      <a:pt x="580" y="227"/>
                    </a:lnTo>
                    <a:lnTo>
                      <a:pt x="580" y="227"/>
                    </a:lnTo>
                    <a:lnTo>
                      <a:pt x="581" y="225"/>
                    </a:lnTo>
                    <a:lnTo>
                      <a:pt x="581" y="225"/>
                    </a:lnTo>
                    <a:lnTo>
                      <a:pt x="581" y="225"/>
                    </a:lnTo>
                    <a:lnTo>
                      <a:pt x="581" y="225"/>
                    </a:lnTo>
                    <a:lnTo>
                      <a:pt x="580" y="224"/>
                    </a:lnTo>
                    <a:lnTo>
                      <a:pt x="580" y="224"/>
                    </a:lnTo>
                    <a:lnTo>
                      <a:pt x="580" y="223"/>
                    </a:lnTo>
                    <a:lnTo>
                      <a:pt x="580" y="223"/>
                    </a:lnTo>
                    <a:lnTo>
                      <a:pt x="580" y="222"/>
                    </a:lnTo>
                    <a:lnTo>
                      <a:pt x="580" y="222"/>
                    </a:lnTo>
                    <a:lnTo>
                      <a:pt x="580" y="222"/>
                    </a:lnTo>
                    <a:lnTo>
                      <a:pt x="580" y="222"/>
                    </a:lnTo>
                    <a:lnTo>
                      <a:pt x="580" y="220"/>
                    </a:lnTo>
                    <a:lnTo>
                      <a:pt x="580" y="220"/>
                    </a:lnTo>
                    <a:lnTo>
                      <a:pt x="580" y="219"/>
                    </a:lnTo>
                    <a:lnTo>
                      <a:pt x="580" y="219"/>
                    </a:lnTo>
                    <a:lnTo>
                      <a:pt x="579" y="218"/>
                    </a:lnTo>
                    <a:lnTo>
                      <a:pt x="579" y="218"/>
                    </a:lnTo>
                    <a:lnTo>
                      <a:pt x="579" y="215"/>
                    </a:lnTo>
                    <a:lnTo>
                      <a:pt x="579" y="215"/>
                    </a:lnTo>
                    <a:lnTo>
                      <a:pt x="579" y="215"/>
                    </a:lnTo>
                    <a:lnTo>
                      <a:pt x="579" y="215"/>
                    </a:lnTo>
                    <a:lnTo>
                      <a:pt x="577" y="213"/>
                    </a:lnTo>
                    <a:lnTo>
                      <a:pt x="577" y="213"/>
                    </a:lnTo>
                    <a:lnTo>
                      <a:pt x="577" y="213"/>
                    </a:lnTo>
                    <a:lnTo>
                      <a:pt x="577" y="213"/>
                    </a:lnTo>
                    <a:lnTo>
                      <a:pt x="577" y="212"/>
                    </a:lnTo>
                    <a:lnTo>
                      <a:pt x="577" y="212"/>
                    </a:lnTo>
                    <a:lnTo>
                      <a:pt x="577" y="212"/>
                    </a:lnTo>
                    <a:lnTo>
                      <a:pt x="577" y="212"/>
                    </a:lnTo>
                    <a:lnTo>
                      <a:pt x="576" y="210"/>
                    </a:lnTo>
                    <a:lnTo>
                      <a:pt x="576" y="210"/>
                    </a:lnTo>
                    <a:lnTo>
                      <a:pt x="576" y="209"/>
                    </a:lnTo>
                    <a:lnTo>
                      <a:pt x="576" y="209"/>
                    </a:lnTo>
                    <a:lnTo>
                      <a:pt x="576" y="209"/>
                    </a:lnTo>
                    <a:lnTo>
                      <a:pt x="576" y="209"/>
                    </a:lnTo>
                    <a:lnTo>
                      <a:pt x="575" y="208"/>
                    </a:lnTo>
                    <a:lnTo>
                      <a:pt x="575" y="208"/>
                    </a:lnTo>
                    <a:lnTo>
                      <a:pt x="575" y="208"/>
                    </a:lnTo>
                    <a:lnTo>
                      <a:pt x="575" y="208"/>
                    </a:lnTo>
                    <a:lnTo>
                      <a:pt x="574" y="208"/>
                    </a:lnTo>
                    <a:lnTo>
                      <a:pt x="574" y="208"/>
                    </a:lnTo>
                    <a:lnTo>
                      <a:pt x="572" y="206"/>
                    </a:lnTo>
                    <a:lnTo>
                      <a:pt x="572" y="206"/>
                    </a:lnTo>
                    <a:lnTo>
                      <a:pt x="572" y="206"/>
                    </a:lnTo>
                    <a:lnTo>
                      <a:pt x="572" y="206"/>
                    </a:lnTo>
                    <a:lnTo>
                      <a:pt x="571" y="205"/>
                    </a:lnTo>
                    <a:lnTo>
                      <a:pt x="571" y="205"/>
                    </a:lnTo>
                    <a:lnTo>
                      <a:pt x="571" y="205"/>
                    </a:lnTo>
                    <a:lnTo>
                      <a:pt x="571" y="205"/>
                    </a:lnTo>
                    <a:lnTo>
                      <a:pt x="571" y="205"/>
                    </a:lnTo>
                    <a:lnTo>
                      <a:pt x="564" y="204"/>
                    </a:lnTo>
                    <a:lnTo>
                      <a:pt x="554" y="203"/>
                    </a:lnTo>
                    <a:lnTo>
                      <a:pt x="554" y="203"/>
                    </a:lnTo>
                    <a:lnTo>
                      <a:pt x="540" y="201"/>
                    </a:lnTo>
                    <a:lnTo>
                      <a:pt x="530" y="201"/>
                    </a:lnTo>
                    <a:lnTo>
                      <a:pt x="514" y="203"/>
                    </a:lnTo>
                    <a:lnTo>
                      <a:pt x="514" y="203"/>
                    </a:lnTo>
                    <a:lnTo>
                      <a:pt x="506" y="184"/>
                    </a:lnTo>
                    <a:lnTo>
                      <a:pt x="506" y="184"/>
                    </a:lnTo>
                    <a:lnTo>
                      <a:pt x="516" y="174"/>
                    </a:lnTo>
                    <a:lnTo>
                      <a:pt x="523" y="165"/>
                    </a:lnTo>
                    <a:lnTo>
                      <a:pt x="531" y="154"/>
                    </a:lnTo>
                    <a:lnTo>
                      <a:pt x="531" y="154"/>
                    </a:lnTo>
                    <a:lnTo>
                      <a:pt x="536" y="145"/>
                    </a:lnTo>
                    <a:lnTo>
                      <a:pt x="540" y="138"/>
                    </a:lnTo>
                    <a:lnTo>
                      <a:pt x="540" y="138"/>
                    </a:lnTo>
                    <a:lnTo>
                      <a:pt x="540" y="138"/>
                    </a:lnTo>
                    <a:lnTo>
                      <a:pt x="540" y="138"/>
                    </a:lnTo>
                    <a:lnTo>
                      <a:pt x="540" y="137"/>
                    </a:lnTo>
                    <a:lnTo>
                      <a:pt x="540" y="137"/>
                    </a:lnTo>
                    <a:lnTo>
                      <a:pt x="540" y="137"/>
                    </a:lnTo>
                    <a:lnTo>
                      <a:pt x="540" y="137"/>
                    </a:lnTo>
                    <a:lnTo>
                      <a:pt x="541" y="135"/>
                    </a:lnTo>
                    <a:lnTo>
                      <a:pt x="541" y="135"/>
                    </a:lnTo>
                    <a:lnTo>
                      <a:pt x="541" y="135"/>
                    </a:lnTo>
                    <a:lnTo>
                      <a:pt x="541" y="135"/>
                    </a:lnTo>
                    <a:lnTo>
                      <a:pt x="541" y="133"/>
                    </a:lnTo>
                    <a:lnTo>
                      <a:pt x="541" y="133"/>
                    </a:lnTo>
                    <a:lnTo>
                      <a:pt x="541" y="133"/>
                    </a:lnTo>
                    <a:lnTo>
                      <a:pt x="541" y="133"/>
                    </a:lnTo>
                    <a:lnTo>
                      <a:pt x="540" y="132"/>
                    </a:lnTo>
                    <a:lnTo>
                      <a:pt x="540" y="132"/>
                    </a:lnTo>
                    <a:lnTo>
                      <a:pt x="540" y="131"/>
                    </a:lnTo>
                    <a:lnTo>
                      <a:pt x="540" y="131"/>
                    </a:lnTo>
                    <a:lnTo>
                      <a:pt x="540" y="130"/>
                    </a:lnTo>
                    <a:lnTo>
                      <a:pt x="540" y="130"/>
                    </a:lnTo>
                    <a:lnTo>
                      <a:pt x="540" y="130"/>
                    </a:lnTo>
                    <a:lnTo>
                      <a:pt x="540" y="130"/>
                    </a:lnTo>
                    <a:lnTo>
                      <a:pt x="538" y="128"/>
                    </a:lnTo>
                    <a:lnTo>
                      <a:pt x="538" y="128"/>
                    </a:lnTo>
                    <a:lnTo>
                      <a:pt x="538" y="128"/>
                    </a:lnTo>
                    <a:lnTo>
                      <a:pt x="538" y="128"/>
                    </a:lnTo>
                    <a:lnTo>
                      <a:pt x="537" y="127"/>
                    </a:lnTo>
                    <a:lnTo>
                      <a:pt x="537" y="127"/>
                    </a:lnTo>
                    <a:lnTo>
                      <a:pt x="537" y="126"/>
                    </a:lnTo>
                    <a:lnTo>
                      <a:pt x="537" y="126"/>
                    </a:lnTo>
                    <a:lnTo>
                      <a:pt x="536" y="125"/>
                    </a:lnTo>
                    <a:lnTo>
                      <a:pt x="536" y="125"/>
                    </a:lnTo>
                    <a:lnTo>
                      <a:pt x="535" y="123"/>
                    </a:lnTo>
                    <a:lnTo>
                      <a:pt x="535" y="123"/>
                    </a:lnTo>
                    <a:lnTo>
                      <a:pt x="535" y="122"/>
                    </a:lnTo>
                    <a:lnTo>
                      <a:pt x="535" y="122"/>
                    </a:lnTo>
                    <a:lnTo>
                      <a:pt x="533" y="121"/>
                    </a:lnTo>
                    <a:lnTo>
                      <a:pt x="533" y="121"/>
                    </a:lnTo>
                    <a:lnTo>
                      <a:pt x="533" y="121"/>
                    </a:lnTo>
                    <a:lnTo>
                      <a:pt x="533" y="121"/>
                    </a:lnTo>
                    <a:lnTo>
                      <a:pt x="532" y="120"/>
                    </a:lnTo>
                    <a:lnTo>
                      <a:pt x="532" y="120"/>
                    </a:lnTo>
                    <a:lnTo>
                      <a:pt x="532" y="120"/>
                    </a:lnTo>
                    <a:lnTo>
                      <a:pt x="532" y="120"/>
                    </a:lnTo>
                    <a:lnTo>
                      <a:pt x="531" y="118"/>
                    </a:lnTo>
                    <a:lnTo>
                      <a:pt x="531" y="118"/>
                    </a:lnTo>
                    <a:lnTo>
                      <a:pt x="531" y="118"/>
                    </a:lnTo>
                    <a:lnTo>
                      <a:pt x="531" y="118"/>
                    </a:lnTo>
                    <a:lnTo>
                      <a:pt x="530" y="117"/>
                    </a:lnTo>
                    <a:lnTo>
                      <a:pt x="530" y="117"/>
                    </a:lnTo>
                    <a:lnTo>
                      <a:pt x="530" y="117"/>
                    </a:lnTo>
                    <a:lnTo>
                      <a:pt x="530" y="117"/>
                    </a:lnTo>
                    <a:lnTo>
                      <a:pt x="528" y="117"/>
                    </a:lnTo>
                    <a:lnTo>
                      <a:pt x="528" y="117"/>
                    </a:lnTo>
                    <a:lnTo>
                      <a:pt x="528" y="117"/>
                    </a:lnTo>
                    <a:lnTo>
                      <a:pt x="528" y="117"/>
                    </a:lnTo>
                    <a:lnTo>
                      <a:pt x="526" y="117"/>
                    </a:lnTo>
                    <a:lnTo>
                      <a:pt x="526" y="117"/>
                    </a:lnTo>
                    <a:lnTo>
                      <a:pt x="526" y="117"/>
                    </a:lnTo>
                    <a:lnTo>
                      <a:pt x="526" y="117"/>
                    </a:lnTo>
                    <a:lnTo>
                      <a:pt x="523" y="117"/>
                    </a:lnTo>
                    <a:lnTo>
                      <a:pt x="523" y="117"/>
                    </a:lnTo>
                    <a:lnTo>
                      <a:pt x="523" y="117"/>
                    </a:lnTo>
                    <a:lnTo>
                      <a:pt x="523" y="117"/>
                    </a:lnTo>
                    <a:lnTo>
                      <a:pt x="523" y="117"/>
                    </a:lnTo>
                    <a:lnTo>
                      <a:pt x="507" y="120"/>
                    </a:lnTo>
                    <a:lnTo>
                      <a:pt x="507" y="120"/>
                    </a:lnTo>
                    <a:lnTo>
                      <a:pt x="493" y="123"/>
                    </a:lnTo>
                    <a:lnTo>
                      <a:pt x="483" y="127"/>
                    </a:lnTo>
                    <a:lnTo>
                      <a:pt x="470" y="132"/>
                    </a:lnTo>
                    <a:lnTo>
                      <a:pt x="470" y="132"/>
                    </a:lnTo>
                    <a:lnTo>
                      <a:pt x="455" y="118"/>
                    </a:lnTo>
                    <a:lnTo>
                      <a:pt x="455" y="118"/>
                    </a:lnTo>
                    <a:lnTo>
                      <a:pt x="462" y="104"/>
                    </a:lnTo>
                    <a:lnTo>
                      <a:pt x="465" y="94"/>
                    </a:lnTo>
                    <a:lnTo>
                      <a:pt x="469" y="82"/>
                    </a:lnTo>
                    <a:lnTo>
                      <a:pt x="469" y="82"/>
                    </a:lnTo>
                    <a:lnTo>
                      <a:pt x="470" y="72"/>
                    </a:lnTo>
                    <a:lnTo>
                      <a:pt x="472" y="64"/>
                    </a:lnTo>
                    <a:lnTo>
                      <a:pt x="472" y="64"/>
                    </a:lnTo>
                    <a:lnTo>
                      <a:pt x="472" y="64"/>
                    </a:lnTo>
                    <a:lnTo>
                      <a:pt x="472" y="64"/>
                    </a:lnTo>
                    <a:lnTo>
                      <a:pt x="472" y="64"/>
                    </a:lnTo>
                    <a:lnTo>
                      <a:pt x="472" y="63"/>
                    </a:lnTo>
                    <a:lnTo>
                      <a:pt x="472" y="63"/>
                    </a:lnTo>
                    <a:lnTo>
                      <a:pt x="472" y="62"/>
                    </a:lnTo>
                    <a:lnTo>
                      <a:pt x="472" y="62"/>
                    </a:lnTo>
                    <a:lnTo>
                      <a:pt x="472" y="60"/>
                    </a:lnTo>
                    <a:lnTo>
                      <a:pt x="472" y="60"/>
                    </a:lnTo>
                    <a:lnTo>
                      <a:pt x="472" y="60"/>
                    </a:lnTo>
                    <a:lnTo>
                      <a:pt x="472" y="60"/>
                    </a:lnTo>
                    <a:lnTo>
                      <a:pt x="470" y="59"/>
                    </a:lnTo>
                    <a:lnTo>
                      <a:pt x="470" y="59"/>
                    </a:lnTo>
                    <a:lnTo>
                      <a:pt x="470" y="59"/>
                    </a:lnTo>
                    <a:lnTo>
                      <a:pt x="470" y="59"/>
                    </a:lnTo>
                    <a:lnTo>
                      <a:pt x="470" y="58"/>
                    </a:lnTo>
                    <a:lnTo>
                      <a:pt x="470" y="58"/>
                    </a:lnTo>
                    <a:lnTo>
                      <a:pt x="469" y="57"/>
                    </a:lnTo>
                    <a:lnTo>
                      <a:pt x="469" y="57"/>
                    </a:lnTo>
                    <a:lnTo>
                      <a:pt x="469" y="57"/>
                    </a:lnTo>
                    <a:lnTo>
                      <a:pt x="469" y="57"/>
                    </a:lnTo>
                    <a:lnTo>
                      <a:pt x="469" y="55"/>
                    </a:lnTo>
                    <a:lnTo>
                      <a:pt x="469" y="55"/>
                    </a:lnTo>
                    <a:lnTo>
                      <a:pt x="468" y="55"/>
                    </a:lnTo>
                    <a:lnTo>
                      <a:pt x="468" y="55"/>
                    </a:lnTo>
                    <a:lnTo>
                      <a:pt x="467" y="54"/>
                    </a:lnTo>
                    <a:lnTo>
                      <a:pt x="467" y="54"/>
                    </a:lnTo>
                    <a:lnTo>
                      <a:pt x="465" y="54"/>
                    </a:lnTo>
                    <a:lnTo>
                      <a:pt x="465" y="54"/>
                    </a:lnTo>
                    <a:lnTo>
                      <a:pt x="465" y="53"/>
                    </a:lnTo>
                    <a:lnTo>
                      <a:pt x="465" y="53"/>
                    </a:lnTo>
                    <a:lnTo>
                      <a:pt x="464" y="53"/>
                    </a:lnTo>
                    <a:lnTo>
                      <a:pt x="464" y="53"/>
                    </a:lnTo>
                    <a:lnTo>
                      <a:pt x="462" y="52"/>
                    </a:lnTo>
                    <a:lnTo>
                      <a:pt x="462" y="52"/>
                    </a:lnTo>
                    <a:lnTo>
                      <a:pt x="462" y="50"/>
                    </a:lnTo>
                    <a:lnTo>
                      <a:pt x="462" y="50"/>
                    </a:lnTo>
                    <a:lnTo>
                      <a:pt x="460" y="50"/>
                    </a:lnTo>
                    <a:lnTo>
                      <a:pt x="460" y="50"/>
                    </a:lnTo>
                    <a:lnTo>
                      <a:pt x="459" y="49"/>
                    </a:lnTo>
                    <a:lnTo>
                      <a:pt x="459" y="49"/>
                    </a:lnTo>
                    <a:lnTo>
                      <a:pt x="458" y="49"/>
                    </a:lnTo>
                    <a:lnTo>
                      <a:pt x="458" y="49"/>
                    </a:lnTo>
                    <a:lnTo>
                      <a:pt x="458" y="49"/>
                    </a:lnTo>
                    <a:lnTo>
                      <a:pt x="458" y="49"/>
                    </a:lnTo>
                    <a:lnTo>
                      <a:pt x="456" y="48"/>
                    </a:lnTo>
                    <a:lnTo>
                      <a:pt x="456" y="48"/>
                    </a:lnTo>
                    <a:lnTo>
                      <a:pt x="456" y="48"/>
                    </a:lnTo>
                    <a:lnTo>
                      <a:pt x="456" y="48"/>
                    </a:lnTo>
                    <a:lnTo>
                      <a:pt x="455" y="48"/>
                    </a:lnTo>
                    <a:lnTo>
                      <a:pt x="455" y="48"/>
                    </a:lnTo>
                    <a:lnTo>
                      <a:pt x="455" y="48"/>
                    </a:lnTo>
                    <a:lnTo>
                      <a:pt x="455" y="48"/>
                    </a:lnTo>
                    <a:lnTo>
                      <a:pt x="454" y="48"/>
                    </a:lnTo>
                    <a:lnTo>
                      <a:pt x="454" y="48"/>
                    </a:lnTo>
                    <a:lnTo>
                      <a:pt x="453" y="48"/>
                    </a:lnTo>
                    <a:lnTo>
                      <a:pt x="453" y="48"/>
                    </a:lnTo>
                    <a:lnTo>
                      <a:pt x="451" y="48"/>
                    </a:lnTo>
                    <a:lnTo>
                      <a:pt x="451" y="48"/>
                    </a:lnTo>
                    <a:lnTo>
                      <a:pt x="450" y="48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49" y="49"/>
                    </a:lnTo>
                    <a:lnTo>
                      <a:pt x="449" y="49"/>
                    </a:lnTo>
                    <a:lnTo>
                      <a:pt x="449" y="49"/>
                    </a:lnTo>
                    <a:lnTo>
                      <a:pt x="449" y="49"/>
                    </a:lnTo>
                    <a:lnTo>
                      <a:pt x="434" y="58"/>
                    </a:lnTo>
                    <a:lnTo>
                      <a:pt x="434" y="58"/>
                    </a:lnTo>
                    <a:lnTo>
                      <a:pt x="424" y="65"/>
                    </a:lnTo>
                    <a:lnTo>
                      <a:pt x="415" y="72"/>
                    </a:lnTo>
                    <a:lnTo>
                      <a:pt x="404" y="83"/>
                    </a:lnTo>
                    <a:lnTo>
                      <a:pt x="404" y="83"/>
                    </a:lnTo>
                    <a:lnTo>
                      <a:pt x="386" y="74"/>
                    </a:lnTo>
                    <a:lnTo>
                      <a:pt x="386" y="74"/>
                    </a:lnTo>
                    <a:lnTo>
                      <a:pt x="387" y="59"/>
                    </a:lnTo>
                    <a:lnTo>
                      <a:pt x="387" y="48"/>
                    </a:lnTo>
                    <a:lnTo>
                      <a:pt x="386" y="35"/>
                    </a:lnTo>
                    <a:lnTo>
                      <a:pt x="386" y="35"/>
                    </a:lnTo>
                    <a:lnTo>
                      <a:pt x="382" y="19"/>
                    </a:lnTo>
                    <a:lnTo>
                      <a:pt x="382" y="19"/>
                    </a:lnTo>
                    <a:lnTo>
                      <a:pt x="382" y="19"/>
                    </a:lnTo>
                    <a:lnTo>
                      <a:pt x="382" y="18"/>
                    </a:lnTo>
                    <a:lnTo>
                      <a:pt x="382" y="18"/>
                    </a:lnTo>
                    <a:lnTo>
                      <a:pt x="382" y="16"/>
                    </a:lnTo>
                    <a:lnTo>
                      <a:pt x="382" y="16"/>
                    </a:lnTo>
                    <a:lnTo>
                      <a:pt x="382" y="16"/>
                    </a:lnTo>
                    <a:lnTo>
                      <a:pt x="382" y="16"/>
                    </a:lnTo>
                    <a:lnTo>
                      <a:pt x="381" y="14"/>
                    </a:lnTo>
                    <a:lnTo>
                      <a:pt x="381" y="14"/>
                    </a:lnTo>
                    <a:lnTo>
                      <a:pt x="381" y="14"/>
                    </a:lnTo>
                    <a:lnTo>
                      <a:pt x="380" y="12"/>
                    </a:lnTo>
                    <a:lnTo>
                      <a:pt x="380" y="12"/>
                    </a:lnTo>
                    <a:lnTo>
                      <a:pt x="380" y="12"/>
                    </a:lnTo>
                    <a:lnTo>
                      <a:pt x="380" y="12"/>
                    </a:lnTo>
                    <a:lnTo>
                      <a:pt x="378" y="11"/>
                    </a:lnTo>
                    <a:lnTo>
                      <a:pt x="378" y="11"/>
                    </a:lnTo>
                    <a:lnTo>
                      <a:pt x="378" y="11"/>
                    </a:lnTo>
                    <a:lnTo>
                      <a:pt x="378" y="11"/>
                    </a:lnTo>
                    <a:lnTo>
                      <a:pt x="376" y="10"/>
                    </a:lnTo>
                    <a:lnTo>
                      <a:pt x="376" y="10"/>
                    </a:lnTo>
                    <a:lnTo>
                      <a:pt x="375" y="10"/>
                    </a:lnTo>
                    <a:lnTo>
                      <a:pt x="375" y="10"/>
                    </a:lnTo>
                    <a:lnTo>
                      <a:pt x="373" y="10"/>
                    </a:lnTo>
                    <a:lnTo>
                      <a:pt x="373" y="10"/>
                    </a:lnTo>
                    <a:lnTo>
                      <a:pt x="373" y="10"/>
                    </a:lnTo>
                    <a:lnTo>
                      <a:pt x="373" y="10"/>
                    </a:lnTo>
                    <a:lnTo>
                      <a:pt x="371" y="9"/>
                    </a:lnTo>
                    <a:lnTo>
                      <a:pt x="371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67" y="7"/>
                    </a:lnTo>
                    <a:lnTo>
                      <a:pt x="367" y="7"/>
                    </a:lnTo>
                    <a:lnTo>
                      <a:pt x="366" y="7"/>
                    </a:lnTo>
                    <a:lnTo>
                      <a:pt x="366" y="7"/>
                    </a:lnTo>
                    <a:lnTo>
                      <a:pt x="363" y="7"/>
                    </a:lnTo>
                    <a:lnTo>
                      <a:pt x="363" y="7"/>
                    </a:lnTo>
                    <a:lnTo>
                      <a:pt x="362" y="7"/>
                    </a:lnTo>
                    <a:lnTo>
                      <a:pt x="362" y="7"/>
                    </a:lnTo>
                    <a:lnTo>
                      <a:pt x="361" y="7"/>
                    </a:lnTo>
                    <a:lnTo>
                      <a:pt x="361" y="7"/>
                    </a:lnTo>
                    <a:lnTo>
                      <a:pt x="361" y="7"/>
                    </a:lnTo>
                    <a:lnTo>
                      <a:pt x="361" y="7"/>
                    </a:lnTo>
                    <a:lnTo>
                      <a:pt x="358" y="9"/>
                    </a:lnTo>
                    <a:lnTo>
                      <a:pt x="358" y="9"/>
                    </a:lnTo>
                    <a:lnTo>
                      <a:pt x="357" y="10"/>
                    </a:lnTo>
                    <a:lnTo>
                      <a:pt x="357" y="10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56" y="11"/>
                    </a:lnTo>
                    <a:lnTo>
                      <a:pt x="344" y="24"/>
                    </a:lnTo>
                    <a:lnTo>
                      <a:pt x="344" y="24"/>
                    </a:lnTo>
                    <a:lnTo>
                      <a:pt x="337" y="35"/>
                    </a:lnTo>
                    <a:lnTo>
                      <a:pt x="332" y="45"/>
                    </a:lnTo>
                    <a:lnTo>
                      <a:pt x="325" y="58"/>
                    </a:lnTo>
                    <a:lnTo>
                      <a:pt x="325" y="58"/>
                    </a:lnTo>
                    <a:lnTo>
                      <a:pt x="305" y="57"/>
                    </a:lnTo>
                    <a:lnTo>
                      <a:pt x="305" y="57"/>
                    </a:lnTo>
                    <a:lnTo>
                      <a:pt x="302" y="41"/>
                    </a:lnTo>
                    <a:lnTo>
                      <a:pt x="298" y="31"/>
                    </a:lnTo>
                    <a:lnTo>
                      <a:pt x="291" y="19"/>
                    </a:lnTo>
                    <a:lnTo>
                      <a:pt x="291" y="19"/>
                    </a:lnTo>
                    <a:lnTo>
                      <a:pt x="283" y="5"/>
                    </a:lnTo>
                    <a:lnTo>
                      <a:pt x="283" y="5"/>
                    </a:lnTo>
                    <a:lnTo>
                      <a:pt x="284" y="5"/>
                    </a:lnTo>
                    <a:lnTo>
                      <a:pt x="284" y="5"/>
                    </a:lnTo>
                    <a:lnTo>
                      <a:pt x="283" y="5"/>
                    </a:lnTo>
                    <a:lnTo>
                      <a:pt x="283" y="5"/>
                    </a:lnTo>
                    <a:lnTo>
                      <a:pt x="281" y="4"/>
                    </a:lnTo>
                    <a:lnTo>
                      <a:pt x="281" y="4"/>
                    </a:lnTo>
                    <a:lnTo>
                      <a:pt x="281" y="2"/>
                    </a:lnTo>
                    <a:lnTo>
                      <a:pt x="281" y="2"/>
                    </a:lnTo>
                    <a:lnTo>
                      <a:pt x="280" y="1"/>
                    </a:lnTo>
                    <a:lnTo>
                      <a:pt x="280" y="1"/>
                    </a:lnTo>
                    <a:lnTo>
                      <a:pt x="279" y="1"/>
                    </a:lnTo>
                    <a:lnTo>
                      <a:pt x="279" y="1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74" y="0"/>
                    </a:lnTo>
                    <a:lnTo>
                      <a:pt x="274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71" y="0"/>
                    </a:lnTo>
                    <a:lnTo>
                      <a:pt x="269" y="0"/>
                    </a:lnTo>
                    <a:lnTo>
                      <a:pt x="269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6" y="0"/>
                    </a:lnTo>
                    <a:lnTo>
                      <a:pt x="265" y="0"/>
                    </a:lnTo>
                    <a:lnTo>
                      <a:pt x="265" y="0"/>
                    </a:lnTo>
                    <a:lnTo>
                      <a:pt x="264" y="1"/>
                    </a:lnTo>
                    <a:lnTo>
                      <a:pt x="264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2" y="1"/>
                    </a:lnTo>
                    <a:lnTo>
                      <a:pt x="261" y="1"/>
                    </a:lnTo>
                    <a:lnTo>
                      <a:pt x="261" y="1"/>
                    </a:lnTo>
                    <a:lnTo>
                      <a:pt x="260" y="1"/>
                    </a:lnTo>
                    <a:lnTo>
                      <a:pt x="260" y="1"/>
                    </a:lnTo>
                    <a:lnTo>
                      <a:pt x="260" y="2"/>
                    </a:lnTo>
                    <a:lnTo>
                      <a:pt x="260" y="2"/>
                    </a:lnTo>
                    <a:lnTo>
                      <a:pt x="259" y="2"/>
                    </a:lnTo>
                    <a:lnTo>
                      <a:pt x="259" y="2"/>
                    </a:lnTo>
                    <a:lnTo>
                      <a:pt x="257" y="4"/>
                    </a:lnTo>
                    <a:lnTo>
                      <a:pt x="257" y="4"/>
                    </a:lnTo>
                    <a:lnTo>
                      <a:pt x="257" y="4"/>
                    </a:lnTo>
                    <a:lnTo>
                      <a:pt x="257" y="4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6" y="5"/>
                    </a:lnTo>
                    <a:lnTo>
                      <a:pt x="256" y="6"/>
                    </a:lnTo>
                    <a:lnTo>
                      <a:pt x="256" y="6"/>
                    </a:lnTo>
                    <a:lnTo>
                      <a:pt x="255" y="7"/>
                    </a:lnTo>
                    <a:lnTo>
                      <a:pt x="255" y="7"/>
                    </a:lnTo>
                    <a:lnTo>
                      <a:pt x="255" y="7"/>
                    </a:lnTo>
                    <a:lnTo>
                      <a:pt x="255" y="7"/>
                    </a:lnTo>
                    <a:lnTo>
                      <a:pt x="250" y="23"/>
                    </a:lnTo>
                    <a:lnTo>
                      <a:pt x="250" y="23"/>
                    </a:lnTo>
                    <a:lnTo>
                      <a:pt x="246" y="36"/>
                    </a:lnTo>
                    <a:lnTo>
                      <a:pt x="244" y="46"/>
                    </a:lnTo>
                    <a:lnTo>
                      <a:pt x="242" y="62"/>
                    </a:lnTo>
                    <a:lnTo>
                      <a:pt x="242" y="62"/>
                    </a:lnTo>
                    <a:lnTo>
                      <a:pt x="223" y="67"/>
                    </a:lnTo>
                    <a:lnTo>
                      <a:pt x="223" y="67"/>
                    </a:lnTo>
                    <a:lnTo>
                      <a:pt x="215" y="55"/>
                    </a:lnTo>
                    <a:lnTo>
                      <a:pt x="207" y="46"/>
                    </a:lnTo>
                    <a:lnTo>
                      <a:pt x="198" y="36"/>
                    </a:lnTo>
                    <a:lnTo>
                      <a:pt x="198" y="36"/>
                    </a:lnTo>
                    <a:lnTo>
                      <a:pt x="186" y="26"/>
                    </a:lnTo>
                    <a:lnTo>
                      <a:pt x="186" y="26"/>
                    </a:lnTo>
                    <a:lnTo>
                      <a:pt x="186" y="26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83" y="25"/>
                    </a:lnTo>
                    <a:lnTo>
                      <a:pt x="183" y="25"/>
                    </a:lnTo>
                    <a:lnTo>
                      <a:pt x="183" y="25"/>
                    </a:lnTo>
                    <a:lnTo>
                      <a:pt x="183" y="25"/>
                    </a:lnTo>
                    <a:lnTo>
                      <a:pt x="179" y="24"/>
                    </a:lnTo>
                    <a:lnTo>
                      <a:pt x="179" y="24"/>
                    </a:lnTo>
                    <a:lnTo>
                      <a:pt x="179" y="24"/>
                    </a:lnTo>
                    <a:lnTo>
                      <a:pt x="179" y="24"/>
                    </a:lnTo>
                    <a:lnTo>
                      <a:pt x="178" y="24"/>
                    </a:lnTo>
                    <a:lnTo>
                      <a:pt x="178" y="24"/>
                    </a:lnTo>
                    <a:lnTo>
                      <a:pt x="178" y="24"/>
                    </a:lnTo>
                    <a:lnTo>
                      <a:pt x="178" y="24"/>
                    </a:lnTo>
                    <a:lnTo>
                      <a:pt x="174" y="25"/>
                    </a:lnTo>
                    <a:lnTo>
                      <a:pt x="174" y="25"/>
                    </a:lnTo>
                    <a:lnTo>
                      <a:pt x="174" y="25"/>
                    </a:lnTo>
                    <a:lnTo>
                      <a:pt x="174" y="25"/>
                    </a:lnTo>
                    <a:lnTo>
                      <a:pt x="173" y="25"/>
                    </a:lnTo>
                    <a:lnTo>
                      <a:pt x="173" y="25"/>
                    </a:lnTo>
                    <a:lnTo>
                      <a:pt x="172" y="26"/>
                    </a:lnTo>
                    <a:lnTo>
                      <a:pt x="172" y="26"/>
                    </a:lnTo>
                    <a:lnTo>
                      <a:pt x="170" y="26"/>
                    </a:lnTo>
                    <a:lnTo>
                      <a:pt x="170" y="26"/>
                    </a:lnTo>
                    <a:lnTo>
                      <a:pt x="168" y="28"/>
                    </a:lnTo>
                    <a:lnTo>
                      <a:pt x="168" y="28"/>
                    </a:lnTo>
                    <a:lnTo>
                      <a:pt x="168" y="28"/>
                    </a:lnTo>
                    <a:lnTo>
                      <a:pt x="168" y="28"/>
                    </a:lnTo>
                    <a:lnTo>
                      <a:pt x="167" y="29"/>
                    </a:lnTo>
                    <a:lnTo>
                      <a:pt x="167" y="29"/>
                    </a:lnTo>
                    <a:lnTo>
                      <a:pt x="165" y="29"/>
                    </a:lnTo>
                    <a:lnTo>
                      <a:pt x="165" y="29"/>
                    </a:lnTo>
                    <a:lnTo>
                      <a:pt x="163" y="30"/>
                    </a:lnTo>
                    <a:lnTo>
                      <a:pt x="163" y="30"/>
                    </a:lnTo>
                    <a:lnTo>
                      <a:pt x="163" y="30"/>
                    </a:lnTo>
                    <a:lnTo>
                      <a:pt x="163" y="30"/>
                    </a:lnTo>
                    <a:lnTo>
                      <a:pt x="162" y="31"/>
                    </a:lnTo>
                    <a:lnTo>
                      <a:pt x="162" y="31"/>
                    </a:lnTo>
                    <a:lnTo>
                      <a:pt x="162" y="31"/>
                    </a:lnTo>
                    <a:lnTo>
                      <a:pt x="162" y="31"/>
                    </a:lnTo>
                    <a:lnTo>
                      <a:pt x="160" y="35"/>
                    </a:lnTo>
                    <a:lnTo>
                      <a:pt x="160" y="35"/>
                    </a:lnTo>
                    <a:lnTo>
                      <a:pt x="160" y="35"/>
                    </a:lnTo>
                    <a:lnTo>
                      <a:pt x="160" y="35"/>
                    </a:lnTo>
                    <a:lnTo>
                      <a:pt x="159" y="38"/>
                    </a:lnTo>
                    <a:lnTo>
                      <a:pt x="159" y="38"/>
                    </a:lnTo>
                    <a:lnTo>
                      <a:pt x="159" y="38"/>
                    </a:lnTo>
                    <a:lnTo>
                      <a:pt x="159" y="38"/>
                    </a:lnTo>
                    <a:lnTo>
                      <a:pt x="159" y="38"/>
                    </a:lnTo>
                    <a:lnTo>
                      <a:pt x="159" y="54"/>
                    </a:lnTo>
                    <a:lnTo>
                      <a:pt x="159" y="54"/>
                    </a:lnTo>
                    <a:lnTo>
                      <a:pt x="160" y="68"/>
                    </a:lnTo>
                    <a:lnTo>
                      <a:pt x="163" y="79"/>
                    </a:lnTo>
                    <a:lnTo>
                      <a:pt x="167" y="93"/>
                    </a:lnTo>
                    <a:lnTo>
                      <a:pt x="167" y="93"/>
                    </a:lnTo>
                    <a:lnTo>
                      <a:pt x="150" y="104"/>
                    </a:lnTo>
                    <a:lnTo>
                      <a:pt x="150" y="104"/>
                    </a:lnTo>
                    <a:lnTo>
                      <a:pt x="138" y="97"/>
                    </a:lnTo>
                    <a:lnTo>
                      <a:pt x="129" y="91"/>
                    </a:lnTo>
                    <a:lnTo>
                      <a:pt x="116" y="86"/>
                    </a:lnTo>
                    <a:lnTo>
                      <a:pt x="116" y="86"/>
                    </a:lnTo>
                    <a:lnTo>
                      <a:pt x="100" y="79"/>
                    </a:lnTo>
                    <a:lnTo>
                      <a:pt x="100" y="79"/>
                    </a:lnTo>
                    <a:lnTo>
                      <a:pt x="100" y="79"/>
                    </a:lnTo>
                    <a:lnTo>
                      <a:pt x="100" y="79"/>
                    </a:lnTo>
                    <a:lnTo>
                      <a:pt x="100" y="79"/>
                    </a:lnTo>
                    <a:lnTo>
                      <a:pt x="100" y="79"/>
                    </a:lnTo>
                    <a:lnTo>
                      <a:pt x="99" y="79"/>
                    </a:lnTo>
                    <a:lnTo>
                      <a:pt x="99" y="79"/>
                    </a:lnTo>
                    <a:lnTo>
                      <a:pt x="97" y="79"/>
                    </a:lnTo>
                    <a:lnTo>
                      <a:pt x="97" y="79"/>
                    </a:lnTo>
                    <a:lnTo>
                      <a:pt x="94" y="79"/>
                    </a:lnTo>
                    <a:lnTo>
                      <a:pt x="94" y="79"/>
                    </a:lnTo>
                    <a:lnTo>
                      <a:pt x="94" y="79"/>
                    </a:lnTo>
                    <a:lnTo>
                      <a:pt x="94" y="79"/>
                    </a:lnTo>
                    <a:lnTo>
                      <a:pt x="92" y="79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2" y="81"/>
                    </a:lnTo>
                    <a:lnTo>
                      <a:pt x="90" y="82"/>
                    </a:lnTo>
                    <a:lnTo>
                      <a:pt x="90" y="82"/>
                    </a:lnTo>
                    <a:lnTo>
                      <a:pt x="89" y="82"/>
                    </a:lnTo>
                    <a:lnTo>
                      <a:pt x="89" y="82"/>
                    </a:lnTo>
                    <a:lnTo>
                      <a:pt x="89" y="83"/>
                    </a:lnTo>
                    <a:lnTo>
                      <a:pt x="89" y="83"/>
                    </a:lnTo>
                    <a:lnTo>
                      <a:pt x="87" y="84"/>
                    </a:lnTo>
                    <a:lnTo>
                      <a:pt x="87" y="84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85" y="87"/>
                    </a:lnTo>
                    <a:lnTo>
                      <a:pt x="85" y="87"/>
                    </a:lnTo>
                    <a:lnTo>
                      <a:pt x="85" y="87"/>
                    </a:lnTo>
                    <a:lnTo>
                      <a:pt x="85" y="87"/>
                    </a:lnTo>
                    <a:lnTo>
                      <a:pt x="84" y="88"/>
                    </a:lnTo>
                    <a:lnTo>
                      <a:pt x="84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1" y="92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80" y="97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80" y="99"/>
                    </a:lnTo>
                    <a:lnTo>
                      <a:pt x="86" y="115"/>
                    </a:lnTo>
                    <a:lnTo>
                      <a:pt x="86" y="115"/>
                    </a:lnTo>
                    <a:lnTo>
                      <a:pt x="92" y="127"/>
                    </a:lnTo>
                    <a:lnTo>
                      <a:pt x="97" y="137"/>
                    </a:lnTo>
                    <a:lnTo>
                      <a:pt x="106" y="149"/>
                    </a:lnTo>
                    <a:lnTo>
                      <a:pt x="106" y="149"/>
                    </a:lnTo>
                    <a:lnTo>
                      <a:pt x="94" y="166"/>
                    </a:lnTo>
                    <a:lnTo>
                      <a:pt x="94" y="166"/>
                    </a:lnTo>
                    <a:lnTo>
                      <a:pt x="80" y="162"/>
                    </a:lnTo>
                    <a:lnTo>
                      <a:pt x="68" y="160"/>
                    </a:lnTo>
                    <a:lnTo>
                      <a:pt x="56" y="159"/>
                    </a:lnTo>
                    <a:lnTo>
                      <a:pt x="56" y="159"/>
                    </a:lnTo>
                    <a:lnTo>
                      <a:pt x="38" y="159"/>
                    </a:lnTo>
                    <a:lnTo>
                      <a:pt x="38" y="159"/>
                    </a:lnTo>
                    <a:lnTo>
                      <a:pt x="38" y="159"/>
                    </a:lnTo>
                    <a:lnTo>
                      <a:pt x="38" y="159"/>
                    </a:lnTo>
                    <a:lnTo>
                      <a:pt x="38" y="159"/>
                    </a:lnTo>
                    <a:lnTo>
                      <a:pt x="38" y="159"/>
                    </a:lnTo>
                    <a:lnTo>
                      <a:pt x="37" y="159"/>
                    </a:lnTo>
                    <a:lnTo>
                      <a:pt x="37" y="159"/>
                    </a:lnTo>
                    <a:lnTo>
                      <a:pt x="36" y="160"/>
                    </a:lnTo>
                    <a:lnTo>
                      <a:pt x="36" y="160"/>
                    </a:lnTo>
                    <a:lnTo>
                      <a:pt x="34" y="160"/>
                    </a:lnTo>
                    <a:lnTo>
                      <a:pt x="34" y="160"/>
                    </a:lnTo>
                    <a:lnTo>
                      <a:pt x="34" y="160"/>
                    </a:lnTo>
                    <a:lnTo>
                      <a:pt x="34" y="160"/>
                    </a:lnTo>
                    <a:lnTo>
                      <a:pt x="33" y="161"/>
                    </a:lnTo>
                    <a:lnTo>
                      <a:pt x="33" y="161"/>
                    </a:lnTo>
                    <a:lnTo>
                      <a:pt x="32" y="161"/>
                    </a:lnTo>
                    <a:lnTo>
                      <a:pt x="32" y="161"/>
                    </a:lnTo>
                    <a:lnTo>
                      <a:pt x="32" y="161"/>
                    </a:lnTo>
                    <a:lnTo>
                      <a:pt x="32" y="161"/>
                    </a:lnTo>
                    <a:lnTo>
                      <a:pt x="32" y="162"/>
                    </a:lnTo>
                    <a:lnTo>
                      <a:pt x="32" y="162"/>
                    </a:lnTo>
                    <a:lnTo>
                      <a:pt x="31" y="164"/>
                    </a:lnTo>
                    <a:lnTo>
                      <a:pt x="31" y="164"/>
                    </a:lnTo>
                    <a:lnTo>
                      <a:pt x="31" y="164"/>
                    </a:lnTo>
                    <a:lnTo>
                      <a:pt x="31" y="164"/>
                    </a:lnTo>
                    <a:lnTo>
                      <a:pt x="29" y="165"/>
                    </a:lnTo>
                    <a:lnTo>
                      <a:pt x="29" y="165"/>
                    </a:lnTo>
                    <a:lnTo>
                      <a:pt x="29" y="165"/>
                    </a:lnTo>
                    <a:lnTo>
                      <a:pt x="29" y="165"/>
                    </a:lnTo>
                    <a:lnTo>
                      <a:pt x="28" y="166"/>
                    </a:lnTo>
                    <a:lnTo>
                      <a:pt x="28" y="166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7" y="169"/>
                    </a:lnTo>
                    <a:lnTo>
                      <a:pt x="27" y="169"/>
                    </a:lnTo>
                    <a:lnTo>
                      <a:pt x="27" y="171"/>
                    </a:lnTo>
                    <a:lnTo>
                      <a:pt x="27" y="171"/>
                    </a:lnTo>
                    <a:lnTo>
                      <a:pt x="27" y="171"/>
                    </a:lnTo>
                    <a:lnTo>
                      <a:pt x="27" y="171"/>
                    </a:lnTo>
                    <a:lnTo>
                      <a:pt x="26" y="172"/>
                    </a:lnTo>
                    <a:lnTo>
                      <a:pt x="26" y="172"/>
                    </a:lnTo>
                    <a:lnTo>
                      <a:pt x="26" y="174"/>
                    </a:lnTo>
                    <a:lnTo>
                      <a:pt x="26" y="174"/>
                    </a:lnTo>
                    <a:lnTo>
                      <a:pt x="24" y="176"/>
                    </a:lnTo>
                    <a:lnTo>
                      <a:pt x="24" y="176"/>
                    </a:lnTo>
                    <a:lnTo>
                      <a:pt x="24" y="177"/>
                    </a:lnTo>
                    <a:lnTo>
                      <a:pt x="24" y="177"/>
                    </a:lnTo>
                    <a:lnTo>
                      <a:pt x="24" y="177"/>
                    </a:lnTo>
                    <a:lnTo>
                      <a:pt x="24" y="177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4" y="180"/>
                    </a:lnTo>
                    <a:lnTo>
                      <a:pt x="24" y="180"/>
                    </a:lnTo>
                    <a:lnTo>
                      <a:pt x="26" y="181"/>
                    </a:lnTo>
                    <a:lnTo>
                      <a:pt x="26" y="181"/>
                    </a:lnTo>
                    <a:lnTo>
                      <a:pt x="26" y="183"/>
                    </a:lnTo>
                    <a:lnTo>
                      <a:pt x="26" y="183"/>
                    </a:lnTo>
                    <a:lnTo>
                      <a:pt x="27" y="184"/>
                    </a:lnTo>
                    <a:lnTo>
                      <a:pt x="27" y="184"/>
                    </a:lnTo>
                    <a:lnTo>
                      <a:pt x="27" y="184"/>
                    </a:lnTo>
                    <a:lnTo>
                      <a:pt x="27" y="184"/>
                    </a:lnTo>
                    <a:lnTo>
                      <a:pt x="27" y="184"/>
                    </a:lnTo>
                    <a:lnTo>
                      <a:pt x="27" y="184"/>
                    </a:lnTo>
                    <a:lnTo>
                      <a:pt x="38" y="196"/>
                    </a:lnTo>
                    <a:lnTo>
                      <a:pt x="38" y="196"/>
                    </a:lnTo>
                    <a:lnTo>
                      <a:pt x="47" y="206"/>
                    </a:lnTo>
                    <a:lnTo>
                      <a:pt x="56" y="214"/>
                    </a:lnTo>
                    <a:lnTo>
                      <a:pt x="67" y="223"/>
                    </a:lnTo>
                    <a:lnTo>
                      <a:pt x="67" y="223"/>
                    </a:lnTo>
                    <a:lnTo>
                      <a:pt x="65" y="233"/>
                    </a:lnTo>
                    <a:lnTo>
                      <a:pt x="65" y="233"/>
                    </a:lnTo>
                    <a:lnTo>
                      <a:pt x="62" y="242"/>
                    </a:lnTo>
                    <a:lnTo>
                      <a:pt x="62" y="242"/>
                    </a:lnTo>
                    <a:lnTo>
                      <a:pt x="48" y="243"/>
                    </a:lnTo>
                    <a:lnTo>
                      <a:pt x="37" y="246"/>
                    </a:lnTo>
                    <a:lnTo>
                      <a:pt x="23" y="249"/>
                    </a:lnTo>
                    <a:lnTo>
                      <a:pt x="23" y="249"/>
                    </a:lnTo>
                    <a:lnTo>
                      <a:pt x="8" y="254"/>
                    </a:lnTo>
                    <a:lnTo>
                      <a:pt x="8" y="254"/>
                    </a:lnTo>
                    <a:lnTo>
                      <a:pt x="8" y="254"/>
                    </a:lnTo>
                    <a:lnTo>
                      <a:pt x="8" y="254"/>
                    </a:lnTo>
                    <a:lnTo>
                      <a:pt x="8" y="254"/>
                    </a:lnTo>
                    <a:lnTo>
                      <a:pt x="7" y="256"/>
                    </a:lnTo>
                    <a:lnTo>
                      <a:pt x="7" y="256"/>
                    </a:lnTo>
                    <a:lnTo>
                      <a:pt x="5" y="256"/>
                    </a:lnTo>
                    <a:lnTo>
                      <a:pt x="5" y="256"/>
                    </a:lnTo>
                    <a:lnTo>
                      <a:pt x="4" y="257"/>
                    </a:lnTo>
                    <a:lnTo>
                      <a:pt x="4" y="257"/>
                    </a:lnTo>
                    <a:lnTo>
                      <a:pt x="4" y="257"/>
                    </a:lnTo>
                    <a:lnTo>
                      <a:pt x="4" y="257"/>
                    </a:lnTo>
                    <a:lnTo>
                      <a:pt x="3" y="258"/>
                    </a:lnTo>
                    <a:lnTo>
                      <a:pt x="3" y="258"/>
                    </a:lnTo>
                    <a:lnTo>
                      <a:pt x="3" y="259"/>
                    </a:lnTo>
                    <a:lnTo>
                      <a:pt x="3" y="259"/>
                    </a:lnTo>
                    <a:lnTo>
                      <a:pt x="3" y="261"/>
                    </a:lnTo>
                    <a:lnTo>
                      <a:pt x="3" y="261"/>
                    </a:lnTo>
                    <a:close/>
                    <a:moveTo>
                      <a:pt x="94" y="240"/>
                    </a:moveTo>
                    <a:lnTo>
                      <a:pt x="94" y="240"/>
                    </a:lnTo>
                    <a:lnTo>
                      <a:pt x="100" y="220"/>
                    </a:lnTo>
                    <a:lnTo>
                      <a:pt x="109" y="200"/>
                    </a:lnTo>
                    <a:lnTo>
                      <a:pt x="119" y="183"/>
                    </a:lnTo>
                    <a:lnTo>
                      <a:pt x="130" y="166"/>
                    </a:lnTo>
                    <a:lnTo>
                      <a:pt x="144" y="151"/>
                    </a:lnTo>
                    <a:lnTo>
                      <a:pt x="158" y="137"/>
                    </a:lnTo>
                    <a:lnTo>
                      <a:pt x="174" y="125"/>
                    </a:lnTo>
                    <a:lnTo>
                      <a:pt x="191" y="115"/>
                    </a:lnTo>
                    <a:lnTo>
                      <a:pt x="208" y="104"/>
                    </a:lnTo>
                    <a:lnTo>
                      <a:pt x="227" y="97"/>
                    </a:lnTo>
                    <a:lnTo>
                      <a:pt x="246" y="92"/>
                    </a:lnTo>
                    <a:lnTo>
                      <a:pt x="266" y="88"/>
                    </a:lnTo>
                    <a:lnTo>
                      <a:pt x="286" y="87"/>
                    </a:lnTo>
                    <a:lnTo>
                      <a:pt x="307" y="87"/>
                    </a:lnTo>
                    <a:lnTo>
                      <a:pt x="328" y="89"/>
                    </a:lnTo>
                    <a:lnTo>
                      <a:pt x="348" y="93"/>
                    </a:lnTo>
                    <a:lnTo>
                      <a:pt x="348" y="93"/>
                    </a:lnTo>
                    <a:lnTo>
                      <a:pt x="368" y="99"/>
                    </a:lnTo>
                    <a:lnTo>
                      <a:pt x="388" y="108"/>
                    </a:lnTo>
                    <a:lnTo>
                      <a:pt x="406" y="118"/>
                    </a:lnTo>
                    <a:lnTo>
                      <a:pt x="422" y="130"/>
                    </a:lnTo>
                    <a:lnTo>
                      <a:pt x="438" y="143"/>
                    </a:lnTo>
                    <a:lnTo>
                      <a:pt x="451" y="157"/>
                    </a:lnTo>
                    <a:lnTo>
                      <a:pt x="464" y="174"/>
                    </a:lnTo>
                    <a:lnTo>
                      <a:pt x="474" y="190"/>
                    </a:lnTo>
                    <a:lnTo>
                      <a:pt x="484" y="208"/>
                    </a:lnTo>
                    <a:lnTo>
                      <a:pt x="492" y="227"/>
                    </a:lnTo>
                    <a:lnTo>
                      <a:pt x="497" y="246"/>
                    </a:lnTo>
                    <a:lnTo>
                      <a:pt x="501" y="266"/>
                    </a:lnTo>
                    <a:lnTo>
                      <a:pt x="502" y="286"/>
                    </a:lnTo>
                    <a:lnTo>
                      <a:pt x="502" y="306"/>
                    </a:lnTo>
                    <a:lnTo>
                      <a:pt x="499" y="327"/>
                    </a:lnTo>
                    <a:lnTo>
                      <a:pt x="496" y="348"/>
                    </a:lnTo>
                    <a:lnTo>
                      <a:pt x="496" y="348"/>
                    </a:lnTo>
                    <a:lnTo>
                      <a:pt x="489" y="368"/>
                    </a:lnTo>
                    <a:lnTo>
                      <a:pt x="480" y="387"/>
                    </a:lnTo>
                    <a:lnTo>
                      <a:pt x="470" y="405"/>
                    </a:lnTo>
                    <a:lnTo>
                      <a:pt x="459" y="422"/>
                    </a:lnTo>
                    <a:lnTo>
                      <a:pt x="445" y="437"/>
                    </a:lnTo>
                    <a:lnTo>
                      <a:pt x="431" y="451"/>
                    </a:lnTo>
                    <a:lnTo>
                      <a:pt x="415" y="463"/>
                    </a:lnTo>
                    <a:lnTo>
                      <a:pt x="399" y="474"/>
                    </a:lnTo>
                    <a:lnTo>
                      <a:pt x="381" y="484"/>
                    </a:lnTo>
                    <a:lnTo>
                      <a:pt x="362" y="490"/>
                    </a:lnTo>
                    <a:lnTo>
                      <a:pt x="343" y="496"/>
                    </a:lnTo>
                    <a:lnTo>
                      <a:pt x="323" y="500"/>
                    </a:lnTo>
                    <a:lnTo>
                      <a:pt x="303" y="501"/>
                    </a:lnTo>
                    <a:lnTo>
                      <a:pt x="283" y="501"/>
                    </a:lnTo>
                    <a:lnTo>
                      <a:pt x="261" y="499"/>
                    </a:lnTo>
                    <a:lnTo>
                      <a:pt x="241" y="495"/>
                    </a:lnTo>
                    <a:lnTo>
                      <a:pt x="241" y="495"/>
                    </a:lnTo>
                    <a:lnTo>
                      <a:pt x="221" y="489"/>
                    </a:lnTo>
                    <a:lnTo>
                      <a:pt x="202" y="480"/>
                    </a:lnTo>
                    <a:lnTo>
                      <a:pt x="183" y="470"/>
                    </a:lnTo>
                    <a:lnTo>
                      <a:pt x="167" y="458"/>
                    </a:lnTo>
                    <a:lnTo>
                      <a:pt x="152" y="445"/>
                    </a:lnTo>
                    <a:lnTo>
                      <a:pt x="138" y="431"/>
                    </a:lnTo>
                    <a:lnTo>
                      <a:pt x="125" y="414"/>
                    </a:lnTo>
                    <a:lnTo>
                      <a:pt x="115" y="398"/>
                    </a:lnTo>
                    <a:lnTo>
                      <a:pt x="105" y="380"/>
                    </a:lnTo>
                    <a:lnTo>
                      <a:pt x="99" y="361"/>
                    </a:lnTo>
                    <a:lnTo>
                      <a:pt x="92" y="343"/>
                    </a:lnTo>
                    <a:lnTo>
                      <a:pt x="89" y="322"/>
                    </a:lnTo>
                    <a:lnTo>
                      <a:pt x="87" y="302"/>
                    </a:lnTo>
                    <a:lnTo>
                      <a:pt x="87" y="282"/>
                    </a:lnTo>
                    <a:lnTo>
                      <a:pt x="90" y="261"/>
                    </a:lnTo>
                    <a:lnTo>
                      <a:pt x="94" y="240"/>
                    </a:lnTo>
                    <a:lnTo>
                      <a:pt x="94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3" name="Freeform 31">
                <a:extLst>
                  <a:ext uri="{FF2B5EF4-FFF2-40B4-BE49-F238E27FC236}">
                    <a16:creationId xmlns:a16="http://schemas.microsoft.com/office/drawing/2014/main" xmlns="" id="{DAF40DBD-0CBD-4FD7-8BED-3AE86C878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7733" y="4904551"/>
                <a:ext cx="77611" cy="76318"/>
              </a:xfrm>
              <a:custGeom>
                <a:avLst/>
                <a:gdLst>
                  <a:gd name="T0" fmla="*/ 44 w 119"/>
                  <a:gd name="T1" fmla="*/ 117 h 120"/>
                  <a:gd name="T2" fmla="*/ 44 w 119"/>
                  <a:gd name="T3" fmla="*/ 117 h 120"/>
                  <a:gd name="T4" fmla="*/ 56 w 119"/>
                  <a:gd name="T5" fmla="*/ 120 h 120"/>
                  <a:gd name="T6" fmla="*/ 68 w 119"/>
                  <a:gd name="T7" fmla="*/ 119 h 120"/>
                  <a:gd name="T8" fmla="*/ 79 w 119"/>
                  <a:gd name="T9" fmla="*/ 116 h 120"/>
                  <a:gd name="T10" fmla="*/ 89 w 119"/>
                  <a:gd name="T11" fmla="*/ 112 h 120"/>
                  <a:gd name="T12" fmla="*/ 99 w 119"/>
                  <a:gd name="T13" fmla="*/ 105 h 120"/>
                  <a:gd name="T14" fmla="*/ 107 w 119"/>
                  <a:gd name="T15" fmla="*/ 97 h 120"/>
                  <a:gd name="T16" fmla="*/ 113 w 119"/>
                  <a:gd name="T17" fmla="*/ 87 h 120"/>
                  <a:gd name="T18" fmla="*/ 117 w 119"/>
                  <a:gd name="T19" fmla="*/ 76 h 120"/>
                  <a:gd name="T20" fmla="*/ 117 w 119"/>
                  <a:gd name="T21" fmla="*/ 76 h 120"/>
                  <a:gd name="T22" fmla="*/ 119 w 119"/>
                  <a:gd name="T23" fmla="*/ 63 h 120"/>
                  <a:gd name="T24" fmla="*/ 119 w 119"/>
                  <a:gd name="T25" fmla="*/ 52 h 120"/>
                  <a:gd name="T26" fmla="*/ 116 w 119"/>
                  <a:gd name="T27" fmla="*/ 40 h 120"/>
                  <a:gd name="T28" fmla="*/ 112 w 119"/>
                  <a:gd name="T29" fmla="*/ 30 h 120"/>
                  <a:gd name="T30" fmla="*/ 104 w 119"/>
                  <a:gd name="T31" fmla="*/ 20 h 120"/>
                  <a:gd name="T32" fmla="*/ 97 w 119"/>
                  <a:gd name="T33" fmla="*/ 13 h 120"/>
                  <a:gd name="T34" fmla="*/ 87 w 119"/>
                  <a:gd name="T35" fmla="*/ 6 h 120"/>
                  <a:gd name="T36" fmla="*/ 75 w 119"/>
                  <a:gd name="T37" fmla="*/ 3 h 120"/>
                  <a:gd name="T38" fmla="*/ 75 w 119"/>
                  <a:gd name="T39" fmla="*/ 3 h 120"/>
                  <a:gd name="T40" fmla="*/ 63 w 119"/>
                  <a:gd name="T41" fmla="*/ 0 h 120"/>
                  <a:gd name="T42" fmla="*/ 51 w 119"/>
                  <a:gd name="T43" fmla="*/ 0 h 120"/>
                  <a:gd name="T44" fmla="*/ 40 w 119"/>
                  <a:gd name="T45" fmla="*/ 4 h 120"/>
                  <a:gd name="T46" fmla="*/ 30 w 119"/>
                  <a:gd name="T47" fmla="*/ 8 h 120"/>
                  <a:gd name="T48" fmla="*/ 20 w 119"/>
                  <a:gd name="T49" fmla="*/ 15 h 120"/>
                  <a:gd name="T50" fmla="*/ 12 w 119"/>
                  <a:gd name="T51" fmla="*/ 23 h 120"/>
                  <a:gd name="T52" fmla="*/ 6 w 119"/>
                  <a:gd name="T53" fmla="*/ 33 h 120"/>
                  <a:gd name="T54" fmla="*/ 2 w 119"/>
                  <a:gd name="T55" fmla="*/ 44 h 120"/>
                  <a:gd name="T56" fmla="*/ 2 w 119"/>
                  <a:gd name="T57" fmla="*/ 44 h 120"/>
                  <a:gd name="T58" fmla="*/ 0 w 119"/>
                  <a:gd name="T59" fmla="*/ 57 h 120"/>
                  <a:gd name="T60" fmla="*/ 1 w 119"/>
                  <a:gd name="T61" fmla="*/ 68 h 120"/>
                  <a:gd name="T62" fmla="*/ 4 w 119"/>
                  <a:gd name="T63" fmla="*/ 80 h 120"/>
                  <a:gd name="T64" fmla="*/ 9 w 119"/>
                  <a:gd name="T65" fmla="*/ 90 h 120"/>
                  <a:gd name="T66" fmla="*/ 15 w 119"/>
                  <a:gd name="T67" fmla="*/ 100 h 120"/>
                  <a:gd name="T68" fmla="*/ 22 w 119"/>
                  <a:gd name="T69" fmla="*/ 107 h 120"/>
                  <a:gd name="T70" fmla="*/ 33 w 119"/>
                  <a:gd name="T71" fmla="*/ 114 h 120"/>
                  <a:gd name="T72" fmla="*/ 44 w 119"/>
                  <a:gd name="T73" fmla="*/ 117 h 120"/>
                  <a:gd name="T74" fmla="*/ 44 w 119"/>
                  <a:gd name="T75" fmla="*/ 1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9" h="120">
                    <a:moveTo>
                      <a:pt x="44" y="117"/>
                    </a:moveTo>
                    <a:lnTo>
                      <a:pt x="44" y="117"/>
                    </a:lnTo>
                    <a:lnTo>
                      <a:pt x="56" y="120"/>
                    </a:lnTo>
                    <a:lnTo>
                      <a:pt x="68" y="119"/>
                    </a:lnTo>
                    <a:lnTo>
                      <a:pt x="79" y="116"/>
                    </a:lnTo>
                    <a:lnTo>
                      <a:pt x="89" y="112"/>
                    </a:lnTo>
                    <a:lnTo>
                      <a:pt x="99" y="105"/>
                    </a:lnTo>
                    <a:lnTo>
                      <a:pt x="107" y="97"/>
                    </a:lnTo>
                    <a:lnTo>
                      <a:pt x="113" y="87"/>
                    </a:lnTo>
                    <a:lnTo>
                      <a:pt x="117" y="76"/>
                    </a:lnTo>
                    <a:lnTo>
                      <a:pt x="117" y="76"/>
                    </a:lnTo>
                    <a:lnTo>
                      <a:pt x="119" y="63"/>
                    </a:lnTo>
                    <a:lnTo>
                      <a:pt x="119" y="52"/>
                    </a:lnTo>
                    <a:lnTo>
                      <a:pt x="116" y="40"/>
                    </a:lnTo>
                    <a:lnTo>
                      <a:pt x="112" y="30"/>
                    </a:lnTo>
                    <a:lnTo>
                      <a:pt x="104" y="20"/>
                    </a:lnTo>
                    <a:lnTo>
                      <a:pt x="97" y="13"/>
                    </a:lnTo>
                    <a:lnTo>
                      <a:pt x="87" y="6"/>
                    </a:lnTo>
                    <a:lnTo>
                      <a:pt x="75" y="3"/>
                    </a:lnTo>
                    <a:lnTo>
                      <a:pt x="75" y="3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40" y="4"/>
                    </a:lnTo>
                    <a:lnTo>
                      <a:pt x="30" y="8"/>
                    </a:lnTo>
                    <a:lnTo>
                      <a:pt x="20" y="15"/>
                    </a:lnTo>
                    <a:lnTo>
                      <a:pt x="12" y="23"/>
                    </a:lnTo>
                    <a:lnTo>
                      <a:pt x="6" y="33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1" y="68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5" y="100"/>
                    </a:lnTo>
                    <a:lnTo>
                      <a:pt x="22" y="107"/>
                    </a:lnTo>
                    <a:lnTo>
                      <a:pt x="33" y="114"/>
                    </a:lnTo>
                    <a:lnTo>
                      <a:pt x="44" y="117"/>
                    </a:lnTo>
                    <a:lnTo>
                      <a:pt x="44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4" name="Freeform 32">
                <a:extLst>
                  <a:ext uri="{FF2B5EF4-FFF2-40B4-BE49-F238E27FC236}">
                    <a16:creationId xmlns:a16="http://schemas.microsoft.com/office/drawing/2014/main" xmlns="" id="{595C5E8E-4DBA-4B3D-A63A-DF0854D93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6392" y="4920074"/>
                <a:ext cx="1294" cy="6468"/>
              </a:xfrm>
              <a:custGeom>
                <a:avLst/>
                <a:gdLst>
                  <a:gd name="T0" fmla="*/ 3 w 3"/>
                  <a:gd name="T1" fmla="*/ 0 h 10"/>
                  <a:gd name="T2" fmla="*/ 3 w 3"/>
                  <a:gd name="T3" fmla="*/ 0 h 10"/>
                  <a:gd name="T4" fmla="*/ 3 w 3"/>
                  <a:gd name="T5" fmla="*/ 1 h 10"/>
                  <a:gd name="T6" fmla="*/ 3 w 3"/>
                  <a:gd name="T7" fmla="*/ 1 h 10"/>
                  <a:gd name="T8" fmla="*/ 2 w 3"/>
                  <a:gd name="T9" fmla="*/ 1 h 10"/>
                  <a:gd name="T10" fmla="*/ 2 w 3"/>
                  <a:gd name="T11" fmla="*/ 1 h 10"/>
                  <a:gd name="T12" fmla="*/ 2 w 3"/>
                  <a:gd name="T13" fmla="*/ 5 h 10"/>
                  <a:gd name="T14" fmla="*/ 2 w 3"/>
                  <a:gd name="T15" fmla="*/ 5 h 10"/>
                  <a:gd name="T16" fmla="*/ 2 w 3"/>
                  <a:gd name="T17" fmla="*/ 5 h 10"/>
                  <a:gd name="T18" fmla="*/ 2 w 3"/>
                  <a:gd name="T19" fmla="*/ 5 h 10"/>
                  <a:gd name="T20" fmla="*/ 2 w 3"/>
                  <a:gd name="T21" fmla="*/ 8 h 10"/>
                  <a:gd name="T22" fmla="*/ 2 w 3"/>
                  <a:gd name="T23" fmla="*/ 8 h 10"/>
                  <a:gd name="T24" fmla="*/ 2 w 3"/>
                  <a:gd name="T25" fmla="*/ 8 h 10"/>
                  <a:gd name="T26" fmla="*/ 2 w 3"/>
                  <a:gd name="T27" fmla="*/ 8 h 10"/>
                  <a:gd name="T28" fmla="*/ 0 w 3"/>
                  <a:gd name="T29" fmla="*/ 10 h 10"/>
                  <a:gd name="T30" fmla="*/ 0 w 3"/>
                  <a:gd name="T31" fmla="*/ 10 h 10"/>
                  <a:gd name="T32" fmla="*/ 0 w 3"/>
                  <a:gd name="T33" fmla="*/ 10 h 10"/>
                  <a:gd name="T34" fmla="*/ 0 w 3"/>
                  <a:gd name="T35" fmla="*/ 10 h 10"/>
                  <a:gd name="T36" fmla="*/ 2 w 3"/>
                  <a:gd name="T37" fmla="*/ 9 h 10"/>
                  <a:gd name="T38" fmla="*/ 2 w 3"/>
                  <a:gd name="T39" fmla="*/ 9 h 10"/>
                  <a:gd name="T40" fmla="*/ 2 w 3"/>
                  <a:gd name="T41" fmla="*/ 9 h 10"/>
                  <a:gd name="T42" fmla="*/ 2 w 3"/>
                  <a:gd name="T43" fmla="*/ 9 h 10"/>
                  <a:gd name="T44" fmla="*/ 3 w 3"/>
                  <a:gd name="T45" fmla="*/ 5 h 10"/>
                  <a:gd name="T46" fmla="*/ 3 w 3"/>
                  <a:gd name="T47" fmla="*/ 5 h 10"/>
                  <a:gd name="T48" fmla="*/ 3 w 3"/>
                  <a:gd name="T49" fmla="*/ 5 h 10"/>
                  <a:gd name="T50" fmla="*/ 3 w 3"/>
                  <a:gd name="T51" fmla="*/ 5 h 10"/>
                  <a:gd name="T52" fmla="*/ 3 w 3"/>
                  <a:gd name="T53" fmla="*/ 3 h 10"/>
                  <a:gd name="T54" fmla="*/ 3 w 3"/>
                  <a:gd name="T55" fmla="*/ 3 h 10"/>
                  <a:gd name="T56" fmla="*/ 3 w 3"/>
                  <a:gd name="T57" fmla="*/ 1 h 10"/>
                  <a:gd name="T58" fmla="*/ 3 w 3"/>
                  <a:gd name="T59" fmla="*/ 1 h 10"/>
                  <a:gd name="T60" fmla="*/ 3 w 3"/>
                  <a:gd name="T61" fmla="*/ 0 h 10"/>
                  <a:gd name="T62" fmla="*/ 3 w 3"/>
                  <a:gd name="T63" fmla="*/ 0 h 10"/>
                  <a:gd name="T64" fmla="*/ 3 w 3"/>
                  <a:gd name="T65" fmla="*/ 0 h 10"/>
                  <a:gd name="T66" fmla="*/ 3 w 3"/>
                  <a:gd name="T67" fmla="*/ 0 h 10"/>
                  <a:gd name="T68" fmla="*/ 3 w 3"/>
                  <a:gd name="T69" fmla="*/ 0 h 10"/>
                  <a:gd name="T70" fmla="*/ 3 w 3"/>
                  <a:gd name="T7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3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5" name="Freeform 33">
                <a:extLst>
                  <a:ext uri="{FF2B5EF4-FFF2-40B4-BE49-F238E27FC236}">
                    <a16:creationId xmlns:a16="http://schemas.microsoft.com/office/drawing/2014/main" xmlns="" id="{E49C0004-11F5-434B-8ECA-AC0FE2FF4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2709" y="3785658"/>
                <a:ext cx="59502" cy="59502"/>
              </a:xfrm>
              <a:custGeom>
                <a:avLst/>
                <a:gdLst>
                  <a:gd name="T0" fmla="*/ 34 w 92"/>
                  <a:gd name="T1" fmla="*/ 91 h 92"/>
                  <a:gd name="T2" fmla="*/ 34 w 92"/>
                  <a:gd name="T3" fmla="*/ 91 h 92"/>
                  <a:gd name="T4" fmla="*/ 43 w 92"/>
                  <a:gd name="T5" fmla="*/ 92 h 92"/>
                  <a:gd name="T6" fmla="*/ 51 w 92"/>
                  <a:gd name="T7" fmla="*/ 92 h 92"/>
                  <a:gd name="T8" fmla="*/ 60 w 92"/>
                  <a:gd name="T9" fmla="*/ 89 h 92"/>
                  <a:gd name="T10" fmla="*/ 69 w 92"/>
                  <a:gd name="T11" fmla="*/ 86 h 92"/>
                  <a:gd name="T12" fmla="*/ 75 w 92"/>
                  <a:gd name="T13" fmla="*/ 81 h 92"/>
                  <a:gd name="T14" fmla="*/ 82 w 92"/>
                  <a:gd name="T15" fmla="*/ 74 h 92"/>
                  <a:gd name="T16" fmla="*/ 87 w 92"/>
                  <a:gd name="T17" fmla="*/ 67 h 92"/>
                  <a:gd name="T18" fmla="*/ 91 w 92"/>
                  <a:gd name="T19" fmla="*/ 58 h 92"/>
                  <a:gd name="T20" fmla="*/ 91 w 92"/>
                  <a:gd name="T21" fmla="*/ 58 h 92"/>
                  <a:gd name="T22" fmla="*/ 92 w 92"/>
                  <a:gd name="T23" fmla="*/ 49 h 92"/>
                  <a:gd name="T24" fmla="*/ 92 w 92"/>
                  <a:gd name="T25" fmla="*/ 39 h 92"/>
                  <a:gd name="T26" fmla="*/ 89 w 92"/>
                  <a:gd name="T27" fmla="*/ 30 h 92"/>
                  <a:gd name="T28" fmla="*/ 86 w 92"/>
                  <a:gd name="T29" fmla="*/ 23 h 92"/>
                  <a:gd name="T30" fmla="*/ 80 w 92"/>
                  <a:gd name="T31" fmla="*/ 15 h 92"/>
                  <a:gd name="T32" fmla="*/ 74 w 92"/>
                  <a:gd name="T33" fmla="*/ 9 h 92"/>
                  <a:gd name="T34" fmla="*/ 67 w 92"/>
                  <a:gd name="T35" fmla="*/ 5 h 92"/>
                  <a:gd name="T36" fmla="*/ 58 w 92"/>
                  <a:gd name="T37" fmla="*/ 1 h 92"/>
                  <a:gd name="T38" fmla="*/ 58 w 92"/>
                  <a:gd name="T39" fmla="*/ 1 h 92"/>
                  <a:gd name="T40" fmla="*/ 48 w 92"/>
                  <a:gd name="T41" fmla="*/ 0 h 92"/>
                  <a:gd name="T42" fmla="*/ 39 w 92"/>
                  <a:gd name="T43" fmla="*/ 0 h 92"/>
                  <a:gd name="T44" fmla="*/ 30 w 92"/>
                  <a:gd name="T45" fmla="*/ 2 h 92"/>
                  <a:gd name="T46" fmla="*/ 23 w 92"/>
                  <a:gd name="T47" fmla="*/ 6 h 92"/>
                  <a:gd name="T48" fmla="*/ 15 w 92"/>
                  <a:gd name="T49" fmla="*/ 11 h 92"/>
                  <a:gd name="T50" fmla="*/ 9 w 92"/>
                  <a:gd name="T51" fmla="*/ 18 h 92"/>
                  <a:gd name="T52" fmla="*/ 4 w 92"/>
                  <a:gd name="T53" fmla="*/ 25 h 92"/>
                  <a:gd name="T54" fmla="*/ 1 w 92"/>
                  <a:gd name="T55" fmla="*/ 34 h 92"/>
                  <a:gd name="T56" fmla="*/ 1 w 92"/>
                  <a:gd name="T57" fmla="*/ 34 h 92"/>
                  <a:gd name="T58" fmla="*/ 0 w 92"/>
                  <a:gd name="T59" fmla="*/ 43 h 92"/>
                  <a:gd name="T60" fmla="*/ 0 w 92"/>
                  <a:gd name="T61" fmla="*/ 52 h 92"/>
                  <a:gd name="T62" fmla="*/ 1 w 92"/>
                  <a:gd name="T63" fmla="*/ 60 h 92"/>
                  <a:gd name="T64" fmla="*/ 5 w 92"/>
                  <a:gd name="T65" fmla="*/ 69 h 92"/>
                  <a:gd name="T66" fmla="*/ 11 w 92"/>
                  <a:gd name="T67" fmla="*/ 76 h 92"/>
                  <a:gd name="T68" fmla="*/ 17 w 92"/>
                  <a:gd name="T69" fmla="*/ 82 h 92"/>
                  <a:gd name="T70" fmla="*/ 25 w 92"/>
                  <a:gd name="T71" fmla="*/ 87 h 92"/>
                  <a:gd name="T72" fmla="*/ 34 w 92"/>
                  <a:gd name="T73" fmla="*/ 91 h 92"/>
                  <a:gd name="T74" fmla="*/ 34 w 92"/>
                  <a:gd name="T75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92">
                    <a:moveTo>
                      <a:pt x="34" y="91"/>
                    </a:moveTo>
                    <a:lnTo>
                      <a:pt x="34" y="91"/>
                    </a:lnTo>
                    <a:lnTo>
                      <a:pt x="43" y="92"/>
                    </a:lnTo>
                    <a:lnTo>
                      <a:pt x="51" y="92"/>
                    </a:lnTo>
                    <a:lnTo>
                      <a:pt x="60" y="89"/>
                    </a:lnTo>
                    <a:lnTo>
                      <a:pt x="69" y="86"/>
                    </a:lnTo>
                    <a:lnTo>
                      <a:pt x="75" y="81"/>
                    </a:lnTo>
                    <a:lnTo>
                      <a:pt x="82" y="74"/>
                    </a:lnTo>
                    <a:lnTo>
                      <a:pt x="87" y="67"/>
                    </a:lnTo>
                    <a:lnTo>
                      <a:pt x="91" y="58"/>
                    </a:lnTo>
                    <a:lnTo>
                      <a:pt x="91" y="58"/>
                    </a:lnTo>
                    <a:lnTo>
                      <a:pt x="92" y="49"/>
                    </a:lnTo>
                    <a:lnTo>
                      <a:pt x="92" y="39"/>
                    </a:lnTo>
                    <a:lnTo>
                      <a:pt x="89" y="30"/>
                    </a:lnTo>
                    <a:lnTo>
                      <a:pt x="86" y="23"/>
                    </a:lnTo>
                    <a:lnTo>
                      <a:pt x="80" y="15"/>
                    </a:lnTo>
                    <a:lnTo>
                      <a:pt x="74" y="9"/>
                    </a:lnTo>
                    <a:lnTo>
                      <a:pt x="67" y="5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0" y="2"/>
                    </a:lnTo>
                    <a:lnTo>
                      <a:pt x="23" y="6"/>
                    </a:lnTo>
                    <a:lnTo>
                      <a:pt x="15" y="11"/>
                    </a:lnTo>
                    <a:lnTo>
                      <a:pt x="9" y="18"/>
                    </a:lnTo>
                    <a:lnTo>
                      <a:pt x="4" y="25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1" y="60"/>
                    </a:lnTo>
                    <a:lnTo>
                      <a:pt x="5" y="69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5" y="87"/>
                    </a:lnTo>
                    <a:lnTo>
                      <a:pt x="34" y="91"/>
                    </a:lnTo>
                    <a:lnTo>
                      <a:pt x="34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6" name="Freeform 34">
                <a:extLst>
                  <a:ext uri="{FF2B5EF4-FFF2-40B4-BE49-F238E27FC236}">
                    <a16:creationId xmlns:a16="http://schemas.microsoft.com/office/drawing/2014/main" xmlns="" id="{BE6CBE8E-AAA1-4180-B173-C90F830B9F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56293" y="3669242"/>
                <a:ext cx="292335" cy="293629"/>
              </a:xfrm>
              <a:custGeom>
                <a:avLst/>
                <a:gdLst>
                  <a:gd name="T0" fmla="*/ 2 w 454"/>
                  <a:gd name="T1" fmla="*/ 200 h 453"/>
                  <a:gd name="T2" fmla="*/ 0 w 454"/>
                  <a:gd name="T3" fmla="*/ 210 h 453"/>
                  <a:gd name="T4" fmla="*/ 4 w 454"/>
                  <a:gd name="T5" fmla="*/ 217 h 453"/>
                  <a:gd name="T6" fmla="*/ 8 w 454"/>
                  <a:gd name="T7" fmla="*/ 275 h 453"/>
                  <a:gd name="T8" fmla="*/ 7 w 454"/>
                  <a:gd name="T9" fmla="*/ 283 h 453"/>
                  <a:gd name="T10" fmla="*/ 10 w 454"/>
                  <a:gd name="T11" fmla="*/ 292 h 453"/>
                  <a:gd name="T12" fmla="*/ 56 w 454"/>
                  <a:gd name="T13" fmla="*/ 319 h 453"/>
                  <a:gd name="T14" fmla="*/ 37 w 454"/>
                  <a:gd name="T15" fmla="*/ 352 h 453"/>
                  <a:gd name="T16" fmla="*/ 43 w 454"/>
                  <a:gd name="T17" fmla="*/ 361 h 453"/>
                  <a:gd name="T18" fmla="*/ 91 w 454"/>
                  <a:gd name="T19" fmla="*/ 351 h 453"/>
                  <a:gd name="T20" fmla="*/ 91 w 454"/>
                  <a:gd name="T21" fmla="*/ 409 h 453"/>
                  <a:gd name="T22" fmla="*/ 99 w 454"/>
                  <a:gd name="T23" fmla="*/ 415 h 453"/>
                  <a:gd name="T24" fmla="*/ 108 w 454"/>
                  <a:gd name="T25" fmla="*/ 415 h 453"/>
                  <a:gd name="T26" fmla="*/ 160 w 454"/>
                  <a:gd name="T27" fmla="*/ 443 h 453"/>
                  <a:gd name="T28" fmla="*/ 169 w 454"/>
                  <a:gd name="T29" fmla="*/ 447 h 453"/>
                  <a:gd name="T30" fmla="*/ 178 w 454"/>
                  <a:gd name="T31" fmla="*/ 447 h 453"/>
                  <a:gd name="T32" fmla="*/ 236 w 454"/>
                  <a:gd name="T33" fmla="*/ 450 h 453"/>
                  <a:gd name="T34" fmla="*/ 245 w 454"/>
                  <a:gd name="T35" fmla="*/ 453 h 453"/>
                  <a:gd name="T36" fmla="*/ 254 w 454"/>
                  <a:gd name="T37" fmla="*/ 452 h 453"/>
                  <a:gd name="T38" fmla="*/ 302 w 454"/>
                  <a:gd name="T39" fmla="*/ 425 h 453"/>
                  <a:gd name="T40" fmla="*/ 319 w 454"/>
                  <a:gd name="T41" fmla="*/ 434 h 453"/>
                  <a:gd name="T42" fmla="*/ 329 w 454"/>
                  <a:gd name="T43" fmla="*/ 429 h 453"/>
                  <a:gd name="T44" fmla="*/ 349 w 454"/>
                  <a:gd name="T45" fmla="*/ 379 h 453"/>
                  <a:gd name="T46" fmla="*/ 385 w 454"/>
                  <a:gd name="T47" fmla="*/ 391 h 453"/>
                  <a:gd name="T48" fmla="*/ 391 w 454"/>
                  <a:gd name="T49" fmla="*/ 384 h 453"/>
                  <a:gd name="T50" fmla="*/ 388 w 454"/>
                  <a:gd name="T51" fmla="*/ 365 h 453"/>
                  <a:gd name="T52" fmla="*/ 430 w 454"/>
                  <a:gd name="T53" fmla="*/ 330 h 453"/>
                  <a:gd name="T54" fmla="*/ 435 w 454"/>
                  <a:gd name="T55" fmla="*/ 321 h 453"/>
                  <a:gd name="T56" fmla="*/ 435 w 454"/>
                  <a:gd name="T57" fmla="*/ 313 h 453"/>
                  <a:gd name="T58" fmla="*/ 450 w 454"/>
                  <a:gd name="T59" fmla="*/ 255 h 453"/>
                  <a:gd name="T60" fmla="*/ 454 w 454"/>
                  <a:gd name="T61" fmla="*/ 249 h 453"/>
                  <a:gd name="T62" fmla="*/ 454 w 454"/>
                  <a:gd name="T63" fmla="*/ 239 h 453"/>
                  <a:gd name="T64" fmla="*/ 420 w 454"/>
                  <a:gd name="T65" fmla="*/ 197 h 453"/>
                  <a:gd name="T66" fmla="*/ 449 w 454"/>
                  <a:gd name="T67" fmla="*/ 172 h 453"/>
                  <a:gd name="T68" fmla="*/ 446 w 454"/>
                  <a:gd name="T69" fmla="*/ 163 h 453"/>
                  <a:gd name="T70" fmla="*/ 428 w 454"/>
                  <a:gd name="T71" fmla="*/ 156 h 453"/>
                  <a:gd name="T72" fmla="*/ 417 w 454"/>
                  <a:gd name="T73" fmla="*/ 103 h 453"/>
                  <a:gd name="T74" fmla="*/ 412 w 454"/>
                  <a:gd name="T75" fmla="*/ 94 h 453"/>
                  <a:gd name="T76" fmla="*/ 406 w 454"/>
                  <a:gd name="T77" fmla="*/ 89 h 453"/>
                  <a:gd name="T78" fmla="*/ 365 w 454"/>
                  <a:gd name="T79" fmla="*/ 50 h 453"/>
                  <a:gd name="T80" fmla="*/ 361 w 454"/>
                  <a:gd name="T81" fmla="*/ 42 h 453"/>
                  <a:gd name="T82" fmla="*/ 353 w 454"/>
                  <a:gd name="T83" fmla="*/ 36 h 453"/>
                  <a:gd name="T84" fmla="*/ 327 w 454"/>
                  <a:gd name="T85" fmla="*/ 50 h 453"/>
                  <a:gd name="T86" fmla="*/ 293 w 454"/>
                  <a:gd name="T87" fmla="*/ 10 h 453"/>
                  <a:gd name="T88" fmla="*/ 283 w 454"/>
                  <a:gd name="T89" fmla="*/ 6 h 453"/>
                  <a:gd name="T90" fmla="*/ 260 w 454"/>
                  <a:gd name="T91" fmla="*/ 26 h 453"/>
                  <a:gd name="T92" fmla="*/ 215 w 454"/>
                  <a:gd name="T93" fmla="*/ 0 h 453"/>
                  <a:gd name="T94" fmla="*/ 203 w 454"/>
                  <a:gd name="T95" fmla="*/ 0 h 453"/>
                  <a:gd name="T96" fmla="*/ 197 w 454"/>
                  <a:gd name="T97" fmla="*/ 5 h 453"/>
                  <a:gd name="T98" fmla="*/ 142 w 454"/>
                  <a:gd name="T99" fmla="*/ 18 h 453"/>
                  <a:gd name="T100" fmla="*/ 130 w 454"/>
                  <a:gd name="T101" fmla="*/ 21 h 453"/>
                  <a:gd name="T102" fmla="*/ 123 w 454"/>
                  <a:gd name="T103" fmla="*/ 29 h 453"/>
                  <a:gd name="T104" fmla="*/ 75 w 454"/>
                  <a:gd name="T105" fmla="*/ 60 h 453"/>
                  <a:gd name="T106" fmla="*/ 63 w 454"/>
                  <a:gd name="T107" fmla="*/ 68 h 453"/>
                  <a:gd name="T108" fmla="*/ 66 w 454"/>
                  <a:gd name="T109" fmla="*/ 88 h 453"/>
                  <a:gd name="T110" fmla="*/ 26 w 454"/>
                  <a:gd name="T111" fmla="*/ 123 h 453"/>
                  <a:gd name="T112" fmla="*/ 21 w 454"/>
                  <a:gd name="T113" fmla="*/ 131 h 453"/>
                  <a:gd name="T114" fmla="*/ 21 w 454"/>
                  <a:gd name="T115" fmla="*/ 142 h 453"/>
                  <a:gd name="T116" fmla="*/ 121 w 454"/>
                  <a:gd name="T117" fmla="*/ 105 h 453"/>
                  <a:gd name="T118" fmla="*/ 387 w 454"/>
                  <a:gd name="T119" fmla="*/ 205 h 453"/>
                  <a:gd name="T120" fmla="*/ 171 w 454"/>
                  <a:gd name="T121" fmla="*/ 37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4" h="453">
                    <a:moveTo>
                      <a:pt x="48" y="186"/>
                    </a:moveTo>
                    <a:lnTo>
                      <a:pt x="48" y="186"/>
                    </a:lnTo>
                    <a:lnTo>
                      <a:pt x="37" y="187"/>
                    </a:lnTo>
                    <a:lnTo>
                      <a:pt x="28" y="188"/>
                    </a:lnTo>
                    <a:lnTo>
                      <a:pt x="18" y="192"/>
                    </a:lnTo>
                    <a:lnTo>
                      <a:pt x="18" y="192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5" y="196"/>
                    </a:lnTo>
                    <a:lnTo>
                      <a:pt x="4" y="197"/>
                    </a:lnTo>
                    <a:lnTo>
                      <a:pt x="4" y="197"/>
                    </a:lnTo>
                    <a:lnTo>
                      <a:pt x="4" y="197"/>
                    </a:lnTo>
                    <a:lnTo>
                      <a:pt x="4" y="197"/>
                    </a:lnTo>
                    <a:lnTo>
                      <a:pt x="3" y="199"/>
                    </a:lnTo>
                    <a:lnTo>
                      <a:pt x="3" y="199"/>
                    </a:lnTo>
                    <a:lnTo>
                      <a:pt x="3" y="199"/>
                    </a:lnTo>
                    <a:lnTo>
                      <a:pt x="3" y="199"/>
                    </a:lnTo>
                    <a:lnTo>
                      <a:pt x="2" y="199"/>
                    </a:lnTo>
                    <a:lnTo>
                      <a:pt x="2" y="199"/>
                    </a:lnTo>
                    <a:lnTo>
                      <a:pt x="2" y="200"/>
                    </a:lnTo>
                    <a:lnTo>
                      <a:pt x="2" y="200"/>
                    </a:lnTo>
                    <a:lnTo>
                      <a:pt x="2" y="200"/>
                    </a:lnTo>
                    <a:lnTo>
                      <a:pt x="2" y="200"/>
                    </a:lnTo>
                    <a:lnTo>
                      <a:pt x="2" y="200"/>
                    </a:lnTo>
                    <a:lnTo>
                      <a:pt x="2" y="200"/>
                    </a:lnTo>
                    <a:lnTo>
                      <a:pt x="0" y="202"/>
                    </a:lnTo>
                    <a:lnTo>
                      <a:pt x="0" y="202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6"/>
                    </a:lnTo>
                    <a:lnTo>
                      <a:pt x="0" y="206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0" y="211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2" y="215"/>
                    </a:lnTo>
                    <a:lnTo>
                      <a:pt x="2" y="215"/>
                    </a:lnTo>
                    <a:lnTo>
                      <a:pt x="2" y="215"/>
                    </a:lnTo>
                    <a:lnTo>
                      <a:pt x="2" y="215"/>
                    </a:lnTo>
                    <a:lnTo>
                      <a:pt x="2" y="216"/>
                    </a:lnTo>
                    <a:lnTo>
                      <a:pt x="2" y="216"/>
                    </a:lnTo>
                    <a:lnTo>
                      <a:pt x="3" y="216"/>
                    </a:lnTo>
                    <a:lnTo>
                      <a:pt x="3" y="216"/>
                    </a:lnTo>
                    <a:lnTo>
                      <a:pt x="3" y="217"/>
                    </a:lnTo>
                    <a:lnTo>
                      <a:pt x="3" y="217"/>
                    </a:lnTo>
                    <a:lnTo>
                      <a:pt x="4" y="217"/>
                    </a:lnTo>
                    <a:lnTo>
                      <a:pt x="4" y="217"/>
                    </a:lnTo>
                    <a:lnTo>
                      <a:pt x="4" y="217"/>
                    </a:lnTo>
                    <a:lnTo>
                      <a:pt x="4" y="217"/>
                    </a:lnTo>
                    <a:lnTo>
                      <a:pt x="16" y="224"/>
                    </a:lnTo>
                    <a:lnTo>
                      <a:pt x="16" y="224"/>
                    </a:lnTo>
                    <a:lnTo>
                      <a:pt x="24" y="229"/>
                    </a:lnTo>
                    <a:lnTo>
                      <a:pt x="32" y="231"/>
                    </a:lnTo>
                    <a:lnTo>
                      <a:pt x="43" y="235"/>
                    </a:lnTo>
                    <a:lnTo>
                      <a:pt x="43" y="235"/>
                    </a:lnTo>
                    <a:lnTo>
                      <a:pt x="45" y="250"/>
                    </a:lnTo>
                    <a:lnTo>
                      <a:pt x="45" y="250"/>
                    </a:lnTo>
                    <a:lnTo>
                      <a:pt x="34" y="255"/>
                    </a:lnTo>
                    <a:lnTo>
                      <a:pt x="18" y="265"/>
                    </a:lnTo>
                    <a:lnTo>
                      <a:pt x="18" y="265"/>
                    </a:lnTo>
                    <a:lnTo>
                      <a:pt x="8" y="274"/>
                    </a:lnTo>
                    <a:lnTo>
                      <a:pt x="8" y="274"/>
                    </a:lnTo>
                    <a:lnTo>
                      <a:pt x="8" y="274"/>
                    </a:lnTo>
                    <a:lnTo>
                      <a:pt x="8" y="274"/>
                    </a:lnTo>
                    <a:lnTo>
                      <a:pt x="8" y="274"/>
                    </a:lnTo>
                    <a:lnTo>
                      <a:pt x="8" y="274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7" y="277"/>
                    </a:lnTo>
                    <a:lnTo>
                      <a:pt x="7" y="277"/>
                    </a:lnTo>
                    <a:lnTo>
                      <a:pt x="7" y="277"/>
                    </a:lnTo>
                    <a:lnTo>
                      <a:pt x="7" y="277"/>
                    </a:lnTo>
                    <a:lnTo>
                      <a:pt x="7" y="278"/>
                    </a:lnTo>
                    <a:lnTo>
                      <a:pt x="7" y="278"/>
                    </a:lnTo>
                    <a:lnTo>
                      <a:pt x="7" y="278"/>
                    </a:lnTo>
                    <a:lnTo>
                      <a:pt x="7" y="278"/>
                    </a:lnTo>
                    <a:lnTo>
                      <a:pt x="5" y="279"/>
                    </a:lnTo>
                    <a:lnTo>
                      <a:pt x="5" y="279"/>
                    </a:lnTo>
                    <a:lnTo>
                      <a:pt x="5" y="279"/>
                    </a:lnTo>
                    <a:lnTo>
                      <a:pt x="5" y="279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7" y="282"/>
                    </a:lnTo>
                    <a:lnTo>
                      <a:pt x="7" y="282"/>
                    </a:lnTo>
                    <a:lnTo>
                      <a:pt x="7" y="282"/>
                    </a:lnTo>
                    <a:lnTo>
                      <a:pt x="7" y="282"/>
                    </a:lnTo>
                    <a:lnTo>
                      <a:pt x="7" y="283"/>
                    </a:lnTo>
                    <a:lnTo>
                      <a:pt x="7" y="283"/>
                    </a:lnTo>
                    <a:lnTo>
                      <a:pt x="7" y="284"/>
                    </a:lnTo>
                    <a:lnTo>
                      <a:pt x="7" y="284"/>
                    </a:lnTo>
                    <a:lnTo>
                      <a:pt x="7" y="285"/>
                    </a:lnTo>
                    <a:lnTo>
                      <a:pt x="7" y="285"/>
                    </a:lnTo>
                    <a:lnTo>
                      <a:pt x="8" y="287"/>
                    </a:lnTo>
                    <a:lnTo>
                      <a:pt x="8" y="287"/>
                    </a:lnTo>
                    <a:lnTo>
                      <a:pt x="8" y="288"/>
                    </a:lnTo>
                    <a:lnTo>
                      <a:pt x="8" y="288"/>
                    </a:lnTo>
                    <a:lnTo>
                      <a:pt x="8" y="288"/>
                    </a:lnTo>
                    <a:lnTo>
                      <a:pt x="8" y="288"/>
                    </a:lnTo>
                    <a:lnTo>
                      <a:pt x="8" y="289"/>
                    </a:lnTo>
                    <a:lnTo>
                      <a:pt x="8" y="289"/>
                    </a:lnTo>
                    <a:lnTo>
                      <a:pt x="8" y="291"/>
                    </a:lnTo>
                    <a:lnTo>
                      <a:pt x="8" y="291"/>
                    </a:lnTo>
                    <a:lnTo>
                      <a:pt x="9" y="291"/>
                    </a:lnTo>
                    <a:lnTo>
                      <a:pt x="9" y="291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10" y="292"/>
                    </a:lnTo>
                    <a:lnTo>
                      <a:pt x="10" y="292"/>
                    </a:lnTo>
                    <a:lnTo>
                      <a:pt x="10" y="293"/>
                    </a:lnTo>
                    <a:lnTo>
                      <a:pt x="10" y="293"/>
                    </a:lnTo>
                    <a:lnTo>
                      <a:pt x="10" y="293"/>
                    </a:lnTo>
                    <a:lnTo>
                      <a:pt x="10" y="293"/>
                    </a:lnTo>
                    <a:lnTo>
                      <a:pt x="12" y="294"/>
                    </a:lnTo>
                    <a:lnTo>
                      <a:pt x="12" y="294"/>
                    </a:lnTo>
                    <a:lnTo>
                      <a:pt x="13" y="294"/>
                    </a:lnTo>
                    <a:lnTo>
                      <a:pt x="13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27" y="297"/>
                    </a:lnTo>
                    <a:lnTo>
                      <a:pt x="27" y="297"/>
                    </a:lnTo>
                    <a:lnTo>
                      <a:pt x="46" y="298"/>
                    </a:lnTo>
                    <a:lnTo>
                      <a:pt x="57" y="297"/>
                    </a:lnTo>
                    <a:lnTo>
                      <a:pt x="57" y="297"/>
                    </a:lnTo>
                    <a:lnTo>
                      <a:pt x="63" y="311"/>
                    </a:lnTo>
                    <a:lnTo>
                      <a:pt x="63" y="311"/>
                    </a:lnTo>
                    <a:lnTo>
                      <a:pt x="56" y="319"/>
                    </a:lnTo>
                    <a:lnTo>
                      <a:pt x="51" y="326"/>
                    </a:lnTo>
                    <a:lnTo>
                      <a:pt x="45" y="335"/>
                    </a:lnTo>
                    <a:lnTo>
                      <a:pt x="45" y="335"/>
                    </a:lnTo>
                    <a:lnTo>
                      <a:pt x="38" y="346"/>
                    </a:lnTo>
                    <a:lnTo>
                      <a:pt x="38" y="346"/>
                    </a:lnTo>
                    <a:lnTo>
                      <a:pt x="38" y="346"/>
                    </a:lnTo>
                    <a:lnTo>
                      <a:pt x="38" y="346"/>
                    </a:lnTo>
                    <a:lnTo>
                      <a:pt x="37" y="347"/>
                    </a:lnTo>
                    <a:lnTo>
                      <a:pt x="37" y="347"/>
                    </a:lnTo>
                    <a:lnTo>
                      <a:pt x="37" y="347"/>
                    </a:lnTo>
                    <a:lnTo>
                      <a:pt x="37" y="347"/>
                    </a:lnTo>
                    <a:lnTo>
                      <a:pt x="37" y="350"/>
                    </a:lnTo>
                    <a:lnTo>
                      <a:pt x="37" y="350"/>
                    </a:lnTo>
                    <a:lnTo>
                      <a:pt x="37" y="350"/>
                    </a:lnTo>
                    <a:lnTo>
                      <a:pt x="37" y="350"/>
                    </a:lnTo>
                    <a:lnTo>
                      <a:pt x="37" y="350"/>
                    </a:lnTo>
                    <a:lnTo>
                      <a:pt x="37" y="350"/>
                    </a:lnTo>
                    <a:lnTo>
                      <a:pt x="37" y="351"/>
                    </a:lnTo>
                    <a:lnTo>
                      <a:pt x="37" y="351"/>
                    </a:lnTo>
                    <a:lnTo>
                      <a:pt x="37" y="351"/>
                    </a:lnTo>
                    <a:lnTo>
                      <a:pt x="37" y="351"/>
                    </a:lnTo>
                    <a:lnTo>
                      <a:pt x="37" y="352"/>
                    </a:lnTo>
                    <a:lnTo>
                      <a:pt x="37" y="352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5"/>
                    </a:lnTo>
                    <a:lnTo>
                      <a:pt x="38" y="355"/>
                    </a:lnTo>
                    <a:lnTo>
                      <a:pt x="39" y="356"/>
                    </a:lnTo>
                    <a:lnTo>
                      <a:pt x="39" y="356"/>
                    </a:lnTo>
                    <a:lnTo>
                      <a:pt x="39" y="356"/>
                    </a:lnTo>
                    <a:lnTo>
                      <a:pt x="39" y="356"/>
                    </a:lnTo>
                    <a:lnTo>
                      <a:pt x="41" y="357"/>
                    </a:lnTo>
                    <a:lnTo>
                      <a:pt x="41" y="357"/>
                    </a:lnTo>
                    <a:lnTo>
                      <a:pt x="42" y="359"/>
                    </a:lnTo>
                    <a:lnTo>
                      <a:pt x="42" y="359"/>
                    </a:lnTo>
                    <a:lnTo>
                      <a:pt x="42" y="359"/>
                    </a:lnTo>
                    <a:lnTo>
                      <a:pt x="42" y="359"/>
                    </a:lnTo>
                    <a:lnTo>
                      <a:pt x="42" y="360"/>
                    </a:lnTo>
                    <a:lnTo>
                      <a:pt x="42" y="360"/>
                    </a:lnTo>
                    <a:lnTo>
                      <a:pt x="43" y="360"/>
                    </a:lnTo>
                    <a:lnTo>
                      <a:pt x="43" y="360"/>
                    </a:lnTo>
                    <a:lnTo>
                      <a:pt x="43" y="361"/>
                    </a:lnTo>
                    <a:lnTo>
                      <a:pt x="43" y="361"/>
                    </a:lnTo>
                    <a:lnTo>
                      <a:pt x="43" y="361"/>
                    </a:lnTo>
                    <a:lnTo>
                      <a:pt x="43" y="361"/>
                    </a:lnTo>
                    <a:lnTo>
                      <a:pt x="45" y="362"/>
                    </a:lnTo>
                    <a:lnTo>
                      <a:pt x="45" y="362"/>
                    </a:lnTo>
                    <a:lnTo>
                      <a:pt x="45" y="362"/>
                    </a:lnTo>
                    <a:lnTo>
                      <a:pt x="45" y="362"/>
                    </a:lnTo>
                    <a:lnTo>
                      <a:pt x="46" y="362"/>
                    </a:lnTo>
                    <a:lnTo>
                      <a:pt x="46" y="362"/>
                    </a:lnTo>
                    <a:lnTo>
                      <a:pt x="46" y="362"/>
                    </a:lnTo>
                    <a:lnTo>
                      <a:pt x="46" y="362"/>
                    </a:lnTo>
                    <a:lnTo>
                      <a:pt x="47" y="364"/>
                    </a:lnTo>
                    <a:lnTo>
                      <a:pt x="47" y="364"/>
                    </a:lnTo>
                    <a:lnTo>
                      <a:pt x="47" y="364"/>
                    </a:lnTo>
                    <a:lnTo>
                      <a:pt x="47" y="364"/>
                    </a:lnTo>
                    <a:lnTo>
                      <a:pt x="50" y="364"/>
                    </a:lnTo>
                    <a:lnTo>
                      <a:pt x="50" y="364"/>
                    </a:lnTo>
                    <a:lnTo>
                      <a:pt x="50" y="364"/>
                    </a:lnTo>
                    <a:lnTo>
                      <a:pt x="50" y="364"/>
                    </a:lnTo>
                    <a:lnTo>
                      <a:pt x="63" y="361"/>
                    </a:lnTo>
                    <a:lnTo>
                      <a:pt x="63" y="361"/>
                    </a:lnTo>
                    <a:lnTo>
                      <a:pt x="81" y="356"/>
                    </a:lnTo>
                    <a:lnTo>
                      <a:pt x="91" y="351"/>
                    </a:lnTo>
                    <a:lnTo>
                      <a:pt x="91" y="351"/>
                    </a:lnTo>
                    <a:lnTo>
                      <a:pt x="102" y="362"/>
                    </a:lnTo>
                    <a:lnTo>
                      <a:pt x="102" y="362"/>
                    </a:lnTo>
                    <a:lnTo>
                      <a:pt x="97" y="372"/>
                    </a:lnTo>
                    <a:lnTo>
                      <a:pt x="92" y="390"/>
                    </a:lnTo>
                    <a:lnTo>
                      <a:pt x="92" y="390"/>
                    </a:lnTo>
                    <a:lnTo>
                      <a:pt x="90" y="404"/>
                    </a:lnTo>
                    <a:lnTo>
                      <a:pt x="90" y="404"/>
                    </a:lnTo>
                    <a:lnTo>
                      <a:pt x="90" y="404"/>
                    </a:lnTo>
                    <a:lnTo>
                      <a:pt x="90" y="404"/>
                    </a:lnTo>
                    <a:lnTo>
                      <a:pt x="90" y="405"/>
                    </a:lnTo>
                    <a:lnTo>
                      <a:pt x="90" y="405"/>
                    </a:lnTo>
                    <a:lnTo>
                      <a:pt x="90" y="405"/>
                    </a:lnTo>
                    <a:lnTo>
                      <a:pt x="90" y="405"/>
                    </a:lnTo>
                    <a:lnTo>
                      <a:pt x="91" y="406"/>
                    </a:lnTo>
                    <a:lnTo>
                      <a:pt x="91" y="406"/>
                    </a:lnTo>
                    <a:lnTo>
                      <a:pt x="91" y="408"/>
                    </a:lnTo>
                    <a:lnTo>
                      <a:pt x="91" y="408"/>
                    </a:lnTo>
                    <a:lnTo>
                      <a:pt x="91" y="408"/>
                    </a:lnTo>
                    <a:lnTo>
                      <a:pt x="91" y="408"/>
                    </a:lnTo>
                    <a:lnTo>
                      <a:pt x="91" y="408"/>
                    </a:lnTo>
                    <a:lnTo>
                      <a:pt x="91" y="408"/>
                    </a:lnTo>
                    <a:lnTo>
                      <a:pt x="91" y="409"/>
                    </a:lnTo>
                    <a:lnTo>
                      <a:pt x="91" y="409"/>
                    </a:lnTo>
                    <a:lnTo>
                      <a:pt x="92" y="409"/>
                    </a:lnTo>
                    <a:lnTo>
                      <a:pt x="92" y="409"/>
                    </a:lnTo>
                    <a:lnTo>
                      <a:pt x="92" y="410"/>
                    </a:lnTo>
                    <a:lnTo>
                      <a:pt x="92" y="410"/>
                    </a:lnTo>
                    <a:lnTo>
                      <a:pt x="92" y="410"/>
                    </a:lnTo>
                    <a:lnTo>
                      <a:pt x="92" y="410"/>
                    </a:lnTo>
                    <a:lnTo>
                      <a:pt x="94" y="411"/>
                    </a:lnTo>
                    <a:lnTo>
                      <a:pt x="94" y="411"/>
                    </a:lnTo>
                    <a:lnTo>
                      <a:pt x="94" y="411"/>
                    </a:lnTo>
                    <a:lnTo>
                      <a:pt x="94" y="411"/>
                    </a:lnTo>
                    <a:lnTo>
                      <a:pt x="95" y="411"/>
                    </a:lnTo>
                    <a:lnTo>
                      <a:pt x="95" y="411"/>
                    </a:lnTo>
                    <a:lnTo>
                      <a:pt x="95" y="413"/>
                    </a:lnTo>
                    <a:lnTo>
                      <a:pt x="95" y="413"/>
                    </a:lnTo>
                    <a:lnTo>
                      <a:pt x="96" y="413"/>
                    </a:lnTo>
                    <a:lnTo>
                      <a:pt x="96" y="413"/>
                    </a:lnTo>
                    <a:lnTo>
                      <a:pt x="97" y="414"/>
                    </a:lnTo>
                    <a:lnTo>
                      <a:pt x="97" y="414"/>
                    </a:lnTo>
                    <a:lnTo>
                      <a:pt x="99" y="414"/>
                    </a:lnTo>
                    <a:lnTo>
                      <a:pt x="99" y="414"/>
                    </a:lnTo>
                    <a:lnTo>
                      <a:pt x="99" y="415"/>
                    </a:lnTo>
                    <a:lnTo>
                      <a:pt x="99" y="415"/>
                    </a:lnTo>
                    <a:lnTo>
                      <a:pt x="100" y="415"/>
                    </a:lnTo>
                    <a:lnTo>
                      <a:pt x="100" y="415"/>
                    </a:lnTo>
                    <a:lnTo>
                      <a:pt x="100" y="415"/>
                    </a:lnTo>
                    <a:lnTo>
                      <a:pt x="100" y="415"/>
                    </a:lnTo>
                    <a:lnTo>
                      <a:pt x="101" y="415"/>
                    </a:lnTo>
                    <a:lnTo>
                      <a:pt x="101" y="415"/>
                    </a:lnTo>
                    <a:lnTo>
                      <a:pt x="101" y="416"/>
                    </a:lnTo>
                    <a:lnTo>
                      <a:pt x="101" y="416"/>
                    </a:lnTo>
                    <a:lnTo>
                      <a:pt x="102" y="416"/>
                    </a:lnTo>
                    <a:lnTo>
                      <a:pt x="102" y="416"/>
                    </a:lnTo>
                    <a:lnTo>
                      <a:pt x="102" y="416"/>
                    </a:lnTo>
                    <a:lnTo>
                      <a:pt x="102" y="416"/>
                    </a:lnTo>
                    <a:lnTo>
                      <a:pt x="104" y="416"/>
                    </a:lnTo>
                    <a:lnTo>
                      <a:pt x="104" y="416"/>
                    </a:lnTo>
                    <a:lnTo>
                      <a:pt x="104" y="416"/>
                    </a:lnTo>
                    <a:lnTo>
                      <a:pt x="104" y="416"/>
                    </a:lnTo>
                    <a:lnTo>
                      <a:pt x="105" y="416"/>
                    </a:lnTo>
                    <a:lnTo>
                      <a:pt x="105" y="416"/>
                    </a:lnTo>
                    <a:lnTo>
                      <a:pt x="106" y="416"/>
                    </a:lnTo>
                    <a:lnTo>
                      <a:pt x="106" y="416"/>
                    </a:lnTo>
                    <a:lnTo>
                      <a:pt x="106" y="416"/>
                    </a:lnTo>
                    <a:lnTo>
                      <a:pt x="106" y="416"/>
                    </a:lnTo>
                    <a:lnTo>
                      <a:pt x="108" y="415"/>
                    </a:lnTo>
                    <a:lnTo>
                      <a:pt x="108" y="415"/>
                    </a:lnTo>
                    <a:lnTo>
                      <a:pt x="108" y="415"/>
                    </a:lnTo>
                    <a:lnTo>
                      <a:pt x="108" y="415"/>
                    </a:lnTo>
                    <a:lnTo>
                      <a:pt x="119" y="409"/>
                    </a:lnTo>
                    <a:lnTo>
                      <a:pt x="119" y="409"/>
                    </a:lnTo>
                    <a:lnTo>
                      <a:pt x="134" y="398"/>
                    </a:lnTo>
                    <a:lnTo>
                      <a:pt x="143" y="390"/>
                    </a:lnTo>
                    <a:lnTo>
                      <a:pt x="143" y="390"/>
                    </a:lnTo>
                    <a:lnTo>
                      <a:pt x="157" y="396"/>
                    </a:lnTo>
                    <a:lnTo>
                      <a:pt x="157" y="396"/>
                    </a:lnTo>
                    <a:lnTo>
                      <a:pt x="155" y="408"/>
                    </a:lnTo>
                    <a:lnTo>
                      <a:pt x="157" y="427"/>
                    </a:lnTo>
                    <a:lnTo>
                      <a:pt x="157" y="427"/>
                    </a:lnTo>
                    <a:lnTo>
                      <a:pt x="159" y="440"/>
                    </a:lnTo>
                    <a:lnTo>
                      <a:pt x="159" y="440"/>
                    </a:lnTo>
                    <a:lnTo>
                      <a:pt x="159" y="440"/>
                    </a:lnTo>
                    <a:lnTo>
                      <a:pt x="159" y="440"/>
                    </a:lnTo>
                    <a:lnTo>
                      <a:pt x="159" y="440"/>
                    </a:lnTo>
                    <a:lnTo>
                      <a:pt x="159" y="440"/>
                    </a:lnTo>
                    <a:lnTo>
                      <a:pt x="160" y="442"/>
                    </a:lnTo>
                    <a:lnTo>
                      <a:pt x="160" y="442"/>
                    </a:lnTo>
                    <a:lnTo>
                      <a:pt x="160" y="442"/>
                    </a:lnTo>
                    <a:lnTo>
                      <a:pt x="160" y="443"/>
                    </a:lnTo>
                    <a:lnTo>
                      <a:pt x="160" y="443"/>
                    </a:lnTo>
                    <a:lnTo>
                      <a:pt x="160" y="443"/>
                    </a:lnTo>
                    <a:lnTo>
                      <a:pt x="160" y="443"/>
                    </a:lnTo>
                    <a:lnTo>
                      <a:pt x="162" y="444"/>
                    </a:lnTo>
                    <a:lnTo>
                      <a:pt x="162" y="444"/>
                    </a:lnTo>
                    <a:lnTo>
                      <a:pt x="162" y="444"/>
                    </a:lnTo>
                    <a:lnTo>
                      <a:pt x="162" y="444"/>
                    </a:lnTo>
                    <a:lnTo>
                      <a:pt x="164" y="445"/>
                    </a:lnTo>
                    <a:lnTo>
                      <a:pt x="164" y="445"/>
                    </a:lnTo>
                    <a:lnTo>
                      <a:pt x="164" y="445"/>
                    </a:lnTo>
                    <a:lnTo>
                      <a:pt x="164" y="445"/>
                    </a:lnTo>
                    <a:lnTo>
                      <a:pt x="165" y="445"/>
                    </a:lnTo>
                    <a:lnTo>
                      <a:pt x="165" y="445"/>
                    </a:lnTo>
                    <a:lnTo>
                      <a:pt x="165" y="445"/>
                    </a:lnTo>
                    <a:lnTo>
                      <a:pt x="165" y="445"/>
                    </a:lnTo>
                    <a:lnTo>
                      <a:pt x="167" y="445"/>
                    </a:lnTo>
                    <a:lnTo>
                      <a:pt x="167" y="445"/>
                    </a:lnTo>
                    <a:lnTo>
                      <a:pt x="167" y="445"/>
                    </a:lnTo>
                    <a:lnTo>
                      <a:pt x="167" y="445"/>
                    </a:lnTo>
                    <a:lnTo>
                      <a:pt x="168" y="447"/>
                    </a:lnTo>
                    <a:lnTo>
                      <a:pt x="168" y="447"/>
                    </a:lnTo>
                    <a:lnTo>
                      <a:pt x="169" y="447"/>
                    </a:lnTo>
                    <a:lnTo>
                      <a:pt x="169" y="447"/>
                    </a:lnTo>
                    <a:lnTo>
                      <a:pt x="171" y="447"/>
                    </a:lnTo>
                    <a:lnTo>
                      <a:pt x="171" y="447"/>
                    </a:lnTo>
                    <a:lnTo>
                      <a:pt x="172" y="447"/>
                    </a:lnTo>
                    <a:lnTo>
                      <a:pt x="172" y="447"/>
                    </a:lnTo>
                    <a:lnTo>
                      <a:pt x="172" y="447"/>
                    </a:lnTo>
                    <a:lnTo>
                      <a:pt x="172" y="447"/>
                    </a:lnTo>
                    <a:lnTo>
                      <a:pt x="173" y="448"/>
                    </a:lnTo>
                    <a:lnTo>
                      <a:pt x="173" y="448"/>
                    </a:lnTo>
                    <a:lnTo>
                      <a:pt x="173" y="448"/>
                    </a:lnTo>
                    <a:lnTo>
                      <a:pt x="173" y="448"/>
                    </a:lnTo>
                    <a:lnTo>
                      <a:pt x="174" y="448"/>
                    </a:lnTo>
                    <a:lnTo>
                      <a:pt x="174" y="448"/>
                    </a:lnTo>
                    <a:lnTo>
                      <a:pt x="174" y="448"/>
                    </a:lnTo>
                    <a:lnTo>
                      <a:pt x="174" y="448"/>
                    </a:lnTo>
                    <a:lnTo>
                      <a:pt x="176" y="448"/>
                    </a:lnTo>
                    <a:lnTo>
                      <a:pt x="176" y="448"/>
                    </a:lnTo>
                    <a:lnTo>
                      <a:pt x="176" y="448"/>
                    </a:lnTo>
                    <a:lnTo>
                      <a:pt x="176" y="448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8" y="447"/>
                    </a:lnTo>
                    <a:lnTo>
                      <a:pt x="178" y="447"/>
                    </a:lnTo>
                    <a:lnTo>
                      <a:pt x="178" y="447"/>
                    </a:lnTo>
                    <a:lnTo>
                      <a:pt x="178" y="447"/>
                    </a:lnTo>
                    <a:lnTo>
                      <a:pt x="179" y="445"/>
                    </a:lnTo>
                    <a:lnTo>
                      <a:pt x="179" y="445"/>
                    </a:lnTo>
                    <a:lnTo>
                      <a:pt x="179" y="445"/>
                    </a:lnTo>
                    <a:lnTo>
                      <a:pt x="179" y="445"/>
                    </a:lnTo>
                    <a:lnTo>
                      <a:pt x="179" y="445"/>
                    </a:lnTo>
                    <a:lnTo>
                      <a:pt x="179" y="445"/>
                    </a:lnTo>
                    <a:lnTo>
                      <a:pt x="188" y="435"/>
                    </a:lnTo>
                    <a:lnTo>
                      <a:pt x="188" y="435"/>
                    </a:lnTo>
                    <a:lnTo>
                      <a:pt x="198" y="419"/>
                    </a:lnTo>
                    <a:lnTo>
                      <a:pt x="203" y="409"/>
                    </a:lnTo>
                    <a:lnTo>
                      <a:pt x="203" y="409"/>
                    </a:lnTo>
                    <a:lnTo>
                      <a:pt x="220" y="410"/>
                    </a:lnTo>
                    <a:lnTo>
                      <a:pt x="220" y="410"/>
                    </a:lnTo>
                    <a:lnTo>
                      <a:pt x="222" y="422"/>
                    </a:lnTo>
                    <a:lnTo>
                      <a:pt x="230" y="439"/>
                    </a:lnTo>
                    <a:lnTo>
                      <a:pt x="230" y="439"/>
                    </a:lnTo>
                    <a:lnTo>
                      <a:pt x="236" y="450"/>
                    </a:lnTo>
                    <a:lnTo>
                      <a:pt x="236" y="450"/>
                    </a:lnTo>
                    <a:lnTo>
                      <a:pt x="236" y="450"/>
                    </a:lnTo>
                    <a:lnTo>
                      <a:pt x="236" y="450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9" y="453"/>
                    </a:lnTo>
                    <a:lnTo>
                      <a:pt x="239" y="453"/>
                    </a:lnTo>
                    <a:lnTo>
                      <a:pt x="239" y="453"/>
                    </a:lnTo>
                    <a:lnTo>
                      <a:pt x="239" y="453"/>
                    </a:lnTo>
                    <a:lnTo>
                      <a:pt x="240" y="453"/>
                    </a:lnTo>
                    <a:lnTo>
                      <a:pt x="240" y="453"/>
                    </a:lnTo>
                    <a:lnTo>
                      <a:pt x="240" y="453"/>
                    </a:lnTo>
                    <a:lnTo>
                      <a:pt x="240" y="453"/>
                    </a:lnTo>
                    <a:lnTo>
                      <a:pt x="241" y="453"/>
                    </a:lnTo>
                    <a:lnTo>
                      <a:pt x="241" y="453"/>
                    </a:lnTo>
                    <a:lnTo>
                      <a:pt x="242" y="453"/>
                    </a:lnTo>
                    <a:lnTo>
                      <a:pt x="242" y="453"/>
                    </a:lnTo>
                    <a:lnTo>
                      <a:pt x="242" y="453"/>
                    </a:lnTo>
                    <a:lnTo>
                      <a:pt x="242" y="453"/>
                    </a:lnTo>
                    <a:lnTo>
                      <a:pt x="244" y="453"/>
                    </a:lnTo>
                    <a:lnTo>
                      <a:pt x="244" y="453"/>
                    </a:lnTo>
                    <a:lnTo>
                      <a:pt x="244" y="453"/>
                    </a:lnTo>
                    <a:lnTo>
                      <a:pt x="244" y="453"/>
                    </a:lnTo>
                    <a:lnTo>
                      <a:pt x="245" y="453"/>
                    </a:lnTo>
                    <a:lnTo>
                      <a:pt x="245" y="453"/>
                    </a:lnTo>
                    <a:lnTo>
                      <a:pt x="246" y="453"/>
                    </a:lnTo>
                    <a:lnTo>
                      <a:pt x="246" y="453"/>
                    </a:lnTo>
                    <a:lnTo>
                      <a:pt x="247" y="453"/>
                    </a:lnTo>
                    <a:lnTo>
                      <a:pt x="247" y="453"/>
                    </a:lnTo>
                    <a:lnTo>
                      <a:pt x="249" y="453"/>
                    </a:lnTo>
                    <a:lnTo>
                      <a:pt x="249" y="453"/>
                    </a:lnTo>
                    <a:lnTo>
                      <a:pt x="249" y="453"/>
                    </a:lnTo>
                    <a:lnTo>
                      <a:pt x="249" y="453"/>
                    </a:lnTo>
                    <a:lnTo>
                      <a:pt x="250" y="453"/>
                    </a:lnTo>
                    <a:lnTo>
                      <a:pt x="250" y="453"/>
                    </a:lnTo>
                    <a:lnTo>
                      <a:pt x="251" y="453"/>
                    </a:lnTo>
                    <a:lnTo>
                      <a:pt x="251" y="453"/>
                    </a:lnTo>
                    <a:lnTo>
                      <a:pt x="251" y="453"/>
                    </a:lnTo>
                    <a:lnTo>
                      <a:pt x="251" y="453"/>
                    </a:lnTo>
                    <a:lnTo>
                      <a:pt x="252" y="453"/>
                    </a:lnTo>
                    <a:lnTo>
                      <a:pt x="252" y="453"/>
                    </a:lnTo>
                    <a:lnTo>
                      <a:pt x="254" y="453"/>
                    </a:lnTo>
                    <a:lnTo>
                      <a:pt x="254" y="453"/>
                    </a:lnTo>
                    <a:lnTo>
                      <a:pt x="254" y="453"/>
                    </a:lnTo>
                    <a:lnTo>
                      <a:pt x="254" y="453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5" y="452"/>
                    </a:lnTo>
                    <a:lnTo>
                      <a:pt x="255" y="452"/>
                    </a:lnTo>
                    <a:lnTo>
                      <a:pt x="255" y="452"/>
                    </a:lnTo>
                    <a:lnTo>
                      <a:pt x="255" y="452"/>
                    </a:lnTo>
                    <a:lnTo>
                      <a:pt x="255" y="450"/>
                    </a:lnTo>
                    <a:lnTo>
                      <a:pt x="255" y="450"/>
                    </a:lnTo>
                    <a:lnTo>
                      <a:pt x="256" y="450"/>
                    </a:lnTo>
                    <a:lnTo>
                      <a:pt x="256" y="450"/>
                    </a:lnTo>
                    <a:lnTo>
                      <a:pt x="256" y="450"/>
                    </a:lnTo>
                    <a:lnTo>
                      <a:pt x="256" y="450"/>
                    </a:lnTo>
                    <a:lnTo>
                      <a:pt x="257" y="449"/>
                    </a:lnTo>
                    <a:lnTo>
                      <a:pt x="257" y="449"/>
                    </a:lnTo>
                    <a:lnTo>
                      <a:pt x="257" y="449"/>
                    </a:lnTo>
                    <a:lnTo>
                      <a:pt x="257" y="449"/>
                    </a:lnTo>
                    <a:lnTo>
                      <a:pt x="262" y="435"/>
                    </a:lnTo>
                    <a:lnTo>
                      <a:pt x="262" y="435"/>
                    </a:lnTo>
                    <a:lnTo>
                      <a:pt x="266" y="418"/>
                    </a:lnTo>
                    <a:lnTo>
                      <a:pt x="268" y="406"/>
                    </a:lnTo>
                    <a:lnTo>
                      <a:pt x="268" y="406"/>
                    </a:lnTo>
                    <a:lnTo>
                      <a:pt x="283" y="403"/>
                    </a:lnTo>
                    <a:lnTo>
                      <a:pt x="283" y="403"/>
                    </a:lnTo>
                    <a:lnTo>
                      <a:pt x="289" y="411"/>
                    </a:lnTo>
                    <a:lnTo>
                      <a:pt x="302" y="425"/>
                    </a:lnTo>
                    <a:lnTo>
                      <a:pt x="302" y="425"/>
                    </a:lnTo>
                    <a:lnTo>
                      <a:pt x="313" y="434"/>
                    </a:lnTo>
                    <a:lnTo>
                      <a:pt x="313" y="434"/>
                    </a:lnTo>
                    <a:lnTo>
                      <a:pt x="313" y="434"/>
                    </a:lnTo>
                    <a:lnTo>
                      <a:pt x="314" y="434"/>
                    </a:lnTo>
                    <a:lnTo>
                      <a:pt x="314" y="434"/>
                    </a:lnTo>
                    <a:lnTo>
                      <a:pt x="314" y="434"/>
                    </a:lnTo>
                    <a:lnTo>
                      <a:pt x="314" y="434"/>
                    </a:lnTo>
                    <a:lnTo>
                      <a:pt x="315" y="435"/>
                    </a:lnTo>
                    <a:lnTo>
                      <a:pt x="315" y="435"/>
                    </a:lnTo>
                    <a:lnTo>
                      <a:pt x="315" y="435"/>
                    </a:lnTo>
                    <a:lnTo>
                      <a:pt x="315" y="435"/>
                    </a:lnTo>
                    <a:lnTo>
                      <a:pt x="317" y="435"/>
                    </a:lnTo>
                    <a:lnTo>
                      <a:pt x="317" y="435"/>
                    </a:lnTo>
                    <a:lnTo>
                      <a:pt x="317" y="435"/>
                    </a:lnTo>
                    <a:lnTo>
                      <a:pt x="317" y="435"/>
                    </a:lnTo>
                    <a:lnTo>
                      <a:pt x="318" y="435"/>
                    </a:lnTo>
                    <a:lnTo>
                      <a:pt x="318" y="435"/>
                    </a:lnTo>
                    <a:lnTo>
                      <a:pt x="318" y="435"/>
                    </a:lnTo>
                    <a:lnTo>
                      <a:pt x="319" y="435"/>
                    </a:lnTo>
                    <a:lnTo>
                      <a:pt x="319" y="435"/>
                    </a:lnTo>
                    <a:lnTo>
                      <a:pt x="319" y="434"/>
                    </a:lnTo>
                    <a:lnTo>
                      <a:pt x="319" y="434"/>
                    </a:lnTo>
                    <a:lnTo>
                      <a:pt x="320" y="434"/>
                    </a:lnTo>
                    <a:lnTo>
                      <a:pt x="320" y="434"/>
                    </a:lnTo>
                    <a:lnTo>
                      <a:pt x="320" y="434"/>
                    </a:lnTo>
                    <a:lnTo>
                      <a:pt x="320" y="434"/>
                    </a:lnTo>
                    <a:lnTo>
                      <a:pt x="322" y="434"/>
                    </a:lnTo>
                    <a:lnTo>
                      <a:pt x="322" y="434"/>
                    </a:lnTo>
                    <a:lnTo>
                      <a:pt x="322" y="434"/>
                    </a:lnTo>
                    <a:lnTo>
                      <a:pt x="322" y="434"/>
                    </a:lnTo>
                    <a:lnTo>
                      <a:pt x="323" y="433"/>
                    </a:lnTo>
                    <a:lnTo>
                      <a:pt x="323" y="433"/>
                    </a:lnTo>
                    <a:lnTo>
                      <a:pt x="325" y="432"/>
                    </a:lnTo>
                    <a:lnTo>
                      <a:pt x="325" y="432"/>
                    </a:lnTo>
                    <a:lnTo>
                      <a:pt x="325" y="432"/>
                    </a:lnTo>
                    <a:lnTo>
                      <a:pt x="325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8" y="430"/>
                    </a:lnTo>
                    <a:lnTo>
                      <a:pt x="328" y="430"/>
                    </a:lnTo>
                    <a:lnTo>
                      <a:pt x="328" y="430"/>
                    </a:lnTo>
                    <a:lnTo>
                      <a:pt x="328" y="430"/>
                    </a:lnTo>
                    <a:lnTo>
                      <a:pt x="329" y="429"/>
                    </a:lnTo>
                    <a:lnTo>
                      <a:pt x="329" y="429"/>
                    </a:lnTo>
                    <a:lnTo>
                      <a:pt x="329" y="429"/>
                    </a:lnTo>
                    <a:lnTo>
                      <a:pt x="329" y="429"/>
                    </a:lnTo>
                    <a:lnTo>
                      <a:pt x="331" y="428"/>
                    </a:lnTo>
                    <a:lnTo>
                      <a:pt x="331" y="428"/>
                    </a:lnTo>
                    <a:lnTo>
                      <a:pt x="331" y="428"/>
                    </a:lnTo>
                    <a:lnTo>
                      <a:pt x="331" y="428"/>
                    </a:lnTo>
                    <a:lnTo>
                      <a:pt x="331" y="427"/>
                    </a:lnTo>
                    <a:lnTo>
                      <a:pt x="331" y="427"/>
                    </a:lnTo>
                    <a:lnTo>
                      <a:pt x="331" y="427"/>
                    </a:lnTo>
                    <a:lnTo>
                      <a:pt x="331" y="427"/>
                    </a:lnTo>
                    <a:lnTo>
                      <a:pt x="332" y="425"/>
                    </a:lnTo>
                    <a:lnTo>
                      <a:pt x="332" y="425"/>
                    </a:lnTo>
                    <a:lnTo>
                      <a:pt x="332" y="425"/>
                    </a:lnTo>
                    <a:lnTo>
                      <a:pt x="332" y="425"/>
                    </a:lnTo>
                    <a:lnTo>
                      <a:pt x="332" y="411"/>
                    </a:lnTo>
                    <a:lnTo>
                      <a:pt x="332" y="411"/>
                    </a:lnTo>
                    <a:lnTo>
                      <a:pt x="329" y="393"/>
                    </a:lnTo>
                    <a:lnTo>
                      <a:pt x="327" y="382"/>
                    </a:lnTo>
                    <a:lnTo>
                      <a:pt x="327" y="382"/>
                    </a:lnTo>
                    <a:lnTo>
                      <a:pt x="339" y="372"/>
                    </a:lnTo>
                    <a:lnTo>
                      <a:pt x="339" y="372"/>
                    </a:lnTo>
                    <a:lnTo>
                      <a:pt x="349" y="379"/>
                    </a:lnTo>
                    <a:lnTo>
                      <a:pt x="366" y="388"/>
                    </a:lnTo>
                    <a:lnTo>
                      <a:pt x="366" y="388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80" y="393"/>
                    </a:lnTo>
                    <a:lnTo>
                      <a:pt x="380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2" y="393"/>
                    </a:lnTo>
                    <a:lnTo>
                      <a:pt x="382" y="393"/>
                    </a:lnTo>
                    <a:lnTo>
                      <a:pt x="382" y="393"/>
                    </a:lnTo>
                    <a:lnTo>
                      <a:pt x="382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3" y="391"/>
                    </a:lnTo>
                    <a:lnTo>
                      <a:pt x="383" y="391"/>
                    </a:lnTo>
                    <a:lnTo>
                      <a:pt x="383" y="391"/>
                    </a:lnTo>
                    <a:lnTo>
                      <a:pt x="383" y="391"/>
                    </a:lnTo>
                    <a:lnTo>
                      <a:pt x="385" y="391"/>
                    </a:lnTo>
                    <a:lnTo>
                      <a:pt x="385" y="391"/>
                    </a:lnTo>
                    <a:lnTo>
                      <a:pt x="385" y="390"/>
                    </a:lnTo>
                    <a:lnTo>
                      <a:pt x="385" y="390"/>
                    </a:lnTo>
                    <a:lnTo>
                      <a:pt x="386" y="390"/>
                    </a:lnTo>
                    <a:lnTo>
                      <a:pt x="386" y="390"/>
                    </a:lnTo>
                    <a:lnTo>
                      <a:pt x="386" y="390"/>
                    </a:lnTo>
                    <a:lnTo>
                      <a:pt x="386" y="390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8" y="388"/>
                    </a:lnTo>
                    <a:lnTo>
                      <a:pt x="388" y="388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1" y="385"/>
                    </a:lnTo>
                    <a:lnTo>
                      <a:pt x="391" y="385"/>
                    </a:lnTo>
                    <a:lnTo>
                      <a:pt x="391" y="385"/>
                    </a:lnTo>
                    <a:lnTo>
                      <a:pt x="391" y="385"/>
                    </a:lnTo>
                    <a:lnTo>
                      <a:pt x="391" y="384"/>
                    </a:lnTo>
                    <a:lnTo>
                      <a:pt x="391" y="384"/>
                    </a:lnTo>
                    <a:lnTo>
                      <a:pt x="392" y="384"/>
                    </a:lnTo>
                    <a:lnTo>
                      <a:pt x="392" y="384"/>
                    </a:lnTo>
                    <a:lnTo>
                      <a:pt x="392" y="382"/>
                    </a:lnTo>
                    <a:lnTo>
                      <a:pt x="392" y="382"/>
                    </a:lnTo>
                    <a:lnTo>
                      <a:pt x="392" y="382"/>
                    </a:lnTo>
                    <a:lnTo>
                      <a:pt x="392" y="382"/>
                    </a:lnTo>
                    <a:lnTo>
                      <a:pt x="392" y="382"/>
                    </a:lnTo>
                    <a:lnTo>
                      <a:pt x="392" y="382"/>
                    </a:lnTo>
                    <a:lnTo>
                      <a:pt x="394" y="381"/>
                    </a:lnTo>
                    <a:lnTo>
                      <a:pt x="394" y="381"/>
                    </a:lnTo>
                    <a:lnTo>
                      <a:pt x="394" y="381"/>
                    </a:lnTo>
                    <a:lnTo>
                      <a:pt x="394" y="381"/>
                    </a:lnTo>
                    <a:lnTo>
                      <a:pt x="394" y="380"/>
                    </a:lnTo>
                    <a:lnTo>
                      <a:pt x="394" y="380"/>
                    </a:lnTo>
                    <a:lnTo>
                      <a:pt x="394" y="380"/>
                    </a:lnTo>
                    <a:lnTo>
                      <a:pt x="394" y="380"/>
                    </a:lnTo>
                    <a:lnTo>
                      <a:pt x="394" y="379"/>
                    </a:lnTo>
                    <a:lnTo>
                      <a:pt x="394" y="379"/>
                    </a:lnTo>
                    <a:lnTo>
                      <a:pt x="394" y="377"/>
                    </a:lnTo>
                    <a:lnTo>
                      <a:pt x="394" y="377"/>
                    </a:lnTo>
                    <a:lnTo>
                      <a:pt x="394" y="377"/>
                    </a:lnTo>
                    <a:lnTo>
                      <a:pt x="394" y="377"/>
                    </a:lnTo>
                    <a:lnTo>
                      <a:pt x="388" y="365"/>
                    </a:lnTo>
                    <a:lnTo>
                      <a:pt x="388" y="365"/>
                    </a:lnTo>
                    <a:lnTo>
                      <a:pt x="380" y="348"/>
                    </a:lnTo>
                    <a:lnTo>
                      <a:pt x="373" y="338"/>
                    </a:lnTo>
                    <a:lnTo>
                      <a:pt x="373" y="338"/>
                    </a:lnTo>
                    <a:lnTo>
                      <a:pt x="383" y="326"/>
                    </a:lnTo>
                    <a:lnTo>
                      <a:pt x="383" y="326"/>
                    </a:lnTo>
                    <a:lnTo>
                      <a:pt x="394" y="328"/>
                    </a:lnTo>
                    <a:lnTo>
                      <a:pt x="412" y="331"/>
                    </a:lnTo>
                    <a:lnTo>
                      <a:pt x="412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30" y="330"/>
                    </a:lnTo>
                    <a:lnTo>
                      <a:pt x="430" y="330"/>
                    </a:lnTo>
                    <a:lnTo>
                      <a:pt x="430" y="328"/>
                    </a:lnTo>
                    <a:lnTo>
                      <a:pt x="430" y="328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1" y="327"/>
                    </a:lnTo>
                    <a:lnTo>
                      <a:pt x="431" y="327"/>
                    </a:lnTo>
                    <a:lnTo>
                      <a:pt x="431" y="327"/>
                    </a:lnTo>
                    <a:lnTo>
                      <a:pt x="431" y="327"/>
                    </a:lnTo>
                    <a:lnTo>
                      <a:pt x="433" y="326"/>
                    </a:lnTo>
                    <a:lnTo>
                      <a:pt x="433" y="326"/>
                    </a:lnTo>
                    <a:lnTo>
                      <a:pt x="433" y="326"/>
                    </a:lnTo>
                    <a:lnTo>
                      <a:pt x="433" y="326"/>
                    </a:lnTo>
                    <a:lnTo>
                      <a:pt x="433" y="325"/>
                    </a:lnTo>
                    <a:lnTo>
                      <a:pt x="433" y="325"/>
                    </a:lnTo>
                    <a:lnTo>
                      <a:pt x="433" y="325"/>
                    </a:lnTo>
                    <a:lnTo>
                      <a:pt x="433" y="325"/>
                    </a:lnTo>
                    <a:lnTo>
                      <a:pt x="434" y="323"/>
                    </a:lnTo>
                    <a:lnTo>
                      <a:pt x="434" y="323"/>
                    </a:lnTo>
                    <a:lnTo>
                      <a:pt x="434" y="321"/>
                    </a:lnTo>
                    <a:lnTo>
                      <a:pt x="434" y="321"/>
                    </a:lnTo>
                    <a:lnTo>
                      <a:pt x="435" y="321"/>
                    </a:lnTo>
                    <a:lnTo>
                      <a:pt x="435" y="321"/>
                    </a:lnTo>
                    <a:lnTo>
                      <a:pt x="435" y="319"/>
                    </a:lnTo>
                    <a:lnTo>
                      <a:pt x="435" y="319"/>
                    </a:lnTo>
                    <a:lnTo>
                      <a:pt x="435" y="319"/>
                    </a:lnTo>
                    <a:lnTo>
                      <a:pt x="435" y="319"/>
                    </a:lnTo>
                    <a:lnTo>
                      <a:pt x="435" y="318"/>
                    </a:lnTo>
                    <a:lnTo>
                      <a:pt x="435" y="318"/>
                    </a:lnTo>
                    <a:lnTo>
                      <a:pt x="435" y="318"/>
                    </a:lnTo>
                    <a:lnTo>
                      <a:pt x="435" y="318"/>
                    </a:lnTo>
                    <a:lnTo>
                      <a:pt x="436" y="317"/>
                    </a:lnTo>
                    <a:lnTo>
                      <a:pt x="436" y="317"/>
                    </a:lnTo>
                    <a:lnTo>
                      <a:pt x="436" y="317"/>
                    </a:lnTo>
                    <a:lnTo>
                      <a:pt x="436" y="317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4"/>
                    </a:lnTo>
                    <a:lnTo>
                      <a:pt x="436" y="314"/>
                    </a:lnTo>
                    <a:lnTo>
                      <a:pt x="436" y="314"/>
                    </a:lnTo>
                    <a:lnTo>
                      <a:pt x="436" y="314"/>
                    </a:lnTo>
                    <a:lnTo>
                      <a:pt x="435" y="313"/>
                    </a:lnTo>
                    <a:lnTo>
                      <a:pt x="435" y="313"/>
                    </a:lnTo>
                    <a:lnTo>
                      <a:pt x="435" y="313"/>
                    </a:lnTo>
                    <a:lnTo>
                      <a:pt x="435" y="313"/>
                    </a:lnTo>
                    <a:lnTo>
                      <a:pt x="435" y="312"/>
                    </a:lnTo>
                    <a:lnTo>
                      <a:pt x="435" y="312"/>
                    </a:lnTo>
                    <a:lnTo>
                      <a:pt x="435" y="312"/>
                    </a:lnTo>
                    <a:lnTo>
                      <a:pt x="435" y="312"/>
                    </a:lnTo>
                    <a:lnTo>
                      <a:pt x="426" y="301"/>
                    </a:lnTo>
                    <a:lnTo>
                      <a:pt x="426" y="301"/>
                    </a:lnTo>
                    <a:lnTo>
                      <a:pt x="412" y="288"/>
                    </a:lnTo>
                    <a:lnTo>
                      <a:pt x="404" y="282"/>
                    </a:lnTo>
                    <a:lnTo>
                      <a:pt x="404" y="282"/>
                    </a:lnTo>
                    <a:lnTo>
                      <a:pt x="405" y="274"/>
                    </a:lnTo>
                    <a:lnTo>
                      <a:pt x="405" y="274"/>
                    </a:lnTo>
                    <a:lnTo>
                      <a:pt x="407" y="267"/>
                    </a:lnTo>
                    <a:lnTo>
                      <a:pt x="407" y="267"/>
                    </a:lnTo>
                    <a:lnTo>
                      <a:pt x="419" y="265"/>
                    </a:lnTo>
                    <a:lnTo>
                      <a:pt x="436" y="262"/>
                    </a:lnTo>
                    <a:lnTo>
                      <a:pt x="436" y="262"/>
                    </a:lnTo>
                    <a:lnTo>
                      <a:pt x="449" y="257"/>
                    </a:lnTo>
                    <a:lnTo>
                      <a:pt x="449" y="257"/>
                    </a:lnTo>
                    <a:lnTo>
                      <a:pt x="449" y="257"/>
                    </a:lnTo>
                    <a:lnTo>
                      <a:pt x="449" y="257"/>
                    </a:lnTo>
                    <a:lnTo>
                      <a:pt x="450" y="255"/>
                    </a:lnTo>
                    <a:lnTo>
                      <a:pt x="450" y="255"/>
                    </a:lnTo>
                    <a:lnTo>
                      <a:pt x="451" y="255"/>
                    </a:lnTo>
                    <a:lnTo>
                      <a:pt x="451" y="255"/>
                    </a:lnTo>
                    <a:lnTo>
                      <a:pt x="451" y="254"/>
                    </a:lnTo>
                    <a:lnTo>
                      <a:pt x="451" y="254"/>
                    </a:lnTo>
                    <a:lnTo>
                      <a:pt x="451" y="254"/>
                    </a:lnTo>
                    <a:lnTo>
                      <a:pt x="451" y="254"/>
                    </a:lnTo>
                    <a:lnTo>
                      <a:pt x="453" y="254"/>
                    </a:lnTo>
                    <a:lnTo>
                      <a:pt x="453" y="254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4" y="251"/>
                    </a:lnTo>
                    <a:lnTo>
                      <a:pt x="454" y="251"/>
                    </a:lnTo>
                    <a:lnTo>
                      <a:pt x="454" y="250"/>
                    </a:lnTo>
                    <a:lnTo>
                      <a:pt x="454" y="250"/>
                    </a:lnTo>
                    <a:lnTo>
                      <a:pt x="454" y="250"/>
                    </a:lnTo>
                    <a:lnTo>
                      <a:pt x="454" y="250"/>
                    </a:lnTo>
                    <a:lnTo>
                      <a:pt x="454" y="249"/>
                    </a:lnTo>
                    <a:lnTo>
                      <a:pt x="454" y="249"/>
                    </a:lnTo>
                    <a:lnTo>
                      <a:pt x="454" y="249"/>
                    </a:lnTo>
                    <a:lnTo>
                      <a:pt x="454" y="249"/>
                    </a:lnTo>
                    <a:lnTo>
                      <a:pt x="454" y="248"/>
                    </a:lnTo>
                    <a:lnTo>
                      <a:pt x="454" y="248"/>
                    </a:lnTo>
                    <a:lnTo>
                      <a:pt x="454" y="246"/>
                    </a:lnTo>
                    <a:lnTo>
                      <a:pt x="454" y="246"/>
                    </a:lnTo>
                    <a:lnTo>
                      <a:pt x="454" y="245"/>
                    </a:lnTo>
                    <a:lnTo>
                      <a:pt x="454" y="245"/>
                    </a:lnTo>
                    <a:lnTo>
                      <a:pt x="454" y="244"/>
                    </a:lnTo>
                    <a:lnTo>
                      <a:pt x="454" y="244"/>
                    </a:lnTo>
                    <a:lnTo>
                      <a:pt x="454" y="243"/>
                    </a:lnTo>
                    <a:lnTo>
                      <a:pt x="454" y="243"/>
                    </a:lnTo>
                    <a:lnTo>
                      <a:pt x="454" y="243"/>
                    </a:lnTo>
                    <a:lnTo>
                      <a:pt x="454" y="243"/>
                    </a:lnTo>
                    <a:lnTo>
                      <a:pt x="454" y="241"/>
                    </a:lnTo>
                    <a:lnTo>
                      <a:pt x="454" y="241"/>
                    </a:lnTo>
                    <a:lnTo>
                      <a:pt x="454" y="241"/>
                    </a:lnTo>
                    <a:lnTo>
                      <a:pt x="454" y="241"/>
                    </a:lnTo>
                    <a:lnTo>
                      <a:pt x="454" y="240"/>
                    </a:lnTo>
                    <a:lnTo>
                      <a:pt x="454" y="240"/>
                    </a:lnTo>
                    <a:lnTo>
                      <a:pt x="454" y="240"/>
                    </a:lnTo>
                    <a:lnTo>
                      <a:pt x="454" y="240"/>
                    </a:lnTo>
                    <a:lnTo>
                      <a:pt x="454" y="239"/>
                    </a:lnTo>
                    <a:lnTo>
                      <a:pt x="454" y="239"/>
                    </a:lnTo>
                    <a:lnTo>
                      <a:pt x="454" y="239"/>
                    </a:lnTo>
                    <a:lnTo>
                      <a:pt x="454" y="239"/>
                    </a:lnTo>
                    <a:lnTo>
                      <a:pt x="454" y="238"/>
                    </a:lnTo>
                    <a:lnTo>
                      <a:pt x="454" y="238"/>
                    </a:lnTo>
                    <a:lnTo>
                      <a:pt x="453" y="238"/>
                    </a:lnTo>
                    <a:lnTo>
                      <a:pt x="453" y="238"/>
                    </a:lnTo>
                    <a:lnTo>
                      <a:pt x="453" y="236"/>
                    </a:lnTo>
                    <a:lnTo>
                      <a:pt x="453" y="236"/>
                    </a:lnTo>
                    <a:lnTo>
                      <a:pt x="453" y="236"/>
                    </a:lnTo>
                    <a:lnTo>
                      <a:pt x="453" y="236"/>
                    </a:lnTo>
                    <a:lnTo>
                      <a:pt x="451" y="235"/>
                    </a:lnTo>
                    <a:lnTo>
                      <a:pt x="451" y="235"/>
                    </a:lnTo>
                    <a:lnTo>
                      <a:pt x="451" y="235"/>
                    </a:lnTo>
                    <a:lnTo>
                      <a:pt x="451" y="235"/>
                    </a:lnTo>
                    <a:lnTo>
                      <a:pt x="439" y="229"/>
                    </a:lnTo>
                    <a:lnTo>
                      <a:pt x="439" y="229"/>
                    </a:lnTo>
                    <a:lnTo>
                      <a:pt x="422" y="221"/>
                    </a:lnTo>
                    <a:lnTo>
                      <a:pt x="411" y="219"/>
                    </a:lnTo>
                    <a:lnTo>
                      <a:pt x="411" y="219"/>
                    </a:lnTo>
                    <a:lnTo>
                      <a:pt x="410" y="202"/>
                    </a:lnTo>
                    <a:lnTo>
                      <a:pt x="410" y="202"/>
                    </a:lnTo>
                    <a:lnTo>
                      <a:pt x="420" y="197"/>
                    </a:lnTo>
                    <a:lnTo>
                      <a:pt x="436" y="187"/>
                    </a:lnTo>
                    <a:lnTo>
                      <a:pt x="436" y="187"/>
                    </a:lnTo>
                    <a:lnTo>
                      <a:pt x="446" y="178"/>
                    </a:lnTo>
                    <a:lnTo>
                      <a:pt x="446" y="178"/>
                    </a:lnTo>
                    <a:lnTo>
                      <a:pt x="446" y="178"/>
                    </a:lnTo>
                    <a:lnTo>
                      <a:pt x="446" y="178"/>
                    </a:lnTo>
                    <a:lnTo>
                      <a:pt x="446" y="178"/>
                    </a:lnTo>
                    <a:lnTo>
                      <a:pt x="446" y="178"/>
                    </a:lnTo>
                    <a:lnTo>
                      <a:pt x="448" y="176"/>
                    </a:lnTo>
                    <a:lnTo>
                      <a:pt x="448" y="176"/>
                    </a:lnTo>
                    <a:lnTo>
                      <a:pt x="448" y="176"/>
                    </a:lnTo>
                    <a:lnTo>
                      <a:pt x="448" y="176"/>
                    </a:lnTo>
                    <a:lnTo>
                      <a:pt x="449" y="175"/>
                    </a:lnTo>
                    <a:lnTo>
                      <a:pt x="449" y="175"/>
                    </a:lnTo>
                    <a:lnTo>
                      <a:pt x="449" y="175"/>
                    </a:lnTo>
                    <a:lnTo>
                      <a:pt x="449" y="175"/>
                    </a:lnTo>
                    <a:lnTo>
                      <a:pt x="449" y="173"/>
                    </a:lnTo>
                    <a:lnTo>
                      <a:pt x="449" y="173"/>
                    </a:lnTo>
                    <a:lnTo>
                      <a:pt x="449" y="173"/>
                    </a:lnTo>
                    <a:lnTo>
                      <a:pt x="449" y="173"/>
                    </a:lnTo>
                    <a:lnTo>
                      <a:pt x="449" y="172"/>
                    </a:lnTo>
                    <a:lnTo>
                      <a:pt x="449" y="172"/>
                    </a:lnTo>
                    <a:lnTo>
                      <a:pt x="449" y="172"/>
                    </a:lnTo>
                    <a:lnTo>
                      <a:pt x="449" y="172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8" y="171"/>
                    </a:lnTo>
                    <a:lnTo>
                      <a:pt x="448" y="170"/>
                    </a:lnTo>
                    <a:lnTo>
                      <a:pt x="448" y="170"/>
                    </a:lnTo>
                    <a:lnTo>
                      <a:pt x="448" y="168"/>
                    </a:lnTo>
                    <a:lnTo>
                      <a:pt x="448" y="168"/>
                    </a:lnTo>
                    <a:lnTo>
                      <a:pt x="448" y="167"/>
                    </a:lnTo>
                    <a:lnTo>
                      <a:pt x="448" y="167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3"/>
                    </a:lnTo>
                    <a:lnTo>
                      <a:pt x="446" y="163"/>
                    </a:lnTo>
                    <a:lnTo>
                      <a:pt x="446" y="163"/>
                    </a:lnTo>
                    <a:lnTo>
                      <a:pt x="446" y="163"/>
                    </a:lnTo>
                    <a:lnTo>
                      <a:pt x="445" y="162"/>
                    </a:lnTo>
                    <a:lnTo>
                      <a:pt x="445" y="162"/>
                    </a:lnTo>
                    <a:lnTo>
                      <a:pt x="445" y="162"/>
                    </a:lnTo>
                    <a:lnTo>
                      <a:pt x="445" y="162"/>
                    </a:lnTo>
                    <a:lnTo>
                      <a:pt x="445" y="161"/>
                    </a:lnTo>
                    <a:lnTo>
                      <a:pt x="445" y="161"/>
                    </a:lnTo>
                    <a:lnTo>
                      <a:pt x="444" y="161"/>
                    </a:lnTo>
                    <a:lnTo>
                      <a:pt x="444" y="161"/>
                    </a:lnTo>
                    <a:lnTo>
                      <a:pt x="444" y="160"/>
                    </a:lnTo>
                    <a:lnTo>
                      <a:pt x="444" y="160"/>
                    </a:lnTo>
                    <a:lnTo>
                      <a:pt x="444" y="160"/>
                    </a:lnTo>
                    <a:lnTo>
                      <a:pt x="444" y="160"/>
                    </a:lnTo>
                    <a:lnTo>
                      <a:pt x="443" y="160"/>
                    </a:lnTo>
                    <a:lnTo>
                      <a:pt x="443" y="160"/>
                    </a:lnTo>
                    <a:lnTo>
                      <a:pt x="443" y="160"/>
                    </a:lnTo>
                    <a:lnTo>
                      <a:pt x="443" y="160"/>
                    </a:lnTo>
                    <a:lnTo>
                      <a:pt x="441" y="158"/>
                    </a:lnTo>
                    <a:lnTo>
                      <a:pt x="441" y="158"/>
                    </a:lnTo>
                    <a:lnTo>
                      <a:pt x="440" y="158"/>
                    </a:lnTo>
                    <a:lnTo>
                      <a:pt x="440" y="158"/>
                    </a:lnTo>
                    <a:lnTo>
                      <a:pt x="440" y="158"/>
                    </a:lnTo>
                    <a:lnTo>
                      <a:pt x="440" y="158"/>
                    </a:lnTo>
                    <a:lnTo>
                      <a:pt x="428" y="156"/>
                    </a:lnTo>
                    <a:lnTo>
                      <a:pt x="428" y="156"/>
                    </a:lnTo>
                    <a:lnTo>
                      <a:pt x="409" y="154"/>
                    </a:lnTo>
                    <a:lnTo>
                      <a:pt x="397" y="156"/>
                    </a:lnTo>
                    <a:lnTo>
                      <a:pt x="397" y="156"/>
                    </a:lnTo>
                    <a:lnTo>
                      <a:pt x="391" y="142"/>
                    </a:lnTo>
                    <a:lnTo>
                      <a:pt x="391" y="142"/>
                    </a:lnTo>
                    <a:lnTo>
                      <a:pt x="399" y="133"/>
                    </a:lnTo>
                    <a:lnTo>
                      <a:pt x="410" y="118"/>
                    </a:lnTo>
                    <a:lnTo>
                      <a:pt x="410" y="118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4"/>
                    </a:lnTo>
                    <a:lnTo>
                      <a:pt x="417" y="104"/>
                    </a:lnTo>
                    <a:lnTo>
                      <a:pt x="417" y="104"/>
                    </a:lnTo>
                    <a:lnTo>
                      <a:pt x="417" y="104"/>
                    </a:lnTo>
                    <a:lnTo>
                      <a:pt x="417" y="103"/>
                    </a:lnTo>
                    <a:lnTo>
                      <a:pt x="417" y="103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6" y="100"/>
                    </a:lnTo>
                    <a:lnTo>
                      <a:pt x="416" y="100"/>
                    </a:lnTo>
                    <a:lnTo>
                      <a:pt x="416" y="99"/>
                    </a:lnTo>
                    <a:lnTo>
                      <a:pt x="416" y="99"/>
                    </a:lnTo>
                    <a:lnTo>
                      <a:pt x="416" y="99"/>
                    </a:lnTo>
                    <a:lnTo>
                      <a:pt x="416" y="99"/>
                    </a:lnTo>
                    <a:lnTo>
                      <a:pt x="416" y="98"/>
                    </a:lnTo>
                    <a:lnTo>
                      <a:pt x="416" y="98"/>
                    </a:lnTo>
                    <a:lnTo>
                      <a:pt x="415" y="98"/>
                    </a:lnTo>
                    <a:lnTo>
                      <a:pt x="415" y="98"/>
                    </a:lnTo>
                    <a:lnTo>
                      <a:pt x="415" y="97"/>
                    </a:lnTo>
                    <a:lnTo>
                      <a:pt x="415" y="97"/>
                    </a:lnTo>
                    <a:lnTo>
                      <a:pt x="414" y="95"/>
                    </a:lnTo>
                    <a:lnTo>
                      <a:pt x="414" y="95"/>
                    </a:lnTo>
                    <a:lnTo>
                      <a:pt x="412" y="94"/>
                    </a:lnTo>
                    <a:lnTo>
                      <a:pt x="412" y="94"/>
                    </a:lnTo>
                    <a:lnTo>
                      <a:pt x="412" y="94"/>
                    </a:lnTo>
                    <a:lnTo>
                      <a:pt x="412" y="94"/>
                    </a:lnTo>
                    <a:lnTo>
                      <a:pt x="412" y="93"/>
                    </a:lnTo>
                    <a:lnTo>
                      <a:pt x="412" y="93"/>
                    </a:lnTo>
                    <a:lnTo>
                      <a:pt x="411" y="93"/>
                    </a:lnTo>
                    <a:lnTo>
                      <a:pt x="411" y="93"/>
                    </a:lnTo>
                    <a:lnTo>
                      <a:pt x="411" y="91"/>
                    </a:lnTo>
                    <a:lnTo>
                      <a:pt x="411" y="91"/>
                    </a:lnTo>
                    <a:lnTo>
                      <a:pt x="411" y="91"/>
                    </a:lnTo>
                    <a:lnTo>
                      <a:pt x="411" y="91"/>
                    </a:lnTo>
                    <a:lnTo>
                      <a:pt x="410" y="91"/>
                    </a:lnTo>
                    <a:lnTo>
                      <a:pt x="410" y="91"/>
                    </a:lnTo>
                    <a:lnTo>
                      <a:pt x="410" y="90"/>
                    </a:lnTo>
                    <a:lnTo>
                      <a:pt x="410" y="90"/>
                    </a:lnTo>
                    <a:lnTo>
                      <a:pt x="409" y="90"/>
                    </a:lnTo>
                    <a:lnTo>
                      <a:pt x="409" y="90"/>
                    </a:lnTo>
                    <a:lnTo>
                      <a:pt x="409" y="90"/>
                    </a:lnTo>
                    <a:lnTo>
                      <a:pt x="409" y="90"/>
                    </a:lnTo>
                    <a:lnTo>
                      <a:pt x="407" y="90"/>
                    </a:lnTo>
                    <a:lnTo>
                      <a:pt x="407" y="90"/>
                    </a:lnTo>
                    <a:lnTo>
                      <a:pt x="407" y="90"/>
                    </a:lnTo>
                    <a:lnTo>
                      <a:pt x="407" y="90"/>
                    </a:lnTo>
                    <a:lnTo>
                      <a:pt x="406" y="89"/>
                    </a:lnTo>
                    <a:lnTo>
                      <a:pt x="406" y="89"/>
                    </a:lnTo>
                    <a:lnTo>
                      <a:pt x="406" y="89"/>
                    </a:lnTo>
                    <a:lnTo>
                      <a:pt x="406" y="89"/>
                    </a:lnTo>
                    <a:lnTo>
                      <a:pt x="405" y="89"/>
                    </a:lnTo>
                    <a:lnTo>
                      <a:pt x="405" y="89"/>
                    </a:lnTo>
                    <a:lnTo>
                      <a:pt x="405" y="89"/>
                    </a:lnTo>
                    <a:lnTo>
                      <a:pt x="405" y="89"/>
                    </a:lnTo>
                    <a:lnTo>
                      <a:pt x="405" y="89"/>
                    </a:lnTo>
                    <a:lnTo>
                      <a:pt x="405" y="89"/>
                    </a:lnTo>
                    <a:lnTo>
                      <a:pt x="391" y="91"/>
                    </a:lnTo>
                    <a:lnTo>
                      <a:pt x="391" y="91"/>
                    </a:lnTo>
                    <a:lnTo>
                      <a:pt x="373" y="98"/>
                    </a:lnTo>
                    <a:lnTo>
                      <a:pt x="363" y="102"/>
                    </a:lnTo>
                    <a:lnTo>
                      <a:pt x="363" y="102"/>
                    </a:lnTo>
                    <a:lnTo>
                      <a:pt x="352" y="91"/>
                    </a:lnTo>
                    <a:lnTo>
                      <a:pt x="352" y="91"/>
                    </a:lnTo>
                    <a:lnTo>
                      <a:pt x="357" y="80"/>
                    </a:lnTo>
                    <a:lnTo>
                      <a:pt x="359" y="73"/>
                    </a:lnTo>
                    <a:lnTo>
                      <a:pt x="362" y="63"/>
                    </a:lnTo>
                    <a:lnTo>
                      <a:pt x="362" y="63"/>
                    </a:lnTo>
                    <a:lnTo>
                      <a:pt x="365" y="50"/>
                    </a:lnTo>
                    <a:lnTo>
                      <a:pt x="365" y="50"/>
                    </a:lnTo>
                    <a:lnTo>
                      <a:pt x="365" y="50"/>
                    </a:lnTo>
                    <a:lnTo>
                      <a:pt x="365" y="50"/>
                    </a:lnTo>
                    <a:lnTo>
                      <a:pt x="365" y="49"/>
                    </a:lnTo>
                    <a:lnTo>
                      <a:pt x="365" y="49"/>
                    </a:lnTo>
                    <a:lnTo>
                      <a:pt x="365" y="47"/>
                    </a:lnTo>
                    <a:lnTo>
                      <a:pt x="365" y="47"/>
                    </a:lnTo>
                    <a:lnTo>
                      <a:pt x="365" y="47"/>
                    </a:lnTo>
                    <a:lnTo>
                      <a:pt x="365" y="47"/>
                    </a:lnTo>
                    <a:lnTo>
                      <a:pt x="365" y="46"/>
                    </a:lnTo>
                    <a:lnTo>
                      <a:pt x="365" y="46"/>
                    </a:lnTo>
                    <a:lnTo>
                      <a:pt x="363" y="46"/>
                    </a:lnTo>
                    <a:lnTo>
                      <a:pt x="363" y="46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4"/>
                    </a:lnTo>
                    <a:lnTo>
                      <a:pt x="363" y="44"/>
                    </a:lnTo>
                    <a:lnTo>
                      <a:pt x="363" y="44"/>
                    </a:lnTo>
                    <a:lnTo>
                      <a:pt x="363" y="44"/>
                    </a:lnTo>
                    <a:lnTo>
                      <a:pt x="362" y="42"/>
                    </a:lnTo>
                    <a:lnTo>
                      <a:pt x="362" y="42"/>
                    </a:lnTo>
                    <a:lnTo>
                      <a:pt x="362" y="42"/>
                    </a:lnTo>
                    <a:lnTo>
                      <a:pt x="362" y="42"/>
                    </a:lnTo>
                    <a:lnTo>
                      <a:pt x="361" y="42"/>
                    </a:lnTo>
                    <a:lnTo>
                      <a:pt x="361" y="42"/>
                    </a:lnTo>
                    <a:lnTo>
                      <a:pt x="361" y="41"/>
                    </a:lnTo>
                    <a:lnTo>
                      <a:pt x="361" y="41"/>
                    </a:lnTo>
                    <a:lnTo>
                      <a:pt x="359" y="41"/>
                    </a:lnTo>
                    <a:lnTo>
                      <a:pt x="359" y="41"/>
                    </a:lnTo>
                    <a:lnTo>
                      <a:pt x="359" y="41"/>
                    </a:lnTo>
                    <a:lnTo>
                      <a:pt x="359" y="41"/>
                    </a:lnTo>
                    <a:lnTo>
                      <a:pt x="358" y="40"/>
                    </a:lnTo>
                    <a:lnTo>
                      <a:pt x="358" y="40"/>
                    </a:lnTo>
                    <a:lnTo>
                      <a:pt x="357" y="39"/>
                    </a:lnTo>
                    <a:lnTo>
                      <a:pt x="357" y="39"/>
                    </a:lnTo>
                    <a:lnTo>
                      <a:pt x="356" y="39"/>
                    </a:lnTo>
                    <a:lnTo>
                      <a:pt x="356" y="39"/>
                    </a:lnTo>
                    <a:lnTo>
                      <a:pt x="356" y="39"/>
                    </a:lnTo>
                    <a:lnTo>
                      <a:pt x="356" y="39"/>
                    </a:lnTo>
                    <a:lnTo>
                      <a:pt x="354" y="37"/>
                    </a:lnTo>
                    <a:lnTo>
                      <a:pt x="354" y="37"/>
                    </a:lnTo>
                    <a:lnTo>
                      <a:pt x="354" y="37"/>
                    </a:lnTo>
                    <a:lnTo>
                      <a:pt x="354" y="37"/>
                    </a:lnTo>
                    <a:lnTo>
                      <a:pt x="353" y="37"/>
                    </a:lnTo>
                    <a:lnTo>
                      <a:pt x="353" y="37"/>
                    </a:lnTo>
                    <a:lnTo>
                      <a:pt x="353" y="36"/>
                    </a:lnTo>
                    <a:lnTo>
                      <a:pt x="353" y="36"/>
                    </a:lnTo>
                    <a:lnTo>
                      <a:pt x="352" y="36"/>
                    </a:lnTo>
                    <a:lnTo>
                      <a:pt x="352" y="36"/>
                    </a:lnTo>
                    <a:lnTo>
                      <a:pt x="352" y="36"/>
                    </a:lnTo>
                    <a:lnTo>
                      <a:pt x="352" y="36"/>
                    </a:lnTo>
                    <a:lnTo>
                      <a:pt x="351" y="36"/>
                    </a:lnTo>
                    <a:lnTo>
                      <a:pt x="351" y="36"/>
                    </a:lnTo>
                    <a:lnTo>
                      <a:pt x="351" y="36"/>
                    </a:lnTo>
                    <a:lnTo>
                      <a:pt x="351" y="36"/>
                    </a:lnTo>
                    <a:lnTo>
                      <a:pt x="349" y="36"/>
                    </a:lnTo>
                    <a:lnTo>
                      <a:pt x="349" y="36"/>
                    </a:lnTo>
                    <a:lnTo>
                      <a:pt x="348" y="36"/>
                    </a:lnTo>
                    <a:lnTo>
                      <a:pt x="348" y="36"/>
                    </a:lnTo>
                    <a:lnTo>
                      <a:pt x="348" y="36"/>
                    </a:lnTo>
                    <a:lnTo>
                      <a:pt x="348" y="36"/>
                    </a:lnTo>
                    <a:lnTo>
                      <a:pt x="347" y="37"/>
                    </a:lnTo>
                    <a:lnTo>
                      <a:pt x="347" y="37"/>
                    </a:lnTo>
                    <a:lnTo>
                      <a:pt x="347" y="37"/>
                    </a:lnTo>
                    <a:lnTo>
                      <a:pt x="347" y="37"/>
                    </a:lnTo>
                    <a:lnTo>
                      <a:pt x="347" y="37"/>
                    </a:lnTo>
                    <a:lnTo>
                      <a:pt x="347" y="37"/>
                    </a:lnTo>
                    <a:lnTo>
                      <a:pt x="336" y="44"/>
                    </a:lnTo>
                    <a:lnTo>
                      <a:pt x="336" y="44"/>
                    </a:lnTo>
                    <a:lnTo>
                      <a:pt x="327" y="50"/>
                    </a:lnTo>
                    <a:lnTo>
                      <a:pt x="320" y="55"/>
                    </a:lnTo>
                    <a:lnTo>
                      <a:pt x="312" y="64"/>
                    </a:lnTo>
                    <a:lnTo>
                      <a:pt x="312" y="64"/>
                    </a:lnTo>
                    <a:lnTo>
                      <a:pt x="298" y="56"/>
                    </a:lnTo>
                    <a:lnTo>
                      <a:pt x="298" y="56"/>
                    </a:lnTo>
                    <a:lnTo>
                      <a:pt x="299" y="45"/>
                    </a:lnTo>
                    <a:lnTo>
                      <a:pt x="299" y="37"/>
                    </a:lnTo>
                    <a:lnTo>
                      <a:pt x="298" y="26"/>
                    </a:lnTo>
                    <a:lnTo>
                      <a:pt x="298" y="26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2"/>
                    </a:lnTo>
                    <a:lnTo>
                      <a:pt x="295" y="12"/>
                    </a:lnTo>
                    <a:lnTo>
                      <a:pt x="295" y="12"/>
                    </a:lnTo>
                    <a:lnTo>
                      <a:pt x="295" y="12"/>
                    </a:lnTo>
                    <a:lnTo>
                      <a:pt x="294" y="11"/>
                    </a:lnTo>
                    <a:lnTo>
                      <a:pt x="294" y="11"/>
                    </a:lnTo>
                    <a:lnTo>
                      <a:pt x="294" y="11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3" y="8"/>
                    </a:lnTo>
                    <a:lnTo>
                      <a:pt x="293" y="8"/>
                    </a:lnTo>
                    <a:lnTo>
                      <a:pt x="293" y="8"/>
                    </a:lnTo>
                    <a:lnTo>
                      <a:pt x="293" y="8"/>
                    </a:lnTo>
                    <a:lnTo>
                      <a:pt x="290" y="7"/>
                    </a:lnTo>
                    <a:lnTo>
                      <a:pt x="290" y="7"/>
                    </a:lnTo>
                    <a:lnTo>
                      <a:pt x="289" y="7"/>
                    </a:lnTo>
                    <a:lnTo>
                      <a:pt x="289" y="7"/>
                    </a:lnTo>
                    <a:lnTo>
                      <a:pt x="288" y="7"/>
                    </a:lnTo>
                    <a:lnTo>
                      <a:pt x="288" y="7"/>
                    </a:lnTo>
                    <a:lnTo>
                      <a:pt x="288" y="7"/>
                    </a:lnTo>
                    <a:lnTo>
                      <a:pt x="288" y="7"/>
                    </a:lnTo>
                    <a:lnTo>
                      <a:pt x="286" y="6"/>
                    </a:lnTo>
                    <a:lnTo>
                      <a:pt x="286" y="6"/>
                    </a:lnTo>
                    <a:lnTo>
                      <a:pt x="285" y="6"/>
                    </a:lnTo>
                    <a:lnTo>
                      <a:pt x="285" y="6"/>
                    </a:lnTo>
                    <a:lnTo>
                      <a:pt x="284" y="6"/>
                    </a:lnTo>
                    <a:lnTo>
                      <a:pt x="284" y="6"/>
                    </a:lnTo>
                    <a:lnTo>
                      <a:pt x="283" y="6"/>
                    </a:lnTo>
                    <a:lnTo>
                      <a:pt x="283" y="6"/>
                    </a:lnTo>
                    <a:lnTo>
                      <a:pt x="283" y="6"/>
                    </a:lnTo>
                    <a:lnTo>
                      <a:pt x="283" y="6"/>
                    </a:lnTo>
                    <a:lnTo>
                      <a:pt x="280" y="5"/>
                    </a:lnTo>
                    <a:lnTo>
                      <a:pt x="280" y="5"/>
                    </a:lnTo>
                    <a:lnTo>
                      <a:pt x="280" y="5"/>
                    </a:lnTo>
                    <a:lnTo>
                      <a:pt x="280" y="5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6" y="7"/>
                    </a:lnTo>
                    <a:lnTo>
                      <a:pt x="276" y="7"/>
                    </a:lnTo>
                    <a:lnTo>
                      <a:pt x="276" y="7"/>
                    </a:lnTo>
                    <a:lnTo>
                      <a:pt x="276" y="7"/>
                    </a:lnTo>
                    <a:lnTo>
                      <a:pt x="275" y="7"/>
                    </a:lnTo>
                    <a:lnTo>
                      <a:pt x="275" y="7"/>
                    </a:lnTo>
                    <a:lnTo>
                      <a:pt x="275" y="8"/>
                    </a:lnTo>
                    <a:lnTo>
                      <a:pt x="275" y="8"/>
                    </a:lnTo>
                    <a:lnTo>
                      <a:pt x="275" y="8"/>
                    </a:lnTo>
                    <a:lnTo>
                      <a:pt x="275" y="8"/>
                    </a:lnTo>
                    <a:lnTo>
                      <a:pt x="266" y="18"/>
                    </a:lnTo>
                    <a:lnTo>
                      <a:pt x="266" y="18"/>
                    </a:lnTo>
                    <a:lnTo>
                      <a:pt x="260" y="26"/>
                    </a:lnTo>
                    <a:lnTo>
                      <a:pt x="256" y="34"/>
                    </a:lnTo>
                    <a:lnTo>
                      <a:pt x="251" y="44"/>
                    </a:lnTo>
                    <a:lnTo>
                      <a:pt x="251" y="44"/>
                    </a:lnTo>
                    <a:lnTo>
                      <a:pt x="236" y="42"/>
                    </a:lnTo>
                    <a:lnTo>
                      <a:pt x="236" y="42"/>
                    </a:lnTo>
                    <a:lnTo>
                      <a:pt x="232" y="32"/>
                    </a:lnTo>
                    <a:lnTo>
                      <a:pt x="230" y="23"/>
                    </a:lnTo>
                    <a:lnTo>
                      <a:pt x="225" y="15"/>
                    </a:lnTo>
                    <a:lnTo>
                      <a:pt x="225" y="15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8" y="3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216" y="1"/>
                    </a:lnTo>
                    <a:lnTo>
                      <a:pt x="216" y="1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1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7" y="0"/>
                    </a:lnTo>
                    <a:lnTo>
                      <a:pt x="207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3" y="0"/>
                    </a:lnTo>
                    <a:lnTo>
                      <a:pt x="203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199" y="1"/>
                    </a:lnTo>
                    <a:lnTo>
                      <a:pt x="199" y="1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199" y="2"/>
                    </a:lnTo>
                    <a:lnTo>
                      <a:pt x="198" y="3"/>
                    </a:lnTo>
                    <a:lnTo>
                      <a:pt x="198" y="3"/>
                    </a:lnTo>
                    <a:lnTo>
                      <a:pt x="198" y="3"/>
                    </a:lnTo>
                    <a:lnTo>
                      <a:pt x="198" y="3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7" y="5"/>
                    </a:lnTo>
                    <a:lnTo>
                      <a:pt x="193" y="17"/>
                    </a:lnTo>
                    <a:lnTo>
                      <a:pt x="193" y="17"/>
                    </a:lnTo>
                    <a:lnTo>
                      <a:pt x="189" y="27"/>
                    </a:lnTo>
                    <a:lnTo>
                      <a:pt x="188" y="36"/>
                    </a:lnTo>
                    <a:lnTo>
                      <a:pt x="187" y="47"/>
                    </a:lnTo>
                    <a:lnTo>
                      <a:pt x="187" y="47"/>
                    </a:lnTo>
                    <a:lnTo>
                      <a:pt x="172" y="51"/>
                    </a:lnTo>
                    <a:lnTo>
                      <a:pt x="172" y="51"/>
                    </a:lnTo>
                    <a:lnTo>
                      <a:pt x="165" y="42"/>
                    </a:lnTo>
                    <a:lnTo>
                      <a:pt x="160" y="35"/>
                    </a:lnTo>
                    <a:lnTo>
                      <a:pt x="153" y="27"/>
                    </a:lnTo>
                    <a:lnTo>
                      <a:pt x="153" y="27"/>
                    </a:lnTo>
                    <a:lnTo>
                      <a:pt x="143" y="20"/>
                    </a:lnTo>
                    <a:lnTo>
                      <a:pt x="143" y="20"/>
                    </a:lnTo>
                    <a:lnTo>
                      <a:pt x="143" y="20"/>
                    </a:lnTo>
                    <a:lnTo>
                      <a:pt x="143" y="20"/>
                    </a:lnTo>
                    <a:lnTo>
                      <a:pt x="143" y="20"/>
                    </a:lnTo>
                    <a:lnTo>
                      <a:pt x="143" y="20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42" y="18"/>
                    </a:lnTo>
                    <a:lnTo>
                      <a:pt x="138" y="17"/>
                    </a:lnTo>
                    <a:lnTo>
                      <a:pt x="138" y="17"/>
                    </a:lnTo>
                    <a:lnTo>
                      <a:pt x="138" y="17"/>
                    </a:lnTo>
                    <a:lnTo>
                      <a:pt x="138" y="17"/>
                    </a:lnTo>
                    <a:lnTo>
                      <a:pt x="136" y="17"/>
                    </a:lnTo>
                    <a:lnTo>
                      <a:pt x="136" y="17"/>
                    </a:lnTo>
                    <a:lnTo>
                      <a:pt x="136" y="17"/>
                    </a:lnTo>
                    <a:lnTo>
                      <a:pt x="136" y="17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4" y="18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31" y="20"/>
                    </a:lnTo>
                    <a:lnTo>
                      <a:pt x="130" y="21"/>
                    </a:lnTo>
                    <a:lnTo>
                      <a:pt x="130" y="21"/>
                    </a:lnTo>
                    <a:lnTo>
                      <a:pt x="129" y="21"/>
                    </a:lnTo>
                    <a:lnTo>
                      <a:pt x="129" y="21"/>
                    </a:lnTo>
                    <a:lnTo>
                      <a:pt x="128" y="21"/>
                    </a:lnTo>
                    <a:lnTo>
                      <a:pt x="128" y="21"/>
                    </a:lnTo>
                    <a:lnTo>
                      <a:pt x="128" y="21"/>
                    </a:lnTo>
                    <a:lnTo>
                      <a:pt x="128" y="21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4" y="25"/>
                    </a:lnTo>
                    <a:lnTo>
                      <a:pt x="124" y="25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4" y="27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3" y="29"/>
                    </a:lnTo>
                    <a:lnTo>
                      <a:pt x="123" y="41"/>
                    </a:lnTo>
                    <a:lnTo>
                      <a:pt x="123" y="41"/>
                    </a:lnTo>
                    <a:lnTo>
                      <a:pt x="124" y="52"/>
                    </a:lnTo>
                    <a:lnTo>
                      <a:pt x="125" y="61"/>
                    </a:lnTo>
                    <a:lnTo>
                      <a:pt x="129" y="71"/>
                    </a:lnTo>
                    <a:lnTo>
                      <a:pt x="129" y="71"/>
                    </a:lnTo>
                    <a:lnTo>
                      <a:pt x="115" y="80"/>
                    </a:lnTo>
                    <a:lnTo>
                      <a:pt x="115" y="80"/>
                    </a:lnTo>
                    <a:lnTo>
                      <a:pt x="106" y="74"/>
                    </a:lnTo>
                    <a:lnTo>
                      <a:pt x="99" y="70"/>
                    </a:lnTo>
                    <a:lnTo>
                      <a:pt x="89" y="65"/>
                    </a:lnTo>
                    <a:lnTo>
                      <a:pt x="89" y="65"/>
                    </a:lnTo>
                    <a:lnTo>
                      <a:pt x="77" y="61"/>
                    </a:lnTo>
                    <a:lnTo>
                      <a:pt x="77" y="61"/>
                    </a:lnTo>
                    <a:lnTo>
                      <a:pt x="77" y="61"/>
                    </a:lnTo>
                    <a:lnTo>
                      <a:pt x="77" y="61"/>
                    </a:lnTo>
                    <a:lnTo>
                      <a:pt x="77" y="61"/>
                    </a:lnTo>
                    <a:lnTo>
                      <a:pt x="77" y="61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5" y="60"/>
                    </a:lnTo>
                    <a:lnTo>
                      <a:pt x="75" y="60"/>
                    </a:lnTo>
                    <a:lnTo>
                      <a:pt x="72" y="61"/>
                    </a:lnTo>
                    <a:lnTo>
                      <a:pt x="72" y="61"/>
                    </a:lnTo>
                    <a:lnTo>
                      <a:pt x="72" y="61"/>
                    </a:lnTo>
                    <a:lnTo>
                      <a:pt x="72" y="61"/>
                    </a:lnTo>
                    <a:lnTo>
                      <a:pt x="71" y="61"/>
                    </a:lnTo>
                    <a:lnTo>
                      <a:pt x="71" y="61"/>
                    </a:lnTo>
                    <a:lnTo>
                      <a:pt x="71" y="61"/>
                    </a:lnTo>
                    <a:lnTo>
                      <a:pt x="71" y="61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68" y="63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6" y="65"/>
                    </a:lnTo>
                    <a:lnTo>
                      <a:pt x="66" y="65"/>
                    </a:lnTo>
                    <a:lnTo>
                      <a:pt x="65" y="66"/>
                    </a:lnTo>
                    <a:lnTo>
                      <a:pt x="65" y="66"/>
                    </a:lnTo>
                    <a:lnTo>
                      <a:pt x="65" y="66"/>
                    </a:lnTo>
                    <a:lnTo>
                      <a:pt x="65" y="66"/>
                    </a:lnTo>
                    <a:lnTo>
                      <a:pt x="63" y="68"/>
                    </a:lnTo>
                    <a:lnTo>
                      <a:pt x="63" y="68"/>
                    </a:lnTo>
                    <a:lnTo>
                      <a:pt x="63" y="68"/>
                    </a:lnTo>
                    <a:lnTo>
                      <a:pt x="63" y="68"/>
                    </a:lnTo>
                    <a:lnTo>
                      <a:pt x="62" y="70"/>
                    </a:lnTo>
                    <a:lnTo>
                      <a:pt x="62" y="70"/>
                    </a:lnTo>
                    <a:lnTo>
                      <a:pt x="62" y="70"/>
                    </a:lnTo>
                    <a:lnTo>
                      <a:pt x="62" y="70"/>
                    </a:lnTo>
                    <a:lnTo>
                      <a:pt x="62" y="71"/>
                    </a:lnTo>
                    <a:lnTo>
                      <a:pt x="62" y="71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61" y="74"/>
                    </a:lnTo>
                    <a:lnTo>
                      <a:pt x="61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2" y="76"/>
                    </a:lnTo>
                    <a:lnTo>
                      <a:pt x="66" y="88"/>
                    </a:lnTo>
                    <a:lnTo>
                      <a:pt x="66" y="88"/>
                    </a:lnTo>
                    <a:lnTo>
                      <a:pt x="71" y="98"/>
                    </a:lnTo>
                    <a:lnTo>
                      <a:pt x="75" y="105"/>
                    </a:lnTo>
                    <a:lnTo>
                      <a:pt x="81" y="114"/>
                    </a:lnTo>
                    <a:lnTo>
                      <a:pt x="81" y="114"/>
                    </a:lnTo>
                    <a:lnTo>
                      <a:pt x="72" y="128"/>
                    </a:lnTo>
                    <a:lnTo>
                      <a:pt x="72" y="128"/>
                    </a:lnTo>
                    <a:lnTo>
                      <a:pt x="61" y="124"/>
                    </a:lnTo>
                    <a:lnTo>
                      <a:pt x="53" y="123"/>
                    </a:lnTo>
                    <a:lnTo>
                      <a:pt x="42" y="122"/>
                    </a:lnTo>
                    <a:lnTo>
                      <a:pt x="42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28" y="123"/>
                    </a:lnTo>
                    <a:lnTo>
                      <a:pt x="27" y="123"/>
                    </a:lnTo>
                    <a:lnTo>
                      <a:pt x="27" y="123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6" y="123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3" y="126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2" y="128"/>
                    </a:lnTo>
                    <a:lnTo>
                      <a:pt x="22" y="128"/>
                    </a:lnTo>
                    <a:lnTo>
                      <a:pt x="22" y="129"/>
                    </a:lnTo>
                    <a:lnTo>
                      <a:pt x="22" y="129"/>
                    </a:lnTo>
                    <a:lnTo>
                      <a:pt x="21" y="131"/>
                    </a:lnTo>
                    <a:lnTo>
                      <a:pt x="21" y="131"/>
                    </a:lnTo>
                    <a:lnTo>
                      <a:pt x="21" y="132"/>
                    </a:lnTo>
                    <a:lnTo>
                      <a:pt x="21" y="132"/>
                    </a:lnTo>
                    <a:lnTo>
                      <a:pt x="19" y="132"/>
                    </a:lnTo>
                    <a:lnTo>
                      <a:pt x="19" y="132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8" y="136"/>
                    </a:lnTo>
                    <a:lnTo>
                      <a:pt x="18" y="136"/>
                    </a:lnTo>
                    <a:lnTo>
                      <a:pt x="18" y="137"/>
                    </a:lnTo>
                    <a:lnTo>
                      <a:pt x="18" y="137"/>
                    </a:lnTo>
                    <a:lnTo>
                      <a:pt x="18" y="137"/>
                    </a:lnTo>
                    <a:lnTo>
                      <a:pt x="18" y="137"/>
                    </a:lnTo>
                    <a:lnTo>
                      <a:pt x="18" y="137"/>
                    </a:lnTo>
                    <a:lnTo>
                      <a:pt x="18" y="137"/>
                    </a:lnTo>
                    <a:lnTo>
                      <a:pt x="19" y="138"/>
                    </a:lnTo>
                    <a:lnTo>
                      <a:pt x="19" y="138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21" y="142"/>
                    </a:lnTo>
                    <a:lnTo>
                      <a:pt x="21" y="142"/>
                    </a:lnTo>
                    <a:lnTo>
                      <a:pt x="21" y="142"/>
                    </a:lnTo>
                    <a:lnTo>
                      <a:pt x="21" y="142"/>
                    </a:lnTo>
                    <a:lnTo>
                      <a:pt x="21" y="142"/>
                    </a:lnTo>
                    <a:lnTo>
                      <a:pt x="21" y="142"/>
                    </a:lnTo>
                    <a:lnTo>
                      <a:pt x="28" y="152"/>
                    </a:lnTo>
                    <a:lnTo>
                      <a:pt x="28" y="152"/>
                    </a:lnTo>
                    <a:lnTo>
                      <a:pt x="36" y="160"/>
                    </a:lnTo>
                    <a:lnTo>
                      <a:pt x="43" y="165"/>
                    </a:lnTo>
                    <a:lnTo>
                      <a:pt x="52" y="171"/>
                    </a:lnTo>
                    <a:lnTo>
                      <a:pt x="52" y="171"/>
                    </a:lnTo>
                    <a:lnTo>
                      <a:pt x="50" y="180"/>
                    </a:lnTo>
                    <a:lnTo>
                      <a:pt x="50" y="180"/>
                    </a:lnTo>
                    <a:lnTo>
                      <a:pt x="48" y="186"/>
                    </a:lnTo>
                    <a:lnTo>
                      <a:pt x="48" y="186"/>
                    </a:lnTo>
                    <a:close/>
                    <a:moveTo>
                      <a:pt x="72" y="185"/>
                    </a:moveTo>
                    <a:lnTo>
                      <a:pt x="72" y="185"/>
                    </a:lnTo>
                    <a:lnTo>
                      <a:pt x="77" y="170"/>
                    </a:lnTo>
                    <a:lnTo>
                      <a:pt x="84" y="154"/>
                    </a:lnTo>
                    <a:lnTo>
                      <a:pt x="91" y="141"/>
                    </a:lnTo>
                    <a:lnTo>
                      <a:pt x="101" y="128"/>
                    </a:lnTo>
                    <a:lnTo>
                      <a:pt x="111" y="117"/>
                    </a:lnTo>
                    <a:lnTo>
                      <a:pt x="121" y="105"/>
                    </a:lnTo>
                    <a:lnTo>
                      <a:pt x="134" y="95"/>
                    </a:lnTo>
                    <a:lnTo>
                      <a:pt x="147" y="88"/>
                    </a:lnTo>
                    <a:lnTo>
                      <a:pt x="160" y="80"/>
                    </a:lnTo>
                    <a:lnTo>
                      <a:pt x="176" y="75"/>
                    </a:lnTo>
                    <a:lnTo>
                      <a:pt x="189" y="70"/>
                    </a:lnTo>
                    <a:lnTo>
                      <a:pt x="206" y="68"/>
                    </a:lnTo>
                    <a:lnTo>
                      <a:pt x="221" y="66"/>
                    </a:lnTo>
                    <a:lnTo>
                      <a:pt x="237" y="66"/>
                    </a:lnTo>
                    <a:lnTo>
                      <a:pt x="252" y="68"/>
                    </a:lnTo>
                    <a:lnTo>
                      <a:pt x="269" y="71"/>
                    </a:lnTo>
                    <a:lnTo>
                      <a:pt x="269" y="71"/>
                    </a:lnTo>
                    <a:lnTo>
                      <a:pt x="285" y="76"/>
                    </a:lnTo>
                    <a:lnTo>
                      <a:pt x="299" y="83"/>
                    </a:lnTo>
                    <a:lnTo>
                      <a:pt x="313" y="90"/>
                    </a:lnTo>
                    <a:lnTo>
                      <a:pt x="327" y="100"/>
                    </a:lnTo>
                    <a:lnTo>
                      <a:pt x="338" y="110"/>
                    </a:lnTo>
                    <a:lnTo>
                      <a:pt x="348" y="122"/>
                    </a:lnTo>
                    <a:lnTo>
                      <a:pt x="358" y="133"/>
                    </a:lnTo>
                    <a:lnTo>
                      <a:pt x="367" y="147"/>
                    </a:lnTo>
                    <a:lnTo>
                      <a:pt x="373" y="160"/>
                    </a:lnTo>
                    <a:lnTo>
                      <a:pt x="380" y="175"/>
                    </a:lnTo>
                    <a:lnTo>
                      <a:pt x="383" y="190"/>
                    </a:lnTo>
                    <a:lnTo>
                      <a:pt x="387" y="205"/>
                    </a:lnTo>
                    <a:lnTo>
                      <a:pt x="388" y="220"/>
                    </a:lnTo>
                    <a:lnTo>
                      <a:pt x="388" y="236"/>
                    </a:lnTo>
                    <a:lnTo>
                      <a:pt x="386" y="253"/>
                    </a:lnTo>
                    <a:lnTo>
                      <a:pt x="382" y="268"/>
                    </a:lnTo>
                    <a:lnTo>
                      <a:pt x="382" y="268"/>
                    </a:lnTo>
                    <a:lnTo>
                      <a:pt x="377" y="284"/>
                    </a:lnTo>
                    <a:lnTo>
                      <a:pt x="371" y="299"/>
                    </a:lnTo>
                    <a:lnTo>
                      <a:pt x="363" y="313"/>
                    </a:lnTo>
                    <a:lnTo>
                      <a:pt x="354" y="326"/>
                    </a:lnTo>
                    <a:lnTo>
                      <a:pt x="344" y="337"/>
                    </a:lnTo>
                    <a:lnTo>
                      <a:pt x="333" y="348"/>
                    </a:lnTo>
                    <a:lnTo>
                      <a:pt x="320" y="357"/>
                    </a:lnTo>
                    <a:lnTo>
                      <a:pt x="308" y="366"/>
                    </a:lnTo>
                    <a:lnTo>
                      <a:pt x="294" y="372"/>
                    </a:lnTo>
                    <a:lnTo>
                      <a:pt x="280" y="379"/>
                    </a:lnTo>
                    <a:lnTo>
                      <a:pt x="265" y="382"/>
                    </a:lnTo>
                    <a:lnTo>
                      <a:pt x="250" y="386"/>
                    </a:lnTo>
                    <a:lnTo>
                      <a:pt x="233" y="388"/>
                    </a:lnTo>
                    <a:lnTo>
                      <a:pt x="218" y="388"/>
                    </a:lnTo>
                    <a:lnTo>
                      <a:pt x="202" y="385"/>
                    </a:lnTo>
                    <a:lnTo>
                      <a:pt x="186" y="382"/>
                    </a:lnTo>
                    <a:lnTo>
                      <a:pt x="186" y="382"/>
                    </a:lnTo>
                    <a:lnTo>
                      <a:pt x="171" y="377"/>
                    </a:lnTo>
                    <a:lnTo>
                      <a:pt x="155" y="370"/>
                    </a:lnTo>
                    <a:lnTo>
                      <a:pt x="142" y="362"/>
                    </a:lnTo>
                    <a:lnTo>
                      <a:pt x="129" y="354"/>
                    </a:lnTo>
                    <a:lnTo>
                      <a:pt x="116" y="343"/>
                    </a:lnTo>
                    <a:lnTo>
                      <a:pt x="106" y="332"/>
                    </a:lnTo>
                    <a:lnTo>
                      <a:pt x="96" y="319"/>
                    </a:lnTo>
                    <a:lnTo>
                      <a:pt x="89" y="307"/>
                    </a:lnTo>
                    <a:lnTo>
                      <a:pt x="81" y="293"/>
                    </a:lnTo>
                    <a:lnTo>
                      <a:pt x="76" y="279"/>
                    </a:lnTo>
                    <a:lnTo>
                      <a:pt x="71" y="264"/>
                    </a:lnTo>
                    <a:lnTo>
                      <a:pt x="68" y="249"/>
                    </a:lnTo>
                    <a:lnTo>
                      <a:pt x="67" y="233"/>
                    </a:lnTo>
                    <a:lnTo>
                      <a:pt x="67" y="217"/>
                    </a:lnTo>
                    <a:lnTo>
                      <a:pt x="68" y="201"/>
                    </a:lnTo>
                    <a:lnTo>
                      <a:pt x="72" y="185"/>
                    </a:lnTo>
                    <a:lnTo>
                      <a:pt x="72" y="1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7" name="Freeform 35">
                <a:extLst>
                  <a:ext uri="{FF2B5EF4-FFF2-40B4-BE49-F238E27FC236}">
                    <a16:creationId xmlns:a16="http://schemas.microsoft.com/office/drawing/2014/main" xmlns="" id="{9F4D78EA-4CE7-4135-AF5F-882E83E501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9890" y="4119386"/>
                <a:ext cx="293629" cy="293629"/>
              </a:xfrm>
              <a:custGeom>
                <a:avLst/>
                <a:gdLst>
                  <a:gd name="T0" fmla="*/ 161 w 453"/>
                  <a:gd name="T1" fmla="*/ 445 h 455"/>
                  <a:gd name="T2" fmla="*/ 172 w 453"/>
                  <a:gd name="T3" fmla="*/ 449 h 455"/>
                  <a:gd name="T4" fmla="*/ 179 w 453"/>
                  <a:gd name="T5" fmla="*/ 446 h 455"/>
                  <a:gd name="T6" fmla="*/ 238 w 453"/>
                  <a:gd name="T7" fmla="*/ 454 h 455"/>
                  <a:gd name="T8" fmla="*/ 248 w 453"/>
                  <a:gd name="T9" fmla="*/ 455 h 455"/>
                  <a:gd name="T10" fmla="*/ 255 w 453"/>
                  <a:gd name="T11" fmla="*/ 451 h 455"/>
                  <a:gd name="T12" fmla="*/ 313 w 453"/>
                  <a:gd name="T13" fmla="*/ 436 h 455"/>
                  <a:gd name="T14" fmla="*/ 321 w 453"/>
                  <a:gd name="T15" fmla="*/ 435 h 455"/>
                  <a:gd name="T16" fmla="*/ 330 w 453"/>
                  <a:gd name="T17" fmla="*/ 428 h 455"/>
                  <a:gd name="T18" fmla="*/ 379 w 453"/>
                  <a:gd name="T19" fmla="*/ 393 h 455"/>
                  <a:gd name="T20" fmla="*/ 387 w 453"/>
                  <a:gd name="T21" fmla="*/ 389 h 455"/>
                  <a:gd name="T22" fmla="*/ 393 w 453"/>
                  <a:gd name="T23" fmla="*/ 383 h 455"/>
                  <a:gd name="T24" fmla="*/ 412 w 453"/>
                  <a:gd name="T25" fmla="*/ 331 h 455"/>
                  <a:gd name="T26" fmla="*/ 431 w 453"/>
                  <a:gd name="T27" fmla="*/ 328 h 455"/>
                  <a:gd name="T28" fmla="*/ 436 w 453"/>
                  <a:gd name="T29" fmla="*/ 319 h 455"/>
                  <a:gd name="T30" fmla="*/ 412 w 453"/>
                  <a:gd name="T31" fmla="*/ 290 h 455"/>
                  <a:gd name="T32" fmla="*/ 452 w 453"/>
                  <a:gd name="T33" fmla="*/ 255 h 455"/>
                  <a:gd name="T34" fmla="*/ 453 w 453"/>
                  <a:gd name="T35" fmla="*/ 246 h 455"/>
                  <a:gd name="T36" fmla="*/ 452 w 453"/>
                  <a:gd name="T37" fmla="*/ 238 h 455"/>
                  <a:gd name="T38" fmla="*/ 447 w 453"/>
                  <a:gd name="T39" fmla="*/ 176 h 455"/>
                  <a:gd name="T40" fmla="*/ 447 w 453"/>
                  <a:gd name="T41" fmla="*/ 169 h 455"/>
                  <a:gd name="T42" fmla="*/ 443 w 453"/>
                  <a:gd name="T43" fmla="*/ 161 h 455"/>
                  <a:gd name="T44" fmla="*/ 416 w 453"/>
                  <a:gd name="T45" fmla="*/ 108 h 455"/>
                  <a:gd name="T46" fmla="*/ 416 w 453"/>
                  <a:gd name="T47" fmla="*/ 100 h 455"/>
                  <a:gd name="T48" fmla="*/ 409 w 453"/>
                  <a:gd name="T49" fmla="*/ 92 h 455"/>
                  <a:gd name="T50" fmla="*/ 363 w 453"/>
                  <a:gd name="T51" fmla="*/ 103 h 455"/>
                  <a:gd name="T52" fmla="*/ 363 w 453"/>
                  <a:gd name="T53" fmla="*/ 45 h 455"/>
                  <a:gd name="T54" fmla="*/ 355 w 453"/>
                  <a:gd name="T55" fmla="*/ 39 h 455"/>
                  <a:gd name="T56" fmla="*/ 347 w 453"/>
                  <a:gd name="T57" fmla="*/ 38 h 455"/>
                  <a:gd name="T58" fmla="*/ 295 w 453"/>
                  <a:gd name="T59" fmla="*/ 14 h 455"/>
                  <a:gd name="T60" fmla="*/ 287 w 453"/>
                  <a:gd name="T61" fmla="*/ 8 h 455"/>
                  <a:gd name="T62" fmla="*/ 276 w 453"/>
                  <a:gd name="T63" fmla="*/ 8 h 455"/>
                  <a:gd name="T64" fmla="*/ 218 w 453"/>
                  <a:gd name="T65" fmla="*/ 4 h 455"/>
                  <a:gd name="T66" fmla="*/ 209 w 453"/>
                  <a:gd name="T67" fmla="*/ 0 h 455"/>
                  <a:gd name="T68" fmla="*/ 199 w 453"/>
                  <a:gd name="T69" fmla="*/ 3 h 455"/>
                  <a:gd name="T70" fmla="*/ 160 w 453"/>
                  <a:gd name="T71" fmla="*/ 37 h 455"/>
                  <a:gd name="T72" fmla="*/ 133 w 453"/>
                  <a:gd name="T73" fmla="*/ 19 h 455"/>
                  <a:gd name="T74" fmla="*/ 124 w 453"/>
                  <a:gd name="T75" fmla="*/ 25 h 455"/>
                  <a:gd name="T76" fmla="*/ 77 w 453"/>
                  <a:gd name="T77" fmla="*/ 62 h 455"/>
                  <a:gd name="T78" fmla="*/ 67 w 453"/>
                  <a:gd name="T79" fmla="*/ 66 h 455"/>
                  <a:gd name="T80" fmla="*/ 60 w 453"/>
                  <a:gd name="T81" fmla="*/ 76 h 455"/>
                  <a:gd name="T82" fmla="*/ 29 w 453"/>
                  <a:gd name="T83" fmla="*/ 124 h 455"/>
                  <a:gd name="T84" fmla="*/ 21 w 453"/>
                  <a:gd name="T85" fmla="*/ 127 h 455"/>
                  <a:gd name="T86" fmla="*/ 17 w 453"/>
                  <a:gd name="T87" fmla="*/ 139 h 455"/>
                  <a:gd name="T88" fmla="*/ 48 w 453"/>
                  <a:gd name="T89" fmla="*/ 188 h 455"/>
                  <a:gd name="T90" fmla="*/ 1 w 453"/>
                  <a:gd name="T91" fmla="*/ 202 h 455"/>
                  <a:gd name="T92" fmla="*/ 0 w 453"/>
                  <a:gd name="T93" fmla="*/ 213 h 455"/>
                  <a:gd name="T94" fmla="*/ 4 w 453"/>
                  <a:gd name="T95" fmla="*/ 218 h 455"/>
                  <a:gd name="T96" fmla="*/ 6 w 453"/>
                  <a:gd name="T97" fmla="*/ 279 h 455"/>
                  <a:gd name="T98" fmla="*/ 6 w 453"/>
                  <a:gd name="T99" fmla="*/ 286 h 455"/>
                  <a:gd name="T100" fmla="*/ 11 w 453"/>
                  <a:gd name="T101" fmla="*/ 294 h 455"/>
                  <a:gd name="T102" fmla="*/ 38 w 453"/>
                  <a:gd name="T103" fmla="*/ 347 h 455"/>
                  <a:gd name="T104" fmla="*/ 38 w 453"/>
                  <a:gd name="T105" fmla="*/ 354 h 455"/>
                  <a:gd name="T106" fmla="*/ 44 w 453"/>
                  <a:gd name="T107" fmla="*/ 363 h 455"/>
                  <a:gd name="T108" fmla="*/ 98 w 453"/>
                  <a:gd name="T109" fmla="*/ 373 h 455"/>
                  <a:gd name="T110" fmla="*/ 92 w 453"/>
                  <a:gd name="T111" fmla="*/ 411 h 455"/>
                  <a:gd name="T112" fmla="*/ 99 w 453"/>
                  <a:gd name="T113" fmla="*/ 417 h 455"/>
                  <a:gd name="T114" fmla="*/ 118 w 453"/>
                  <a:gd name="T115" fmla="*/ 410 h 455"/>
                  <a:gd name="T116" fmla="*/ 252 w 453"/>
                  <a:gd name="T117" fmla="*/ 69 h 455"/>
                  <a:gd name="T118" fmla="*/ 354 w 453"/>
                  <a:gd name="T119" fmla="*/ 326 h 455"/>
                  <a:gd name="T120" fmla="*/ 75 w 453"/>
                  <a:gd name="T121" fmla="*/ 280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3" h="455">
                    <a:moveTo>
                      <a:pt x="156" y="398"/>
                    </a:moveTo>
                    <a:lnTo>
                      <a:pt x="156" y="398"/>
                    </a:lnTo>
                    <a:lnTo>
                      <a:pt x="155" y="410"/>
                    </a:lnTo>
                    <a:lnTo>
                      <a:pt x="156" y="427"/>
                    </a:lnTo>
                    <a:lnTo>
                      <a:pt x="156" y="427"/>
                    </a:lnTo>
                    <a:lnTo>
                      <a:pt x="158" y="441"/>
                    </a:lnTo>
                    <a:lnTo>
                      <a:pt x="158" y="441"/>
                    </a:lnTo>
                    <a:lnTo>
                      <a:pt x="158" y="441"/>
                    </a:lnTo>
                    <a:lnTo>
                      <a:pt x="158" y="441"/>
                    </a:lnTo>
                    <a:lnTo>
                      <a:pt x="158" y="441"/>
                    </a:lnTo>
                    <a:lnTo>
                      <a:pt x="158" y="441"/>
                    </a:lnTo>
                    <a:lnTo>
                      <a:pt x="160" y="442"/>
                    </a:lnTo>
                    <a:lnTo>
                      <a:pt x="160" y="442"/>
                    </a:lnTo>
                    <a:lnTo>
                      <a:pt x="160" y="442"/>
                    </a:lnTo>
                    <a:lnTo>
                      <a:pt x="160" y="442"/>
                    </a:lnTo>
                    <a:lnTo>
                      <a:pt x="160" y="444"/>
                    </a:lnTo>
                    <a:lnTo>
                      <a:pt x="160" y="444"/>
                    </a:lnTo>
                    <a:lnTo>
                      <a:pt x="160" y="444"/>
                    </a:lnTo>
                    <a:lnTo>
                      <a:pt x="160" y="444"/>
                    </a:lnTo>
                    <a:lnTo>
                      <a:pt x="161" y="445"/>
                    </a:lnTo>
                    <a:lnTo>
                      <a:pt x="161" y="445"/>
                    </a:lnTo>
                    <a:lnTo>
                      <a:pt x="161" y="445"/>
                    </a:lnTo>
                    <a:lnTo>
                      <a:pt x="161" y="445"/>
                    </a:lnTo>
                    <a:lnTo>
                      <a:pt x="164" y="446"/>
                    </a:lnTo>
                    <a:lnTo>
                      <a:pt x="164" y="446"/>
                    </a:lnTo>
                    <a:lnTo>
                      <a:pt x="164" y="446"/>
                    </a:lnTo>
                    <a:lnTo>
                      <a:pt x="164" y="446"/>
                    </a:lnTo>
                    <a:lnTo>
                      <a:pt x="165" y="446"/>
                    </a:lnTo>
                    <a:lnTo>
                      <a:pt x="165" y="446"/>
                    </a:lnTo>
                    <a:lnTo>
                      <a:pt x="165" y="446"/>
                    </a:lnTo>
                    <a:lnTo>
                      <a:pt x="165" y="446"/>
                    </a:lnTo>
                    <a:lnTo>
                      <a:pt x="166" y="447"/>
                    </a:lnTo>
                    <a:lnTo>
                      <a:pt x="166" y="447"/>
                    </a:lnTo>
                    <a:lnTo>
                      <a:pt x="166" y="447"/>
                    </a:lnTo>
                    <a:lnTo>
                      <a:pt x="166" y="447"/>
                    </a:lnTo>
                    <a:lnTo>
                      <a:pt x="167" y="447"/>
                    </a:lnTo>
                    <a:lnTo>
                      <a:pt x="167" y="447"/>
                    </a:lnTo>
                    <a:lnTo>
                      <a:pt x="169" y="447"/>
                    </a:lnTo>
                    <a:lnTo>
                      <a:pt x="169" y="447"/>
                    </a:lnTo>
                    <a:lnTo>
                      <a:pt x="170" y="449"/>
                    </a:lnTo>
                    <a:lnTo>
                      <a:pt x="170" y="449"/>
                    </a:lnTo>
                    <a:lnTo>
                      <a:pt x="171" y="449"/>
                    </a:lnTo>
                    <a:lnTo>
                      <a:pt x="171" y="449"/>
                    </a:lnTo>
                    <a:lnTo>
                      <a:pt x="171" y="449"/>
                    </a:lnTo>
                    <a:lnTo>
                      <a:pt x="171" y="449"/>
                    </a:lnTo>
                    <a:lnTo>
                      <a:pt x="172" y="449"/>
                    </a:lnTo>
                    <a:lnTo>
                      <a:pt x="172" y="449"/>
                    </a:lnTo>
                    <a:lnTo>
                      <a:pt x="172" y="449"/>
                    </a:lnTo>
                    <a:lnTo>
                      <a:pt x="172" y="449"/>
                    </a:lnTo>
                    <a:lnTo>
                      <a:pt x="174" y="449"/>
                    </a:lnTo>
                    <a:lnTo>
                      <a:pt x="174" y="449"/>
                    </a:lnTo>
                    <a:lnTo>
                      <a:pt x="174" y="449"/>
                    </a:lnTo>
                    <a:lnTo>
                      <a:pt x="174" y="449"/>
                    </a:lnTo>
                    <a:lnTo>
                      <a:pt x="175" y="449"/>
                    </a:lnTo>
                    <a:lnTo>
                      <a:pt x="175" y="449"/>
                    </a:lnTo>
                    <a:lnTo>
                      <a:pt x="175" y="449"/>
                    </a:lnTo>
                    <a:lnTo>
                      <a:pt x="175" y="449"/>
                    </a:lnTo>
                    <a:lnTo>
                      <a:pt x="176" y="449"/>
                    </a:lnTo>
                    <a:lnTo>
                      <a:pt x="176" y="449"/>
                    </a:lnTo>
                    <a:lnTo>
                      <a:pt x="176" y="449"/>
                    </a:lnTo>
                    <a:lnTo>
                      <a:pt x="176" y="449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7" y="447"/>
                    </a:lnTo>
                    <a:lnTo>
                      <a:pt x="179" y="446"/>
                    </a:lnTo>
                    <a:lnTo>
                      <a:pt x="179" y="446"/>
                    </a:lnTo>
                    <a:lnTo>
                      <a:pt x="179" y="446"/>
                    </a:lnTo>
                    <a:lnTo>
                      <a:pt x="179" y="446"/>
                    </a:lnTo>
                    <a:lnTo>
                      <a:pt x="179" y="446"/>
                    </a:lnTo>
                    <a:lnTo>
                      <a:pt x="179" y="446"/>
                    </a:lnTo>
                    <a:lnTo>
                      <a:pt x="187" y="436"/>
                    </a:lnTo>
                    <a:lnTo>
                      <a:pt x="187" y="436"/>
                    </a:lnTo>
                    <a:lnTo>
                      <a:pt x="198" y="421"/>
                    </a:lnTo>
                    <a:lnTo>
                      <a:pt x="203" y="411"/>
                    </a:lnTo>
                    <a:lnTo>
                      <a:pt x="203" y="411"/>
                    </a:lnTo>
                    <a:lnTo>
                      <a:pt x="219" y="412"/>
                    </a:lnTo>
                    <a:lnTo>
                      <a:pt x="219" y="412"/>
                    </a:lnTo>
                    <a:lnTo>
                      <a:pt x="221" y="422"/>
                    </a:lnTo>
                    <a:lnTo>
                      <a:pt x="229" y="440"/>
                    </a:lnTo>
                    <a:lnTo>
                      <a:pt x="229" y="440"/>
                    </a:lnTo>
                    <a:lnTo>
                      <a:pt x="235" y="451"/>
                    </a:lnTo>
                    <a:lnTo>
                      <a:pt x="235" y="451"/>
                    </a:lnTo>
                    <a:lnTo>
                      <a:pt x="235" y="451"/>
                    </a:lnTo>
                    <a:lnTo>
                      <a:pt x="235" y="451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7" y="452"/>
                    </a:lnTo>
                    <a:lnTo>
                      <a:pt x="238" y="454"/>
                    </a:lnTo>
                    <a:lnTo>
                      <a:pt x="238" y="454"/>
                    </a:lnTo>
                    <a:lnTo>
                      <a:pt x="238" y="454"/>
                    </a:lnTo>
                    <a:lnTo>
                      <a:pt x="238" y="454"/>
                    </a:lnTo>
                    <a:lnTo>
                      <a:pt x="239" y="454"/>
                    </a:lnTo>
                    <a:lnTo>
                      <a:pt x="239" y="454"/>
                    </a:lnTo>
                    <a:lnTo>
                      <a:pt x="239" y="455"/>
                    </a:lnTo>
                    <a:lnTo>
                      <a:pt x="239" y="455"/>
                    </a:lnTo>
                    <a:lnTo>
                      <a:pt x="240" y="455"/>
                    </a:lnTo>
                    <a:lnTo>
                      <a:pt x="240" y="455"/>
                    </a:lnTo>
                    <a:lnTo>
                      <a:pt x="242" y="455"/>
                    </a:lnTo>
                    <a:lnTo>
                      <a:pt x="242" y="455"/>
                    </a:lnTo>
                    <a:lnTo>
                      <a:pt x="242" y="455"/>
                    </a:lnTo>
                    <a:lnTo>
                      <a:pt x="242" y="455"/>
                    </a:lnTo>
                    <a:lnTo>
                      <a:pt x="243" y="455"/>
                    </a:lnTo>
                    <a:lnTo>
                      <a:pt x="243" y="455"/>
                    </a:lnTo>
                    <a:lnTo>
                      <a:pt x="243" y="455"/>
                    </a:lnTo>
                    <a:lnTo>
                      <a:pt x="243" y="455"/>
                    </a:lnTo>
                    <a:lnTo>
                      <a:pt x="244" y="455"/>
                    </a:lnTo>
                    <a:lnTo>
                      <a:pt x="244" y="455"/>
                    </a:lnTo>
                    <a:lnTo>
                      <a:pt x="245" y="455"/>
                    </a:lnTo>
                    <a:lnTo>
                      <a:pt x="245" y="455"/>
                    </a:lnTo>
                    <a:lnTo>
                      <a:pt x="247" y="455"/>
                    </a:lnTo>
                    <a:lnTo>
                      <a:pt x="247" y="455"/>
                    </a:lnTo>
                    <a:lnTo>
                      <a:pt x="248" y="455"/>
                    </a:lnTo>
                    <a:lnTo>
                      <a:pt x="248" y="455"/>
                    </a:lnTo>
                    <a:lnTo>
                      <a:pt x="248" y="454"/>
                    </a:lnTo>
                    <a:lnTo>
                      <a:pt x="248" y="454"/>
                    </a:lnTo>
                    <a:lnTo>
                      <a:pt x="249" y="454"/>
                    </a:lnTo>
                    <a:lnTo>
                      <a:pt x="249" y="454"/>
                    </a:lnTo>
                    <a:lnTo>
                      <a:pt x="250" y="454"/>
                    </a:lnTo>
                    <a:lnTo>
                      <a:pt x="250" y="454"/>
                    </a:lnTo>
                    <a:lnTo>
                      <a:pt x="250" y="454"/>
                    </a:lnTo>
                    <a:lnTo>
                      <a:pt x="250" y="454"/>
                    </a:lnTo>
                    <a:lnTo>
                      <a:pt x="252" y="454"/>
                    </a:lnTo>
                    <a:lnTo>
                      <a:pt x="252" y="454"/>
                    </a:lnTo>
                    <a:lnTo>
                      <a:pt x="253" y="454"/>
                    </a:lnTo>
                    <a:lnTo>
                      <a:pt x="253" y="454"/>
                    </a:lnTo>
                    <a:lnTo>
                      <a:pt x="253" y="454"/>
                    </a:lnTo>
                    <a:lnTo>
                      <a:pt x="253" y="454"/>
                    </a:lnTo>
                    <a:lnTo>
                      <a:pt x="253" y="454"/>
                    </a:lnTo>
                    <a:lnTo>
                      <a:pt x="253" y="454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4" y="452"/>
                    </a:lnTo>
                    <a:lnTo>
                      <a:pt x="255" y="451"/>
                    </a:lnTo>
                    <a:lnTo>
                      <a:pt x="255" y="451"/>
                    </a:lnTo>
                    <a:lnTo>
                      <a:pt x="255" y="451"/>
                    </a:lnTo>
                    <a:lnTo>
                      <a:pt x="255" y="451"/>
                    </a:lnTo>
                    <a:lnTo>
                      <a:pt x="257" y="450"/>
                    </a:lnTo>
                    <a:lnTo>
                      <a:pt x="257" y="450"/>
                    </a:lnTo>
                    <a:lnTo>
                      <a:pt x="257" y="450"/>
                    </a:lnTo>
                    <a:lnTo>
                      <a:pt x="262" y="437"/>
                    </a:lnTo>
                    <a:lnTo>
                      <a:pt x="262" y="437"/>
                    </a:lnTo>
                    <a:lnTo>
                      <a:pt x="266" y="418"/>
                    </a:lnTo>
                    <a:lnTo>
                      <a:pt x="267" y="407"/>
                    </a:lnTo>
                    <a:lnTo>
                      <a:pt x="267" y="407"/>
                    </a:lnTo>
                    <a:lnTo>
                      <a:pt x="282" y="403"/>
                    </a:lnTo>
                    <a:lnTo>
                      <a:pt x="282" y="403"/>
                    </a:lnTo>
                    <a:lnTo>
                      <a:pt x="288" y="412"/>
                    </a:lnTo>
                    <a:lnTo>
                      <a:pt x="301" y="426"/>
                    </a:lnTo>
                    <a:lnTo>
                      <a:pt x="301" y="426"/>
                    </a:lnTo>
                    <a:lnTo>
                      <a:pt x="312" y="435"/>
                    </a:lnTo>
                    <a:lnTo>
                      <a:pt x="312" y="435"/>
                    </a:lnTo>
                    <a:lnTo>
                      <a:pt x="312" y="435"/>
                    </a:lnTo>
                    <a:lnTo>
                      <a:pt x="313" y="436"/>
                    </a:lnTo>
                    <a:lnTo>
                      <a:pt x="313" y="436"/>
                    </a:lnTo>
                    <a:lnTo>
                      <a:pt x="313" y="436"/>
                    </a:lnTo>
                    <a:lnTo>
                      <a:pt x="313" y="436"/>
                    </a:lnTo>
                    <a:lnTo>
                      <a:pt x="315" y="436"/>
                    </a:lnTo>
                    <a:lnTo>
                      <a:pt x="315" y="436"/>
                    </a:lnTo>
                    <a:lnTo>
                      <a:pt x="315" y="436"/>
                    </a:lnTo>
                    <a:lnTo>
                      <a:pt x="315" y="436"/>
                    </a:lnTo>
                    <a:lnTo>
                      <a:pt x="316" y="436"/>
                    </a:lnTo>
                    <a:lnTo>
                      <a:pt x="316" y="436"/>
                    </a:lnTo>
                    <a:lnTo>
                      <a:pt x="316" y="436"/>
                    </a:lnTo>
                    <a:lnTo>
                      <a:pt x="316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7" y="436"/>
                    </a:lnTo>
                    <a:lnTo>
                      <a:pt x="318" y="436"/>
                    </a:lnTo>
                    <a:lnTo>
                      <a:pt x="318" y="436"/>
                    </a:lnTo>
                    <a:lnTo>
                      <a:pt x="318" y="436"/>
                    </a:lnTo>
                    <a:lnTo>
                      <a:pt x="318" y="436"/>
                    </a:lnTo>
                    <a:lnTo>
                      <a:pt x="320" y="435"/>
                    </a:lnTo>
                    <a:lnTo>
                      <a:pt x="320" y="435"/>
                    </a:lnTo>
                    <a:lnTo>
                      <a:pt x="320" y="435"/>
                    </a:lnTo>
                    <a:lnTo>
                      <a:pt x="320" y="435"/>
                    </a:lnTo>
                    <a:lnTo>
                      <a:pt x="321" y="435"/>
                    </a:lnTo>
                    <a:lnTo>
                      <a:pt x="321" y="435"/>
                    </a:lnTo>
                    <a:lnTo>
                      <a:pt x="321" y="435"/>
                    </a:lnTo>
                    <a:lnTo>
                      <a:pt x="321" y="435"/>
                    </a:lnTo>
                    <a:lnTo>
                      <a:pt x="324" y="433"/>
                    </a:lnTo>
                    <a:lnTo>
                      <a:pt x="324" y="433"/>
                    </a:lnTo>
                    <a:lnTo>
                      <a:pt x="325" y="433"/>
                    </a:lnTo>
                    <a:lnTo>
                      <a:pt x="325" y="433"/>
                    </a:lnTo>
                    <a:lnTo>
                      <a:pt x="325" y="433"/>
                    </a:lnTo>
                    <a:lnTo>
                      <a:pt x="325" y="433"/>
                    </a:lnTo>
                    <a:lnTo>
                      <a:pt x="326" y="432"/>
                    </a:lnTo>
                    <a:lnTo>
                      <a:pt x="326" y="432"/>
                    </a:lnTo>
                    <a:lnTo>
                      <a:pt x="326" y="432"/>
                    </a:lnTo>
                    <a:lnTo>
                      <a:pt x="326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7" y="432"/>
                    </a:lnTo>
                    <a:lnTo>
                      <a:pt x="329" y="430"/>
                    </a:lnTo>
                    <a:lnTo>
                      <a:pt x="329" y="430"/>
                    </a:lnTo>
                    <a:lnTo>
                      <a:pt x="330" y="430"/>
                    </a:lnTo>
                    <a:lnTo>
                      <a:pt x="330" y="430"/>
                    </a:lnTo>
                    <a:lnTo>
                      <a:pt x="330" y="430"/>
                    </a:lnTo>
                    <a:lnTo>
                      <a:pt x="330" y="430"/>
                    </a:lnTo>
                    <a:lnTo>
                      <a:pt x="330" y="428"/>
                    </a:lnTo>
                    <a:lnTo>
                      <a:pt x="330" y="428"/>
                    </a:lnTo>
                    <a:lnTo>
                      <a:pt x="330" y="428"/>
                    </a:lnTo>
                    <a:lnTo>
                      <a:pt x="330" y="428"/>
                    </a:lnTo>
                    <a:lnTo>
                      <a:pt x="330" y="427"/>
                    </a:lnTo>
                    <a:lnTo>
                      <a:pt x="330" y="427"/>
                    </a:lnTo>
                    <a:lnTo>
                      <a:pt x="331" y="426"/>
                    </a:lnTo>
                    <a:lnTo>
                      <a:pt x="331" y="426"/>
                    </a:lnTo>
                    <a:lnTo>
                      <a:pt x="331" y="426"/>
                    </a:lnTo>
                    <a:lnTo>
                      <a:pt x="331" y="426"/>
                    </a:lnTo>
                    <a:lnTo>
                      <a:pt x="331" y="412"/>
                    </a:lnTo>
                    <a:lnTo>
                      <a:pt x="331" y="412"/>
                    </a:lnTo>
                    <a:lnTo>
                      <a:pt x="329" y="394"/>
                    </a:lnTo>
                    <a:lnTo>
                      <a:pt x="326" y="383"/>
                    </a:lnTo>
                    <a:lnTo>
                      <a:pt x="326" y="383"/>
                    </a:lnTo>
                    <a:lnTo>
                      <a:pt x="339" y="374"/>
                    </a:lnTo>
                    <a:lnTo>
                      <a:pt x="339" y="374"/>
                    </a:lnTo>
                    <a:lnTo>
                      <a:pt x="349" y="381"/>
                    </a:lnTo>
                    <a:lnTo>
                      <a:pt x="365" y="388"/>
                    </a:lnTo>
                    <a:lnTo>
                      <a:pt x="365" y="388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78" y="393"/>
                    </a:lnTo>
                    <a:lnTo>
                      <a:pt x="379" y="393"/>
                    </a:lnTo>
                    <a:lnTo>
                      <a:pt x="379" y="393"/>
                    </a:lnTo>
                    <a:lnTo>
                      <a:pt x="380" y="393"/>
                    </a:lnTo>
                    <a:lnTo>
                      <a:pt x="380" y="393"/>
                    </a:lnTo>
                    <a:lnTo>
                      <a:pt x="380" y="393"/>
                    </a:lnTo>
                    <a:lnTo>
                      <a:pt x="380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1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3" y="393"/>
                    </a:lnTo>
                    <a:lnTo>
                      <a:pt x="384" y="392"/>
                    </a:lnTo>
                    <a:lnTo>
                      <a:pt x="384" y="392"/>
                    </a:lnTo>
                    <a:lnTo>
                      <a:pt x="384" y="392"/>
                    </a:lnTo>
                    <a:lnTo>
                      <a:pt x="384" y="392"/>
                    </a:lnTo>
                    <a:lnTo>
                      <a:pt x="385" y="391"/>
                    </a:lnTo>
                    <a:lnTo>
                      <a:pt x="385" y="391"/>
                    </a:lnTo>
                    <a:lnTo>
                      <a:pt x="385" y="391"/>
                    </a:lnTo>
                    <a:lnTo>
                      <a:pt x="385" y="391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7" y="389"/>
                    </a:lnTo>
                    <a:lnTo>
                      <a:pt x="388" y="388"/>
                    </a:lnTo>
                    <a:lnTo>
                      <a:pt x="388" y="388"/>
                    </a:lnTo>
                    <a:lnTo>
                      <a:pt x="389" y="387"/>
                    </a:lnTo>
                    <a:lnTo>
                      <a:pt x="389" y="387"/>
                    </a:lnTo>
                    <a:lnTo>
                      <a:pt x="389" y="387"/>
                    </a:lnTo>
                    <a:lnTo>
                      <a:pt x="389" y="387"/>
                    </a:lnTo>
                    <a:lnTo>
                      <a:pt x="390" y="387"/>
                    </a:lnTo>
                    <a:lnTo>
                      <a:pt x="390" y="387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0" y="386"/>
                    </a:lnTo>
                    <a:lnTo>
                      <a:pt x="392" y="386"/>
                    </a:lnTo>
                    <a:lnTo>
                      <a:pt x="392" y="386"/>
                    </a:lnTo>
                    <a:lnTo>
                      <a:pt x="392" y="384"/>
                    </a:lnTo>
                    <a:lnTo>
                      <a:pt x="392" y="384"/>
                    </a:lnTo>
                    <a:lnTo>
                      <a:pt x="392" y="384"/>
                    </a:lnTo>
                    <a:lnTo>
                      <a:pt x="392" y="384"/>
                    </a:lnTo>
                    <a:lnTo>
                      <a:pt x="393" y="383"/>
                    </a:lnTo>
                    <a:lnTo>
                      <a:pt x="393" y="383"/>
                    </a:lnTo>
                    <a:lnTo>
                      <a:pt x="393" y="383"/>
                    </a:lnTo>
                    <a:lnTo>
                      <a:pt x="393" y="383"/>
                    </a:lnTo>
                    <a:lnTo>
                      <a:pt x="393" y="382"/>
                    </a:lnTo>
                    <a:lnTo>
                      <a:pt x="393" y="382"/>
                    </a:lnTo>
                    <a:lnTo>
                      <a:pt x="393" y="382"/>
                    </a:lnTo>
                    <a:lnTo>
                      <a:pt x="393" y="382"/>
                    </a:lnTo>
                    <a:lnTo>
                      <a:pt x="393" y="381"/>
                    </a:lnTo>
                    <a:lnTo>
                      <a:pt x="393" y="381"/>
                    </a:lnTo>
                    <a:lnTo>
                      <a:pt x="393" y="381"/>
                    </a:lnTo>
                    <a:lnTo>
                      <a:pt x="393" y="381"/>
                    </a:lnTo>
                    <a:lnTo>
                      <a:pt x="393" y="378"/>
                    </a:lnTo>
                    <a:lnTo>
                      <a:pt x="393" y="378"/>
                    </a:lnTo>
                    <a:lnTo>
                      <a:pt x="393" y="378"/>
                    </a:lnTo>
                    <a:lnTo>
                      <a:pt x="388" y="365"/>
                    </a:lnTo>
                    <a:lnTo>
                      <a:pt x="388" y="365"/>
                    </a:lnTo>
                    <a:lnTo>
                      <a:pt x="379" y="349"/>
                    </a:lnTo>
                    <a:lnTo>
                      <a:pt x="373" y="340"/>
                    </a:lnTo>
                    <a:lnTo>
                      <a:pt x="373" y="340"/>
                    </a:lnTo>
                    <a:lnTo>
                      <a:pt x="383" y="326"/>
                    </a:lnTo>
                    <a:lnTo>
                      <a:pt x="383" y="326"/>
                    </a:lnTo>
                    <a:lnTo>
                      <a:pt x="393" y="329"/>
                    </a:lnTo>
                    <a:lnTo>
                      <a:pt x="412" y="331"/>
                    </a:lnTo>
                    <a:lnTo>
                      <a:pt x="412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6" y="331"/>
                    </a:lnTo>
                    <a:lnTo>
                      <a:pt x="427" y="331"/>
                    </a:lnTo>
                    <a:lnTo>
                      <a:pt x="427" y="331"/>
                    </a:lnTo>
                    <a:lnTo>
                      <a:pt x="427" y="331"/>
                    </a:lnTo>
                    <a:lnTo>
                      <a:pt x="427" y="331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8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29" y="330"/>
                    </a:lnTo>
                    <a:lnTo>
                      <a:pt x="431" y="329"/>
                    </a:lnTo>
                    <a:lnTo>
                      <a:pt x="431" y="329"/>
                    </a:lnTo>
                    <a:lnTo>
                      <a:pt x="431" y="329"/>
                    </a:lnTo>
                    <a:lnTo>
                      <a:pt x="431" y="329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1" y="328"/>
                    </a:lnTo>
                    <a:lnTo>
                      <a:pt x="432" y="326"/>
                    </a:lnTo>
                    <a:lnTo>
                      <a:pt x="432" y="326"/>
                    </a:lnTo>
                    <a:lnTo>
                      <a:pt x="432" y="326"/>
                    </a:lnTo>
                    <a:lnTo>
                      <a:pt x="432" y="326"/>
                    </a:lnTo>
                    <a:lnTo>
                      <a:pt x="432" y="325"/>
                    </a:lnTo>
                    <a:lnTo>
                      <a:pt x="432" y="325"/>
                    </a:lnTo>
                    <a:lnTo>
                      <a:pt x="432" y="325"/>
                    </a:lnTo>
                    <a:lnTo>
                      <a:pt x="432" y="325"/>
                    </a:lnTo>
                    <a:lnTo>
                      <a:pt x="433" y="324"/>
                    </a:lnTo>
                    <a:lnTo>
                      <a:pt x="433" y="324"/>
                    </a:lnTo>
                    <a:lnTo>
                      <a:pt x="434" y="323"/>
                    </a:lnTo>
                    <a:lnTo>
                      <a:pt x="434" y="323"/>
                    </a:lnTo>
                    <a:lnTo>
                      <a:pt x="434" y="321"/>
                    </a:lnTo>
                    <a:lnTo>
                      <a:pt x="434" y="321"/>
                    </a:lnTo>
                    <a:lnTo>
                      <a:pt x="434" y="321"/>
                    </a:lnTo>
                    <a:lnTo>
                      <a:pt x="434" y="321"/>
                    </a:lnTo>
                    <a:lnTo>
                      <a:pt x="434" y="320"/>
                    </a:lnTo>
                    <a:lnTo>
                      <a:pt x="434" y="320"/>
                    </a:lnTo>
                    <a:lnTo>
                      <a:pt x="434" y="320"/>
                    </a:lnTo>
                    <a:lnTo>
                      <a:pt x="434" y="320"/>
                    </a:lnTo>
                    <a:lnTo>
                      <a:pt x="436" y="319"/>
                    </a:lnTo>
                    <a:lnTo>
                      <a:pt x="436" y="319"/>
                    </a:lnTo>
                    <a:lnTo>
                      <a:pt x="436" y="318"/>
                    </a:lnTo>
                    <a:lnTo>
                      <a:pt x="436" y="318"/>
                    </a:lnTo>
                    <a:lnTo>
                      <a:pt x="436" y="318"/>
                    </a:lnTo>
                    <a:lnTo>
                      <a:pt x="436" y="318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6"/>
                    </a:lnTo>
                    <a:lnTo>
                      <a:pt x="436" y="315"/>
                    </a:lnTo>
                    <a:lnTo>
                      <a:pt x="436" y="315"/>
                    </a:lnTo>
                    <a:lnTo>
                      <a:pt x="434" y="314"/>
                    </a:lnTo>
                    <a:lnTo>
                      <a:pt x="434" y="314"/>
                    </a:lnTo>
                    <a:lnTo>
                      <a:pt x="434" y="314"/>
                    </a:lnTo>
                    <a:lnTo>
                      <a:pt x="434" y="314"/>
                    </a:lnTo>
                    <a:lnTo>
                      <a:pt x="434" y="313"/>
                    </a:lnTo>
                    <a:lnTo>
                      <a:pt x="434" y="313"/>
                    </a:lnTo>
                    <a:lnTo>
                      <a:pt x="434" y="313"/>
                    </a:lnTo>
                    <a:lnTo>
                      <a:pt x="434" y="313"/>
                    </a:lnTo>
                    <a:lnTo>
                      <a:pt x="426" y="302"/>
                    </a:lnTo>
                    <a:lnTo>
                      <a:pt x="426" y="302"/>
                    </a:lnTo>
                    <a:lnTo>
                      <a:pt x="412" y="290"/>
                    </a:lnTo>
                    <a:lnTo>
                      <a:pt x="403" y="282"/>
                    </a:lnTo>
                    <a:lnTo>
                      <a:pt x="403" y="282"/>
                    </a:lnTo>
                    <a:lnTo>
                      <a:pt x="404" y="276"/>
                    </a:lnTo>
                    <a:lnTo>
                      <a:pt x="404" y="276"/>
                    </a:lnTo>
                    <a:lnTo>
                      <a:pt x="407" y="267"/>
                    </a:lnTo>
                    <a:lnTo>
                      <a:pt x="407" y="267"/>
                    </a:lnTo>
                    <a:lnTo>
                      <a:pt x="418" y="266"/>
                    </a:lnTo>
                    <a:lnTo>
                      <a:pt x="436" y="262"/>
                    </a:lnTo>
                    <a:lnTo>
                      <a:pt x="436" y="262"/>
                    </a:lnTo>
                    <a:lnTo>
                      <a:pt x="448" y="257"/>
                    </a:lnTo>
                    <a:lnTo>
                      <a:pt x="448" y="257"/>
                    </a:lnTo>
                    <a:lnTo>
                      <a:pt x="448" y="257"/>
                    </a:lnTo>
                    <a:lnTo>
                      <a:pt x="448" y="257"/>
                    </a:lnTo>
                    <a:lnTo>
                      <a:pt x="451" y="256"/>
                    </a:lnTo>
                    <a:lnTo>
                      <a:pt x="451" y="256"/>
                    </a:lnTo>
                    <a:lnTo>
                      <a:pt x="451" y="256"/>
                    </a:lnTo>
                    <a:lnTo>
                      <a:pt x="451" y="256"/>
                    </a:lnTo>
                    <a:lnTo>
                      <a:pt x="451" y="256"/>
                    </a:lnTo>
                    <a:lnTo>
                      <a:pt x="451" y="256"/>
                    </a:lnTo>
                    <a:lnTo>
                      <a:pt x="452" y="256"/>
                    </a:lnTo>
                    <a:lnTo>
                      <a:pt x="452" y="256"/>
                    </a:lnTo>
                    <a:lnTo>
                      <a:pt x="452" y="255"/>
                    </a:lnTo>
                    <a:lnTo>
                      <a:pt x="452" y="255"/>
                    </a:lnTo>
                    <a:lnTo>
                      <a:pt x="452" y="255"/>
                    </a:lnTo>
                    <a:lnTo>
                      <a:pt x="452" y="255"/>
                    </a:lnTo>
                    <a:lnTo>
                      <a:pt x="452" y="253"/>
                    </a:lnTo>
                    <a:lnTo>
                      <a:pt x="452" y="253"/>
                    </a:lnTo>
                    <a:lnTo>
                      <a:pt x="453" y="253"/>
                    </a:lnTo>
                    <a:lnTo>
                      <a:pt x="453" y="253"/>
                    </a:lnTo>
                    <a:lnTo>
                      <a:pt x="453" y="252"/>
                    </a:lnTo>
                    <a:lnTo>
                      <a:pt x="453" y="252"/>
                    </a:lnTo>
                    <a:lnTo>
                      <a:pt x="453" y="252"/>
                    </a:lnTo>
                    <a:lnTo>
                      <a:pt x="453" y="252"/>
                    </a:lnTo>
                    <a:lnTo>
                      <a:pt x="453" y="251"/>
                    </a:lnTo>
                    <a:lnTo>
                      <a:pt x="453" y="251"/>
                    </a:lnTo>
                    <a:lnTo>
                      <a:pt x="453" y="251"/>
                    </a:lnTo>
                    <a:lnTo>
                      <a:pt x="453" y="251"/>
                    </a:lnTo>
                    <a:lnTo>
                      <a:pt x="453" y="250"/>
                    </a:lnTo>
                    <a:lnTo>
                      <a:pt x="453" y="250"/>
                    </a:lnTo>
                    <a:lnTo>
                      <a:pt x="453" y="248"/>
                    </a:lnTo>
                    <a:lnTo>
                      <a:pt x="453" y="248"/>
                    </a:lnTo>
                    <a:lnTo>
                      <a:pt x="453" y="247"/>
                    </a:lnTo>
                    <a:lnTo>
                      <a:pt x="453" y="247"/>
                    </a:lnTo>
                    <a:lnTo>
                      <a:pt x="453" y="246"/>
                    </a:lnTo>
                    <a:lnTo>
                      <a:pt x="453" y="246"/>
                    </a:lnTo>
                    <a:lnTo>
                      <a:pt x="453" y="246"/>
                    </a:lnTo>
                    <a:lnTo>
                      <a:pt x="453" y="246"/>
                    </a:lnTo>
                    <a:lnTo>
                      <a:pt x="453" y="245"/>
                    </a:lnTo>
                    <a:lnTo>
                      <a:pt x="453" y="245"/>
                    </a:lnTo>
                    <a:lnTo>
                      <a:pt x="453" y="243"/>
                    </a:lnTo>
                    <a:lnTo>
                      <a:pt x="453" y="243"/>
                    </a:lnTo>
                    <a:lnTo>
                      <a:pt x="453" y="243"/>
                    </a:lnTo>
                    <a:lnTo>
                      <a:pt x="453" y="243"/>
                    </a:lnTo>
                    <a:lnTo>
                      <a:pt x="453" y="242"/>
                    </a:lnTo>
                    <a:lnTo>
                      <a:pt x="453" y="242"/>
                    </a:lnTo>
                    <a:lnTo>
                      <a:pt x="453" y="241"/>
                    </a:lnTo>
                    <a:lnTo>
                      <a:pt x="453" y="241"/>
                    </a:lnTo>
                    <a:lnTo>
                      <a:pt x="453" y="241"/>
                    </a:lnTo>
                    <a:lnTo>
                      <a:pt x="453" y="241"/>
                    </a:lnTo>
                    <a:lnTo>
                      <a:pt x="453" y="239"/>
                    </a:lnTo>
                    <a:lnTo>
                      <a:pt x="453" y="239"/>
                    </a:lnTo>
                    <a:lnTo>
                      <a:pt x="453" y="239"/>
                    </a:lnTo>
                    <a:lnTo>
                      <a:pt x="453" y="239"/>
                    </a:lnTo>
                    <a:lnTo>
                      <a:pt x="453" y="239"/>
                    </a:lnTo>
                    <a:lnTo>
                      <a:pt x="453" y="239"/>
                    </a:lnTo>
                    <a:lnTo>
                      <a:pt x="453" y="238"/>
                    </a:lnTo>
                    <a:lnTo>
                      <a:pt x="453" y="238"/>
                    </a:lnTo>
                    <a:lnTo>
                      <a:pt x="452" y="238"/>
                    </a:lnTo>
                    <a:lnTo>
                      <a:pt x="452" y="238"/>
                    </a:lnTo>
                    <a:lnTo>
                      <a:pt x="452" y="238"/>
                    </a:lnTo>
                    <a:lnTo>
                      <a:pt x="452" y="238"/>
                    </a:lnTo>
                    <a:lnTo>
                      <a:pt x="451" y="237"/>
                    </a:lnTo>
                    <a:lnTo>
                      <a:pt x="451" y="237"/>
                    </a:lnTo>
                    <a:lnTo>
                      <a:pt x="451" y="237"/>
                    </a:lnTo>
                    <a:lnTo>
                      <a:pt x="451" y="237"/>
                    </a:lnTo>
                    <a:lnTo>
                      <a:pt x="439" y="229"/>
                    </a:lnTo>
                    <a:lnTo>
                      <a:pt x="439" y="229"/>
                    </a:lnTo>
                    <a:lnTo>
                      <a:pt x="422" y="222"/>
                    </a:lnTo>
                    <a:lnTo>
                      <a:pt x="410" y="219"/>
                    </a:lnTo>
                    <a:lnTo>
                      <a:pt x="410" y="219"/>
                    </a:lnTo>
                    <a:lnTo>
                      <a:pt x="409" y="203"/>
                    </a:lnTo>
                    <a:lnTo>
                      <a:pt x="409" y="203"/>
                    </a:lnTo>
                    <a:lnTo>
                      <a:pt x="419" y="199"/>
                    </a:lnTo>
                    <a:lnTo>
                      <a:pt x="436" y="188"/>
                    </a:lnTo>
                    <a:lnTo>
                      <a:pt x="436" y="188"/>
                    </a:lnTo>
                    <a:lnTo>
                      <a:pt x="446" y="180"/>
                    </a:lnTo>
                    <a:lnTo>
                      <a:pt x="446" y="180"/>
                    </a:lnTo>
                    <a:lnTo>
                      <a:pt x="446" y="180"/>
                    </a:lnTo>
                    <a:lnTo>
                      <a:pt x="446" y="179"/>
                    </a:lnTo>
                    <a:lnTo>
                      <a:pt x="446" y="179"/>
                    </a:lnTo>
                    <a:lnTo>
                      <a:pt x="447" y="176"/>
                    </a:lnTo>
                    <a:lnTo>
                      <a:pt x="447" y="176"/>
                    </a:lnTo>
                    <a:lnTo>
                      <a:pt x="447" y="176"/>
                    </a:lnTo>
                    <a:lnTo>
                      <a:pt x="447" y="176"/>
                    </a:lnTo>
                    <a:lnTo>
                      <a:pt x="448" y="176"/>
                    </a:lnTo>
                    <a:lnTo>
                      <a:pt x="448" y="176"/>
                    </a:lnTo>
                    <a:lnTo>
                      <a:pt x="448" y="175"/>
                    </a:lnTo>
                    <a:lnTo>
                      <a:pt x="448" y="175"/>
                    </a:lnTo>
                    <a:lnTo>
                      <a:pt x="448" y="175"/>
                    </a:lnTo>
                    <a:lnTo>
                      <a:pt x="448" y="175"/>
                    </a:lnTo>
                    <a:lnTo>
                      <a:pt x="448" y="174"/>
                    </a:lnTo>
                    <a:lnTo>
                      <a:pt x="448" y="174"/>
                    </a:lnTo>
                    <a:lnTo>
                      <a:pt x="448" y="173"/>
                    </a:lnTo>
                    <a:lnTo>
                      <a:pt x="448" y="173"/>
                    </a:lnTo>
                    <a:lnTo>
                      <a:pt x="448" y="173"/>
                    </a:lnTo>
                    <a:lnTo>
                      <a:pt x="448" y="173"/>
                    </a:lnTo>
                    <a:lnTo>
                      <a:pt x="447" y="171"/>
                    </a:lnTo>
                    <a:lnTo>
                      <a:pt x="447" y="171"/>
                    </a:lnTo>
                    <a:lnTo>
                      <a:pt x="447" y="171"/>
                    </a:lnTo>
                    <a:lnTo>
                      <a:pt x="447" y="171"/>
                    </a:lnTo>
                    <a:lnTo>
                      <a:pt x="447" y="170"/>
                    </a:lnTo>
                    <a:lnTo>
                      <a:pt x="447" y="170"/>
                    </a:lnTo>
                    <a:lnTo>
                      <a:pt x="447" y="170"/>
                    </a:lnTo>
                    <a:lnTo>
                      <a:pt x="447" y="170"/>
                    </a:lnTo>
                    <a:lnTo>
                      <a:pt x="447" y="169"/>
                    </a:lnTo>
                    <a:lnTo>
                      <a:pt x="447" y="169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6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5"/>
                    </a:lnTo>
                    <a:lnTo>
                      <a:pt x="446" y="164"/>
                    </a:lnTo>
                    <a:lnTo>
                      <a:pt x="446" y="164"/>
                    </a:lnTo>
                    <a:lnTo>
                      <a:pt x="446" y="164"/>
                    </a:lnTo>
                    <a:lnTo>
                      <a:pt x="446" y="164"/>
                    </a:lnTo>
                    <a:lnTo>
                      <a:pt x="444" y="163"/>
                    </a:lnTo>
                    <a:lnTo>
                      <a:pt x="444" y="163"/>
                    </a:lnTo>
                    <a:lnTo>
                      <a:pt x="444" y="163"/>
                    </a:lnTo>
                    <a:lnTo>
                      <a:pt x="444" y="163"/>
                    </a:lnTo>
                    <a:lnTo>
                      <a:pt x="444" y="161"/>
                    </a:lnTo>
                    <a:lnTo>
                      <a:pt x="444" y="161"/>
                    </a:lnTo>
                    <a:lnTo>
                      <a:pt x="443" y="161"/>
                    </a:lnTo>
                    <a:lnTo>
                      <a:pt x="443" y="161"/>
                    </a:lnTo>
                    <a:lnTo>
                      <a:pt x="443" y="161"/>
                    </a:lnTo>
                    <a:lnTo>
                      <a:pt x="443" y="161"/>
                    </a:lnTo>
                    <a:lnTo>
                      <a:pt x="443" y="160"/>
                    </a:lnTo>
                    <a:lnTo>
                      <a:pt x="443" y="160"/>
                    </a:lnTo>
                    <a:lnTo>
                      <a:pt x="442" y="160"/>
                    </a:lnTo>
                    <a:lnTo>
                      <a:pt x="442" y="160"/>
                    </a:lnTo>
                    <a:lnTo>
                      <a:pt x="442" y="160"/>
                    </a:lnTo>
                    <a:lnTo>
                      <a:pt x="442" y="160"/>
                    </a:lnTo>
                    <a:lnTo>
                      <a:pt x="441" y="159"/>
                    </a:lnTo>
                    <a:lnTo>
                      <a:pt x="441" y="159"/>
                    </a:lnTo>
                    <a:lnTo>
                      <a:pt x="439" y="159"/>
                    </a:lnTo>
                    <a:lnTo>
                      <a:pt x="439" y="159"/>
                    </a:lnTo>
                    <a:lnTo>
                      <a:pt x="439" y="159"/>
                    </a:lnTo>
                    <a:lnTo>
                      <a:pt x="427" y="158"/>
                    </a:lnTo>
                    <a:lnTo>
                      <a:pt x="427" y="158"/>
                    </a:lnTo>
                    <a:lnTo>
                      <a:pt x="408" y="156"/>
                    </a:lnTo>
                    <a:lnTo>
                      <a:pt x="397" y="156"/>
                    </a:lnTo>
                    <a:lnTo>
                      <a:pt x="397" y="156"/>
                    </a:lnTo>
                    <a:lnTo>
                      <a:pt x="390" y="142"/>
                    </a:lnTo>
                    <a:lnTo>
                      <a:pt x="390" y="142"/>
                    </a:lnTo>
                    <a:lnTo>
                      <a:pt x="398" y="135"/>
                    </a:lnTo>
                    <a:lnTo>
                      <a:pt x="409" y="120"/>
                    </a:lnTo>
                    <a:lnTo>
                      <a:pt x="409" y="120"/>
                    </a:lnTo>
                    <a:lnTo>
                      <a:pt x="416" y="108"/>
                    </a:lnTo>
                    <a:lnTo>
                      <a:pt x="416" y="108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7" y="106"/>
                    </a:lnTo>
                    <a:lnTo>
                      <a:pt x="417" y="106"/>
                    </a:lnTo>
                    <a:lnTo>
                      <a:pt x="417" y="106"/>
                    </a:lnTo>
                    <a:lnTo>
                      <a:pt x="417" y="106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5"/>
                    </a:lnTo>
                    <a:lnTo>
                      <a:pt x="417" y="103"/>
                    </a:lnTo>
                    <a:lnTo>
                      <a:pt x="417" y="103"/>
                    </a:lnTo>
                    <a:lnTo>
                      <a:pt x="417" y="103"/>
                    </a:lnTo>
                    <a:lnTo>
                      <a:pt x="417" y="103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7" y="102"/>
                    </a:lnTo>
                    <a:lnTo>
                      <a:pt x="416" y="101"/>
                    </a:lnTo>
                    <a:lnTo>
                      <a:pt x="416" y="101"/>
                    </a:lnTo>
                    <a:lnTo>
                      <a:pt x="416" y="101"/>
                    </a:lnTo>
                    <a:lnTo>
                      <a:pt x="416" y="101"/>
                    </a:lnTo>
                    <a:lnTo>
                      <a:pt x="416" y="100"/>
                    </a:lnTo>
                    <a:lnTo>
                      <a:pt x="416" y="100"/>
                    </a:lnTo>
                    <a:lnTo>
                      <a:pt x="416" y="100"/>
                    </a:lnTo>
                    <a:lnTo>
                      <a:pt x="416" y="100"/>
                    </a:lnTo>
                    <a:lnTo>
                      <a:pt x="414" y="98"/>
                    </a:lnTo>
                    <a:lnTo>
                      <a:pt x="414" y="98"/>
                    </a:lnTo>
                    <a:lnTo>
                      <a:pt x="414" y="98"/>
                    </a:lnTo>
                    <a:lnTo>
                      <a:pt x="414" y="98"/>
                    </a:lnTo>
                    <a:lnTo>
                      <a:pt x="413" y="97"/>
                    </a:lnTo>
                    <a:lnTo>
                      <a:pt x="413" y="97"/>
                    </a:lnTo>
                    <a:lnTo>
                      <a:pt x="413" y="96"/>
                    </a:lnTo>
                    <a:lnTo>
                      <a:pt x="413" y="96"/>
                    </a:lnTo>
                    <a:lnTo>
                      <a:pt x="412" y="95"/>
                    </a:lnTo>
                    <a:lnTo>
                      <a:pt x="412" y="95"/>
                    </a:lnTo>
                    <a:lnTo>
                      <a:pt x="412" y="95"/>
                    </a:lnTo>
                    <a:lnTo>
                      <a:pt x="412" y="95"/>
                    </a:lnTo>
                    <a:lnTo>
                      <a:pt x="412" y="93"/>
                    </a:lnTo>
                    <a:lnTo>
                      <a:pt x="412" y="93"/>
                    </a:lnTo>
                    <a:lnTo>
                      <a:pt x="410" y="93"/>
                    </a:lnTo>
                    <a:lnTo>
                      <a:pt x="410" y="93"/>
                    </a:lnTo>
                    <a:lnTo>
                      <a:pt x="410" y="93"/>
                    </a:lnTo>
                    <a:lnTo>
                      <a:pt x="410" y="93"/>
                    </a:lnTo>
                    <a:lnTo>
                      <a:pt x="409" y="92"/>
                    </a:lnTo>
                    <a:lnTo>
                      <a:pt x="409" y="92"/>
                    </a:lnTo>
                    <a:lnTo>
                      <a:pt x="409" y="92"/>
                    </a:lnTo>
                    <a:lnTo>
                      <a:pt x="409" y="92"/>
                    </a:lnTo>
                    <a:lnTo>
                      <a:pt x="408" y="91"/>
                    </a:lnTo>
                    <a:lnTo>
                      <a:pt x="408" y="91"/>
                    </a:lnTo>
                    <a:lnTo>
                      <a:pt x="408" y="91"/>
                    </a:lnTo>
                    <a:lnTo>
                      <a:pt x="408" y="91"/>
                    </a:lnTo>
                    <a:lnTo>
                      <a:pt x="407" y="91"/>
                    </a:lnTo>
                    <a:lnTo>
                      <a:pt x="407" y="91"/>
                    </a:lnTo>
                    <a:lnTo>
                      <a:pt x="407" y="91"/>
                    </a:lnTo>
                    <a:lnTo>
                      <a:pt x="407" y="91"/>
                    </a:lnTo>
                    <a:lnTo>
                      <a:pt x="405" y="91"/>
                    </a:lnTo>
                    <a:lnTo>
                      <a:pt x="405" y="91"/>
                    </a:lnTo>
                    <a:lnTo>
                      <a:pt x="405" y="91"/>
                    </a:lnTo>
                    <a:lnTo>
                      <a:pt x="405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404" y="91"/>
                    </a:lnTo>
                    <a:lnTo>
                      <a:pt x="390" y="93"/>
                    </a:lnTo>
                    <a:lnTo>
                      <a:pt x="390" y="93"/>
                    </a:lnTo>
                    <a:lnTo>
                      <a:pt x="373" y="98"/>
                    </a:lnTo>
                    <a:lnTo>
                      <a:pt x="363" y="103"/>
                    </a:lnTo>
                    <a:lnTo>
                      <a:pt x="363" y="103"/>
                    </a:lnTo>
                    <a:lnTo>
                      <a:pt x="351" y="92"/>
                    </a:lnTo>
                    <a:lnTo>
                      <a:pt x="351" y="92"/>
                    </a:lnTo>
                    <a:lnTo>
                      <a:pt x="356" y="82"/>
                    </a:lnTo>
                    <a:lnTo>
                      <a:pt x="361" y="63"/>
                    </a:lnTo>
                    <a:lnTo>
                      <a:pt x="361" y="63"/>
                    </a:lnTo>
                    <a:lnTo>
                      <a:pt x="364" y="51"/>
                    </a:lnTo>
                    <a:lnTo>
                      <a:pt x="364" y="51"/>
                    </a:lnTo>
                    <a:lnTo>
                      <a:pt x="364" y="51"/>
                    </a:lnTo>
                    <a:lnTo>
                      <a:pt x="364" y="51"/>
                    </a:lnTo>
                    <a:lnTo>
                      <a:pt x="364" y="51"/>
                    </a:lnTo>
                    <a:lnTo>
                      <a:pt x="364" y="51"/>
                    </a:lnTo>
                    <a:lnTo>
                      <a:pt x="364" y="49"/>
                    </a:lnTo>
                    <a:lnTo>
                      <a:pt x="364" y="49"/>
                    </a:lnTo>
                    <a:lnTo>
                      <a:pt x="364" y="48"/>
                    </a:lnTo>
                    <a:lnTo>
                      <a:pt x="364" y="48"/>
                    </a:lnTo>
                    <a:lnTo>
                      <a:pt x="364" y="47"/>
                    </a:lnTo>
                    <a:lnTo>
                      <a:pt x="364" y="47"/>
                    </a:lnTo>
                    <a:lnTo>
                      <a:pt x="364" y="47"/>
                    </a:lnTo>
                    <a:lnTo>
                      <a:pt x="364" y="47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5"/>
                    </a:lnTo>
                    <a:lnTo>
                      <a:pt x="363" y="44"/>
                    </a:lnTo>
                    <a:lnTo>
                      <a:pt x="363" y="44"/>
                    </a:lnTo>
                    <a:lnTo>
                      <a:pt x="361" y="44"/>
                    </a:lnTo>
                    <a:lnTo>
                      <a:pt x="361" y="44"/>
                    </a:lnTo>
                    <a:lnTo>
                      <a:pt x="361" y="44"/>
                    </a:lnTo>
                    <a:lnTo>
                      <a:pt x="361" y="44"/>
                    </a:lnTo>
                    <a:lnTo>
                      <a:pt x="360" y="43"/>
                    </a:lnTo>
                    <a:lnTo>
                      <a:pt x="360" y="43"/>
                    </a:lnTo>
                    <a:lnTo>
                      <a:pt x="360" y="43"/>
                    </a:lnTo>
                    <a:lnTo>
                      <a:pt x="360" y="43"/>
                    </a:lnTo>
                    <a:lnTo>
                      <a:pt x="359" y="42"/>
                    </a:lnTo>
                    <a:lnTo>
                      <a:pt x="359" y="42"/>
                    </a:lnTo>
                    <a:lnTo>
                      <a:pt x="359" y="42"/>
                    </a:lnTo>
                    <a:lnTo>
                      <a:pt x="359" y="42"/>
                    </a:lnTo>
                    <a:lnTo>
                      <a:pt x="358" y="40"/>
                    </a:lnTo>
                    <a:lnTo>
                      <a:pt x="358" y="40"/>
                    </a:lnTo>
                    <a:lnTo>
                      <a:pt x="356" y="40"/>
                    </a:lnTo>
                    <a:lnTo>
                      <a:pt x="356" y="40"/>
                    </a:lnTo>
                    <a:lnTo>
                      <a:pt x="355" y="39"/>
                    </a:lnTo>
                    <a:lnTo>
                      <a:pt x="355" y="39"/>
                    </a:lnTo>
                    <a:lnTo>
                      <a:pt x="355" y="39"/>
                    </a:lnTo>
                    <a:lnTo>
                      <a:pt x="355" y="39"/>
                    </a:lnTo>
                    <a:lnTo>
                      <a:pt x="354" y="39"/>
                    </a:lnTo>
                    <a:lnTo>
                      <a:pt x="354" y="39"/>
                    </a:lnTo>
                    <a:lnTo>
                      <a:pt x="354" y="38"/>
                    </a:lnTo>
                    <a:lnTo>
                      <a:pt x="354" y="38"/>
                    </a:lnTo>
                    <a:lnTo>
                      <a:pt x="353" y="38"/>
                    </a:lnTo>
                    <a:lnTo>
                      <a:pt x="353" y="38"/>
                    </a:lnTo>
                    <a:lnTo>
                      <a:pt x="353" y="38"/>
                    </a:lnTo>
                    <a:lnTo>
                      <a:pt x="353" y="38"/>
                    </a:lnTo>
                    <a:lnTo>
                      <a:pt x="351" y="38"/>
                    </a:lnTo>
                    <a:lnTo>
                      <a:pt x="351" y="38"/>
                    </a:lnTo>
                    <a:lnTo>
                      <a:pt x="351" y="38"/>
                    </a:lnTo>
                    <a:lnTo>
                      <a:pt x="351" y="38"/>
                    </a:lnTo>
                    <a:lnTo>
                      <a:pt x="350" y="38"/>
                    </a:lnTo>
                    <a:lnTo>
                      <a:pt x="350" y="38"/>
                    </a:lnTo>
                    <a:lnTo>
                      <a:pt x="350" y="38"/>
                    </a:lnTo>
                    <a:lnTo>
                      <a:pt x="350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7" y="38"/>
                    </a:lnTo>
                    <a:lnTo>
                      <a:pt x="347" y="38"/>
                    </a:lnTo>
                    <a:lnTo>
                      <a:pt x="347" y="38"/>
                    </a:lnTo>
                    <a:lnTo>
                      <a:pt x="347" y="38"/>
                    </a:lnTo>
                    <a:lnTo>
                      <a:pt x="346" y="38"/>
                    </a:lnTo>
                    <a:lnTo>
                      <a:pt x="346" y="38"/>
                    </a:lnTo>
                    <a:lnTo>
                      <a:pt x="346" y="38"/>
                    </a:lnTo>
                    <a:lnTo>
                      <a:pt x="346" y="38"/>
                    </a:lnTo>
                    <a:lnTo>
                      <a:pt x="346" y="38"/>
                    </a:lnTo>
                    <a:lnTo>
                      <a:pt x="346" y="38"/>
                    </a:lnTo>
                    <a:lnTo>
                      <a:pt x="335" y="44"/>
                    </a:lnTo>
                    <a:lnTo>
                      <a:pt x="335" y="44"/>
                    </a:lnTo>
                    <a:lnTo>
                      <a:pt x="320" y="57"/>
                    </a:lnTo>
                    <a:lnTo>
                      <a:pt x="311" y="64"/>
                    </a:lnTo>
                    <a:lnTo>
                      <a:pt x="311" y="64"/>
                    </a:lnTo>
                    <a:lnTo>
                      <a:pt x="297" y="58"/>
                    </a:lnTo>
                    <a:lnTo>
                      <a:pt x="297" y="58"/>
                    </a:lnTo>
                    <a:lnTo>
                      <a:pt x="298" y="47"/>
                    </a:lnTo>
                    <a:lnTo>
                      <a:pt x="298" y="38"/>
                    </a:lnTo>
                    <a:lnTo>
                      <a:pt x="297" y="28"/>
                    </a:lnTo>
                    <a:lnTo>
                      <a:pt x="297" y="28"/>
                    </a:lnTo>
                    <a:lnTo>
                      <a:pt x="295" y="14"/>
                    </a:lnTo>
                    <a:lnTo>
                      <a:pt x="295" y="14"/>
                    </a:lnTo>
                    <a:lnTo>
                      <a:pt x="295" y="14"/>
                    </a:lnTo>
                    <a:lnTo>
                      <a:pt x="295" y="14"/>
                    </a:lnTo>
                    <a:lnTo>
                      <a:pt x="295" y="14"/>
                    </a:lnTo>
                    <a:lnTo>
                      <a:pt x="295" y="14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5" y="13"/>
                    </a:lnTo>
                    <a:lnTo>
                      <a:pt x="293" y="11"/>
                    </a:lnTo>
                    <a:lnTo>
                      <a:pt x="293" y="11"/>
                    </a:lnTo>
                    <a:lnTo>
                      <a:pt x="293" y="11"/>
                    </a:lnTo>
                    <a:lnTo>
                      <a:pt x="293" y="10"/>
                    </a:lnTo>
                    <a:lnTo>
                      <a:pt x="293" y="10"/>
                    </a:lnTo>
                    <a:lnTo>
                      <a:pt x="292" y="10"/>
                    </a:lnTo>
                    <a:lnTo>
                      <a:pt x="292" y="10"/>
                    </a:lnTo>
                    <a:lnTo>
                      <a:pt x="292" y="10"/>
                    </a:lnTo>
                    <a:lnTo>
                      <a:pt x="292" y="10"/>
                    </a:lnTo>
                    <a:lnTo>
                      <a:pt x="292" y="9"/>
                    </a:lnTo>
                    <a:lnTo>
                      <a:pt x="292" y="9"/>
                    </a:lnTo>
                    <a:lnTo>
                      <a:pt x="290" y="9"/>
                    </a:lnTo>
                    <a:lnTo>
                      <a:pt x="290" y="9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87" y="8"/>
                    </a:lnTo>
                    <a:lnTo>
                      <a:pt x="287" y="8"/>
                    </a:lnTo>
                    <a:lnTo>
                      <a:pt x="286" y="8"/>
                    </a:lnTo>
                    <a:lnTo>
                      <a:pt x="286" y="8"/>
                    </a:lnTo>
                    <a:lnTo>
                      <a:pt x="284" y="6"/>
                    </a:lnTo>
                    <a:lnTo>
                      <a:pt x="284" y="6"/>
                    </a:lnTo>
                    <a:lnTo>
                      <a:pt x="283" y="6"/>
                    </a:lnTo>
                    <a:lnTo>
                      <a:pt x="283" y="6"/>
                    </a:lnTo>
                    <a:lnTo>
                      <a:pt x="282" y="6"/>
                    </a:lnTo>
                    <a:lnTo>
                      <a:pt x="282" y="6"/>
                    </a:lnTo>
                    <a:lnTo>
                      <a:pt x="282" y="6"/>
                    </a:lnTo>
                    <a:lnTo>
                      <a:pt x="282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9" y="6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78" y="6"/>
                    </a:lnTo>
                    <a:lnTo>
                      <a:pt x="276" y="8"/>
                    </a:lnTo>
                    <a:lnTo>
                      <a:pt x="276" y="8"/>
                    </a:lnTo>
                    <a:lnTo>
                      <a:pt x="276" y="8"/>
                    </a:lnTo>
                    <a:lnTo>
                      <a:pt x="276" y="8"/>
                    </a:lnTo>
                    <a:lnTo>
                      <a:pt x="274" y="9"/>
                    </a:lnTo>
                    <a:lnTo>
                      <a:pt x="274" y="9"/>
                    </a:lnTo>
                    <a:lnTo>
                      <a:pt x="274" y="9"/>
                    </a:lnTo>
                    <a:lnTo>
                      <a:pt x="274" y="9"/>
                    </a:lnTo>
                    <a:lnTo>
                      <a:pt x="274" y="9"/>
                    </a:lnTo>
                    <a:lnTo>
                      <a:pt x="274" y="9"/>
                    </a:lnTo>
                    <a:lnTo>
                      <a:pt x="266" y="19"/>
                    </a:lnTo>
                    <a:lnTo>
                      <a:pt x="266" y="19"/>
                    </a:lnTo>
                    <a:lnTo>
                      <a:pt x="259" y="28"/>
                    </a:lnTo>
                    <a:lnTo>
                      <a:pt x="255" y="35"/>
                    </a:lnTo>
                    <a:lnTo>
                      <a:pt x="250" y="45"/>
                    </a:lnTo>
                    <a:lnTo>
                      <a:pt x="250" y="45"/>
                    </a:lnTo>
                    <a:lnTo>
                      <a:pt x="235" y="44"/>
                    </a:lnTo>
                    <a:lnTo>
                      <a:pt x="235" y="44"/>
                    </a:lnTo>
                    <a:lnTo>
                      <a:pt x="232" y="33"/>
                    </a:lnTo>
                    <a:lnTo>
                      <a:pt x="229" y="25"/>
                    </a:lnTo>
                    <a:lnTo>
                      <a:pt x="224" y="15"/>
                    </a:lnTo>
                    <a:lnTo>
                      <a:pt x="224" y="15"/>
                    </a:lnTo>
                    <a:lnTo>
                      <a:pt x="218" y="4"/>
                    </a:lnTo>
                    <a:lnTo>
                      <a:pt x="218" y="4"/>
                    </a:lnTo>
                    <a:lnTo>
                      <a:pt x="218" y="4"/>
                    </a:lnTo>
                    <a:lnTo>
                      <a:pt x="218" y="4"/>
                    </a:lnTo>
                    <a:lnTo>
                      <a:pt x="218" y="4"/>
                    </a:lnTo>
                    <a:lnTo>
                      <a:pt x="218" y="4"/>
                    </a:lnTo>
                    <a:lnTo>
                      <a:pt x="216" y="3"/>
                    </a:lnTo>
                    <a:lnTo>
                      <a:pt x="216" y="3"/>
                    </a:lnTo>
                    <a:lnTo>
                      <a:pt x="216" y="3"/>
                    </a:lnTo>
                    <a:lnTo>
                      <a:pt x="216" y="3"/>
                    </a:lnTo>
                    <a:lnTo>
                      <a:pt x="215" y="1"/>
                    </a:lnTo>
                    <a:lnTo>
                      <a:pt x="215" y="1"/>
                    </a:lnTo>
                    <a:lnTo>
                      <a:pt x="214" y="1"/>
                    </a:lnTo>
                    <a:lnTo>
                      <a:pt x="214" y="1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10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9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4" y="1"/>
                    </a:lnTo>
                    <a:lnTo>
                      <a:pt x="204" y="1"/>
                    </a:lnTo>
                    <a:lnTo>
                      <a:pt x="203" y="1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1" y="1"/>
                    </a:lnTo>
                    <a:lnTo>
                      <a:pt x="200" y="1"/>
                    </a:lnTo>
                    <a:lnTo>
                      <a:pt x="200" y="1"/>
                    </a:lnTo>
                    <a:lnTo>
                      <a:pt x="200" y="1"/>
                    </a:lnTo>
                    <a:lnTo>
                      <a:pt x="200" y="1"/>
                    </a:lnTo>
                    <a:lnTo>
                      <a:pt x="200" y="3"/>
                    </a:lnTo>
                    <a:lnTo>
                      <a:pt x="200" y="3"/>
                    </a:lnTo>
                    <a:lnTo>
                      <a:pt x="199" y="3"/>
                    </a:lnTo>
                    <a:lnTo>
                      <a:pt x="199" y="3"/>
                    </a:lnTo>
                    <a:lnTo>
                      <a:pt x="199" y="3"/>
                    </a:lnTo>
                    <a:lnTo>
                      <a:pt x="199" y="3"/>
                    </a:lnTo>
                    <a:lnTo>
                      <a:pt x="199" y="3"/>
                    </a:lnTo>
                    <a:lnTo>
                      <a:pt x="199" y="3"/>
                    </a:lnTo>
                    <a:lnTo>
                      <a:pt x="198" y="4"/>
                    </a:lnTo>
                    <a:lnTo>
                      <a:pt x="198" y="4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6" y="6"/>
                    </a:lnTo>
                    <a:lnTo>
                      <a:pt x="196" y="6"/>
                    </a:lnTo>
                    <a:lnTo>
                      <a:pt x="196" y="6"/>
                    </a:lnTo>
                    <a:lnTo>
                      <a:pt x="196" y="6"/>
                    </a:lnTo>
                    <a:lnTo>
                      <a:pt x="193" y="18"/>
                    </a:lnTo>
                    <a:lnTo>
                      <a:pt x="193" y="18"/>
                    </a:lnTo>
                    <a:lnTo>
                      <a:pt x="189" y="28"/>
                    </a:lnTo>
                    <a:lnTo>
                      <a:pt x="187" y="37"/>
                    </a:lnTo>
                    <a:lnTo>
                      <a:pt x="186" y="48"/>
                    </a:lnTo>
                    <a:lnTo>
                      <a:pt x="186" y="48"/>
                    </a:lnTo>
                    <a:lnTo>
                      <a:pt x="171" y="52"/>
                    </a:lnTo>
                    <a:lnTo>
                      <a:pt x="171" y="52"/>
                    </a:lnTo>
                    <a:lnTo>
                      <a:pt x="165" y="43"/>
                    </a:lnTo>
                    <a:lnTo>
                      <a:pt x="160" y="37"/>
                    </a:lnTo>
                    <a:lnTo>
                      <a:pt x="152" y="29"/>
                    </a:lnTo>
                    <a:lnTo>
                      <a:pt x="152" y="29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2" y="20"/>
                    </a:lnTo>
                    <a:lnTo>
                      <a:pt x="141" y="20"/>
                    </a:lnTo>
                    <a:lnTo>
                      <a:pt x="141" y="20"/>
                    </a:lnTo>
                    <a:lnTo>
                      <a:pt x="141" y="19"/>
                    </a:lnTo>
                    <a:lnTo>
                      <a:pt x="141" y="19"/>
                    </a:lnTo>
                    <a:lnTo>
                      <a:pt x="138" y="19"/>
                    </a:lnTo>
                    <a:lnTo>
                      <a:pt x="138" y="19"/>
                    </a:lnTo>
                    <a:lnTo>
                      <a:pt x="137" y="19"/>
                    </a:lnTo>
                    <a:lnTo>
                      <a:pt x="137" y="19"/>
                    </a:lnTo>
                    <a:lnTo>
                      <a:pt x="137" y="19"/>
                    </a:lnTo>
                    <a:lnTo>
                      <a:pt x="137" y="19"/>
                    </a:lnTo>
                    <a:lnTo>
                      <a:pt x="136" y="19"/>
                    </a:lnTo>
                    <a:lnTo>
                      <a:pt x="136" y="19"/>
                    </a:lnTo>
                    <a:lnTo>
                      <a:pt x="133" y="19"/>
                    </a:lnTo>
                    <a:lnTo>
                      <a:pt x="133" y="19"/>
                    </a:lnTo>
                    <a:lnTo>
                      <a:pt x="133" y="19"/>
                    </a:lnTo>
                    <a:lnTo>
                      <a:pt x="133" y="19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2" y="20"/>
                    </a:lnTo>
                    <a:lnTo>
                      <a:pt x="131" y="22"/>
                    </a:lnTo>
                    <a:lnTo>
                      <a:pt x="131" y="22"/>
                    </a:lnTo>
                    <a:lnTo>
                      <a:pt x="130" y="22"/>
                    </a:lnTo>
                    <a:lnTo>
                      <a:pt x="130" y="22"/>
                    </a:lnTo>
                    <a:lnTo>
                      <a:pt x="128" y="22"/>
                    </a:lnTo>
                    <a:lnTo>
                      <a:pt x="128" y="22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4" y="24"/>
                    </a:lnTo>
                    <a:lnTo>
                      <a:pt x="124" y="24"/>
                    </a:lnTo>
                    <a:lnTo>
                      <a:pt x="124" y="24"/>
                    </a:lnTo>
                    <a:lnTo>
                      <a:pt x="124" y="24"/>
                    </a:lnTo>
                    <a:lnTo>
                      <a:pt x="124" y="25"/>
                    </a:lnTo>
                    <a:lnTo>
                      <a:pt x="124" y="25"/>
                    </a:lnTo>
                    <a:lnTo>
                      <a:pt x="124" y="25"/>
                    </a:lnTo>
                    <a:lnTo>
                      <a:pt x="124" y="25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2" y="29"/>
                    </a:lnTo>
                    <a:lnTo>
                      <a:pt x="122" y="29"/>
                    </a:lnTo>
                    <a:lnTo>
                      <a:pt x="122" y="29"/>
                    </a:lnTo>
                    <a:lnTo>
                      <a:pt x="122" y="29"/>
                    </a:lnTo>
                    <a:lnTo>
                      <a:pt x="122" y="29"/>
                    </a:lnTo>
                    <a:lnTo>
                      <a:pt x="122" y="43"/>
                    </a:lnTo>
                    <a:lnTo>
                      <a:pt x="122" y="43"/>
                    </a:lnTo>
                    <a:lnTo>
                      <a:pt x="123" y="53"/>
                    </a:lnTo>
                    <a:lnTo>
                      <a:pt x="124" y="62"/>
                    </a:lnTo>
                    <a:lnTo>
                      <a:pt x="128" y="73"/>
                    </a:lnTo>
                    <a:lnTo>
                      <a:pt x="128" y="73"/>
                    </a:lnTo>
                    <a:lnTo>
                      <a:pt x="114" y="82"/>
                    </a:lnTo>
                    <a:lnTo>
                      <a:pt x="114" y="82"/>
                    </a:lnTo>
                    <a:lnTo>
                      <a:pt x="106" y="76"/>
                    </a:lnTo>
                    <a:lnTo>
                      <a:pt x="98" y="71"/>
                    </a:lnTo>
                    <a:lnTo>
                      <a:pt x="89" y="67"/>
                    </a:lnTo>
                    <a:lnTo>
                      <a:pt x="89" y="67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7" y="62"/>
                    </a:lnTo>
                    <a:lnTo>
                      <a:pt x="75" y="62"/>
                    </a:lnTo>
                    <a:lnTo>
                      <a:pt x="75" y="62"/>
                    </a:lnTo>
                    <a:lnTo>
                      <a:pt x="74" y="62"/>
                    </a:lnTo>
                    <a:lnTo>
                      <a:pt x="74" y="62"/>
                    </a:lnTo>
                    <a:lnTo>
                      <a:pt x="72" y="62"/>
                    </a:lnTo>
                    <a:lnTo>
                      <a:pt x="72" y="62"/>
                    </a:lnTo>
                    <a:lnTo>
                      <a:pt x="72" y="62"/>
                    </a:lnTo>
                    <a:lnTo>
                      <a:pt x="72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7" y="64"/>
                    </a:lnTo>
                    <a:lnTo>
                      <a:pt x="67" y="64"/>
                    </a:lnTo>
                    <a:lnTo>
                      <a:pt x="67" y="66"/>
                    </a:lnTo>
                    <a:lnTo>
                      <a:pt x="67" y="66"/>
                    </a:lnTo>
                    <a:lnTo>
                      <a:pt x="65" y="67"/>
                    </a:lnTo>
                    <a:lnTo>
                      <a:pt x="65" y="67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3" y="68"/>
                    </a:lnTo>
                    <a:lnTo>
                      <a:pt x="63" y="68"/>
                    </a:lnTo>
                    <a:lnTo>
                      <a:pt x="63" y="69"/>
                    </a:lnTo>
                    <a:lnTo>
                      <a:pt x="63" y="69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61" y="72"/>
                    </a:lnTo>
                    <a:lnTo>
                      <a:pt x="61" y="72"/>
                    </a:lnTo>
                    <a:lnTo>
                      <a:pt x="61" y="72"/>
                    </a:lnTo>
                    <a:lnTo>
                      <a:pt x="61" y="72"/>
                    </a:lnTo>
                    <a:lnTo>
                      <a:pt x="61" y="72"/>
                    </a:lnTo>
                    <a:lnTo>
                      <a:pt x="61" y="72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65" y="90"/>
                    </a:lnTo>
                    <a:lnTo>
                      <a:pt x="65" y="90"/>
                    </a:lnTo>
                    <a:lnTo>
                      <a:pt x="70" y="98"/>
                    </a:lnTo>
                    <a:lnTo>
                      <a:pt x="74" y="106"/>
                    </a:lnTo>
                    <a:lnTo>
                      <a:pt x="80" y="116"/>
                    </a:lnTo>
                    <a:lnTo>
                      <a:pt x="80" y="116"/>
                    </a:lnTo>
                    <a:lnTo>
                      <a:pt x="72" y="129"/>
                    </a:lnTo>
                    <a:lnTo>
                      <a:pt x="72" y="129"/>
                    </a:lnTo>
                    <a:lnTo>
                      <a:pt x="60" y="126"/>
                    </a:lnTo>
                    <a:lnTo>
                      <a:pt x="53" y="125"/>
                    </a:lnTo>
                    <a:lnTo>
                      <a:pt x="41" y="124"/>
                    </a:lnTo>
                    <a:lnTo>
                      <a:pt x="41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29" y="124"/>
                    </a:lnTo>
                    <a:lnTo>
                      <a:pt x="27" y="124"/>
                    </a:lnTo>
                    <a:lnTo>
                      <a:pt x="27" y="124"/>
                    </a:lnTo>
                    <a:lnTo>
                      <a:pt x="26" y="124"/>
                    </a:lnTo>
                    <a:lnTo>
                      <a:pt x="26" y="124"/>
                    </a:lnTo>
                    <a:lnTo>
                      <a:pt x="25" y="124"/>
                    </a:lnTo>
                    <a:lnTo>
                      <a:pt x="25" y="124"/>
                    </a:lnTo>
                    <a:lnTo>
                      <a:pt x="25" y="124"/>
                    </a:lnTo>
                    <a:lnTo>
                      <a:pt x="25" y="124"/>
                    </a:lnTo>
                    <a:lnTo>
                      <a:pt x="25" y="125"/>
                    </a:lnTo>
                    <a:lnTo>
                      <a:pt x="25" y="125"/>
                    </a:lnTo>
                    <a:lnTo>
                      <a:pt x="24" y="125"/>
                    </a:lnTo>
                    <a:lnTo>
                      <a:pt x="24" y="125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4" y="126"/>
                    </a:lnTo>
                    <a:lnTo>
                      <a:pt x="22" y="126"/>
                    </a:lnTo>
                    <a:lnTo>
                      <a:pt x="22" y="126"/>
                    </a:lnTo>
                    <a:lnTo>
                      <a:pt x="22" y="127"/>
                    </a:lnTo>
                    <a:lnTo>
                      <a:pt x="22" y="127"/>
                    </a:lnTo>
                    <a:lnTo>
                      <a:pt x="21" y="127"/>
                    </a:lnTo>
                    <a:lnTo>
                      <a:pt x="21" y="127"/>
                    </a:lnTo>
                    <a:lnTo>
                      <a:pt x="21" y="129"/>
                    </a:lnTo>
                    <a:lnTo>
                      <a:pt x="21" y="129"/>
                    </a:lnTo>
                    <a:lnTo>
                      <a:pt x="21" y="130"/>
                    </a:lnTo>
                    <a:lnTo>
                      <a:pt x="21" y="130"/>
                    </a:lnTo>
                    <a:lnTo>
                      <a:pt x="21" y="130"/>
                    </a:lnTo>
                    <a:lnTo>
                      <a:pt x="21" y="130"/>
                    </a:lnTo>
                    <a:lnTo>
                      <a:pt x="20" y="131"/>
                    </a:lnTo>
                    <a:lnTo>
                      <a:pt x="20" y="131"/>
                    </a:lnTo>
                    <a:lnTo>
                      <a:pt x="20" y="132"/>
                    </a:lnTo>
                    <a:lnTo>
                      <a:pt x="20" y="132"/>
                    </a:lnTo>
                    <a:lnTo>
                      <a:pt x="20" y="134"/>
                    </a:lnTo>
                    <a:lnTo>
                      <a:pt x="20" y="134"/>
                    </a:lnTo>
                    <a:lnTo>
                      <a:pt x="19" y="134"/>
                    </a:lnTo>
                    <a:lnTo>
                      <a:pt x="19" y="134"/>
                    </a:lnTo>
                    <a:lnTo>
                      <a:pt x="19" y="135"/>
                    </a:lnTo>
                    <a:lnTo>
                      <a:pt x="19" y="135"/>
                    </a:lnTo>
                    <a:lnTo>
                      <a:pt x="17" y="137"/>
                    </a:lnTo>
                    <a:lnTo>
                      <a:pt x="17" y="137"/>
                    </a:lnTo>
                    <a:lnTo>
                      <a:pt x="17" y="137"/>
                    </a:lnTo>
                    <a:lnTo>
                      <a:pt x="17" y="137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7" y="139"/>
                    </a:lnTo>
                    <a:lnTo>
                      <a:pt x="19" y="140"/>
                    </a:lnTo>
                    <a:lnTo>
                      <a:pt x="19" y="140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7" y="153"/>
                    </a:lnTo>
                    <a:lnTo>
                      <a:pt x="27" y="153"/>
                    </a:lnTo>
                    <a:lnTo>
                      <a:pt x="35" y="160"/>
                    </a:lnTo>
                    <a:lnTo>
                      <a:pt x="43" y="166"/>
                    </a:lnTo>
                    <a:lnTo>
                      <a:pt x="51" y="173"/>
                    </a:lnTo>
                    <a:lnTo>
                      <a:pt x="51" y="173"/>
                    </a:lnTo>
                    <a:lnTo>
                      <a:pt x="49" y="180"/>
                    </a:lnTo>
                    <a:lnTo>
                      <a:pt x="49" y="180"/>
                    </a:lnTo>
                    <a:lnTo>
                      <a:pt x="48" y="188"/>
                    </a:lnTo>
                    <a:lnTo>
                      <a:pt x="48" y="188"/>
                    </a:lnTo>
                    <a:lnTo>
                      <a:pt x="36" y="189"/>
                    </a:lnTo>
                    <a:lnTo>
                      <a:pt x="27" y="190"/>
                    </a:lnTo>
                    <a:lnTo>
                      <a:pt x="17" y="193"/>
                    </a:lnTo>
                    <a:lnTo>
                      <a:pt x="17" y="193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7"/>
                    </a:lnTo>
                    <a:lnTo>
                      <a:pt x="5" y="198"/>
                    </a:lnTo>
                    <a:lnTo>
                      <a:pt x="5" y="198"/>
                    </a:lnTo>
                    <a:lnTo>
                      <a:pt x="4" y="198"/>
                    </a:lnTo>
                    <a:lnTo>
                      <a:pt x="4" y="198"/>
                    </a:lnTo>
                    <a:lnTo>
                      <a:pt x="4" y="198"/>
                    </a:lnTo>
                    <a:lnTo>
                      <a:pt x="4" y="198"/>
                    </a:lnTo>
                    <a:lnTo>
                      <a:pt x="2" y="199"/>
                    </a:lnTo>
                    <a:lnTo>
                      <a:pt x="2" y="199"/>
                    </a:lnTo>
                    <a:lnTo>
                      <a:pt x="2" y="199"/>
                    </a:lnTo>
                    <a:lnTo>
                      <a:pt x="2" y="199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00"/>
                    </a:lnTo>
                    <a:lnTo>
                      <a:pt x="1" y="202"/>
                    </a:lnTo>
                    <a:lnTo>
                      <a:pt x="1" y="202"/>
                    </a:lnTo>
                    <a:lnTo>
                      <a:pt x="1" y="202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213"/>
                    </a:lnTo>
                    <a:lnTo>
                      <a:pt x="0" y="213"/>
                    </a:lnTo>
                    <a:lnTo>
                      <a:pt x="0" y="213"/>
                    </a:lnTo>
                    <a:lnTo>
                      <a:pt x="0" y="213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6"/>
                    </a:lnTo>
                    <a:lnTo>
                      <a:pt x="1" y="216"/>
                    </a:lnTo>
                    <a:lnTo>
                      <a:pt x="1" y="216"/>
                    </a:lnTo>
                    <a:lnTo>
                      <a:pt x="1" y="217"/>
                    </a:lnTo>
                    <a:lnTo>
                      <a:pt x="1" y="217"/>
                    </a:lnTo>
                    <a:lnTo>
                      <a:pt x="1" y="217"/>
                    </a:lnTo>
                    <a:lnTo>
                      <a:pt x="1" y="217"/>
                    </a:lnTo>
                    <a:lnTo>
                      <a:pt x="2" y="218"/>
                    </a:lnTo>
                    <a:lnTo>
                      <a:pt x="2" y="218"/>
                    </a:lnTo>
                    <a:lnTo>
                      <a:pt x="2" y="218"/>
                    </a:lnTo>
                    <a:lnTo>
                      <a:pt x="2" y="218"/>
                    </a:lnTo>
                    <a:lnTo>
                      <a:pt x="4" y="218"/>
                    </a:lnTo>
                    <a:lnTo>
                      <a:pt x="4" y="218"/>
                    </a:lnTo>
                    <a:lnTo>
                      <a:pt x="4" y="218"/>
                    </a:lnTo>
                    <a:lnTo>
                      <a:pt x="15" y="226"/>
                    </a:lnTo>
                    <a:lnTo>
                      <a:pt x="15" y="226"/>
                    </a:lnTo>
                    <a:lnTo>
                      <a:pt x="24" y="229"/>
                    </a:lnTo>
                    <a:lnTo>
                      <a:pt x="32" y="233"/>
                    </a:lnTo>
                    <a:lnTo>
                      <a:pt x="43" y="236"/>
                    </a:lnTo>
                    <a:lnTo>
                      <a:pt x="43" y="236"/>
                    </a:lnTo>
                    <a:lnTo>
                      <a:pt x="44" y="251"/>
                    </a:lnTo>
                    <a:lnTo>
                      <a:pt x="44" y="251"/>
                    </a:lnTo>
                    <a:lnTo>
                      <a:pt x="34" y="256"/>
                    </a:lnTo>
                    <a:lnTo>
                      <a:pt x="19" y="266"/>
                    </a:lnTo>
                    <a:lnTo>
                      <a:pt x="19" y="266"/>
                    </a:lnTo>
                    <a:lnTo>
                      <a:pt x="9" y="275"/>
                    </a:lnTo>
                    <a:lnTo>
                      <a:pt x="9" y="275"/>
                    </a:lnTo>
                    <a:lnTo>
                      <a:pt x="9" y="275"/>
                    </a:lnTo>
                    <a:lnTo>
                      <a:pt x="7" y="275"/>
                    </a:lnTo>
                    <a:lnTo>
                      <a:pt x="7" y="275"/>
                    </a:lnTo>
                    <a:lnTo>
                      <a:pt x="7" y="276"/>
                    </a:lnTo>
                    <a:lnTo>
                      <a:pt x="7" y="276"/>
                    </a:lnTo>
                    <a:lnTo>
                      <a:pt x="7" y="276"/>
                    </a:lnTo>
                    <a:lnTo>
                      <a:pt x="7" y="276"/>
                    </a:lnTo>
                    <a:lnTo>
                      <a:pt x="6" y="277"/>
                    </a:lnTo>
                    <a:lnTo>
                      <a:pt x="6" y="277"/>
                    </a:lnTo>
                    <a:lnTo>
                      <a:pt x="6" y="279"/>
                    </a:lnTo>
                    <a:lnTo>
                      <a:pt x="6" y="279"/>
                    </a:lnTo>
                    <a:lnTo>
                      <a:pt x="6" y="279"/>
                    </a:lnTo>
                    <a:lnTo>
                      <a:pt x="6" y="279"/>
                    </a:lnTo>
                    <a:lnTo>
                      <a:pt x="6" y="280"/>
                    </a:lnTo>
                    <a:lnTo>
                      <a:pt x="6" y="280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5" y="280"/>
                    </a:lnTo>
                    <a:lnTo>
                      <a:pt x="6" y="281"/>
                    </a:lnTo>
                    <a:lnTo>
                      <a:pt x="6" y="281"/>
                    </a:lnTo>
                    <a:lnTo>
                      <a:pt x="6" y="282"/>
                    </a:lnTo>
                    <a:lnTo>
                      <a:pt x="6" y="282"/>
                    </a:lnTo>
                    <a:lnTo>
                      <a:pt x="6" y="282"/>
                    </a:lnTo>
                    <a:lnTo>
                      <a:pt x="6" y="282"/>
                    </a:lnTo>
                    <a:lnTo>
                      <a:pt x="6" y="284"/>
                    </a:lnTo>
                    <a:lnTo>
                      <a:pt x="6" y="284"/>
                    </a:lnTo>
                    <a:lnTo>
                      <a:pt x="6" y="285"/>
                    </a:lnTo>
                    <a:lnTo>
                      <a:pt x="6" y="285"/>
                    </a:lnTo>
                    <a:lnTo>
                      <a:pt x="6" y="285"/>
                    </a:lnTo>
                    <a:lnTo>
                      <a:pt x="6" y="285"/>
                    </a:lnTo>
                    <a:lnTo>
                      <a:pt x="6" y="286"/>
                    </a:lnTo>
                    <a:lnTo>
                      <a:pt x="6" y="286"/>
                    </a:lnTo>
                    <a:lnTo>
                      <a:pt x="7" y="287"/>
                    </a:lnTo>
                    <a:lnTo>
                      <a:pt x="7" y="287"/>
                    </a:lnTo>
                    <a:lnTo>
                      <a:pt x="7" y="289"/>
                    </a:lnTo>
                    <a:lnTo>
                      <a:pt x="7" y="289"/>
                    </a:lnTo>
                    <a:lnTo>
                      <a:pt x="7" y="290"/>
                    </a:lnTo>
                    <a:lnTo>
                      <a:pt x="7" y="290"/>
                    </a:lnTo>
                    <a:lnTo>
                      <a:pt x="7" y="290"/>
                    </a:lnTo>
                    <a:lnTo>
                      <a:pt x="7" y="290"/>
                    </a:lnTo>
                    <a:lnTo>
                      <a:pt x="7" y="291"/>
                    </a:lnTo>
                    <a:lnTo>
                      <a:pt x="7" y="291"/>
                    </a:lnTo>
                    <a:lnTo>
                      <a:pt x="9" y="291"/>
                    </a:lnTo>
                    <a:lnTo>
                      <a:pt x="9" y="291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9" y="292"/>
                    </a:lnTo>
                    <a:lnTo>
                      <a:pt x="10" y="294"/>
                    </a:lnTo>
                    <a:lnTo>
                      <a:pt x="10" y="294"/>
                    </a:lnTo>
                    <a:lnTo>
                      <a:pt x="10" y="294"/>
                    </a:lnTo>
                    <a:lnTo>
                      <a:pt x="10" y="294"/>
                    </a:lnTo>
                    <a:lnTo>
                      <a:pt x="10" y="294"/>
                    </a:lnTo>
                    <a:lnTo>
                      <a:pt x="10" y="294"/>
                    </a:lnTo>
                    <a:lnTo>
                      <a:pt x="11" y="294"/>
                    </a:lnTo>
                    <a:lnTo>
                      <a:pt x="11" y="294"/>
                    </a:lnTo>
                    <a:lnTo>
                      <a:pt x="11" y="295"/>
                    </a:lnTo>
                    <a:lnTo>
                      <a:pt x="11" y="295"/>
                    </a:lnTo>
                    <a:lnTo>
                      <a:pt x="12" y="295"/>
                    </a:lnTo>
                    <a:lnTo>
                      <a:pt x="12" y="295"/>
                    </a:lnTo>
                    <a:lnTo>
                      <a:pt x="14" y="296"/>
                    </a:lnTo>
                    <a:lnTo>
                      <a:pt x="14" y="296"/>
                    </a:lnTo>
                    <a:lnTo>
                      <a:pt x="14" y="296"/>
                    </a:lnTo>
                    <a:lnTo>
                      <a:pt x="14" y="296"/>
                    </a:lnTo>
                    <a:lnTo>
                      <a:pt x="14" y="296"/>
                    </a:lnTo>
                    <a:lnTo>
                      <a:pt x="14" y="296"/>
                    </a:lnTo>
                    <a:lnTo>
                      <a:pt x="26" y="297"/>
                    </a:lnTo>
                    <a:lnTo>
                      <a:pt x="26" y="297"/>
                    </a:lnTo>
                    <a:lnTo>
                      <a:pt x="45" y="299"/>
                    </a:lnTo>
                    <a:lnTo>
                      <a:pt x="56" y="297"/>
                    </a:lnTo>
                    <a:lnTo>
                      <a:pt x="56" y="297"/>
                    </a:lnTo>
                    <a:lnTo>
                      <a:pt x="63" y="313"/>
                    </a:lnTo>
                    <a:lnTo>
                      <a:pt x="63" y="313"/>
                    </a:lnTo>
                    <a:lnTo>
                      <a:pt x="55" y="320"/>
                    </a:lnTo>
                    <a:lnTo>
                      <a:pt x="50" y="326"/>
                    </a:lnTo>
                    <a:lnTo>
                      <a:pt x="44" y="335"/>
                    </a:lnTo>
                    <a:lnTo>
                      <a:pt x="44" y="335"/>
                    </a:lnTo>
                    <a:lnTo>
                      <a:pt x="38" y="347"/>
                    </a:lnTo>
                    <a:lnTo>
                      <a:pt x="38" y="347"/>
                    </a:lnTo>
                    <a:lnTo>
                      <a:pt x="38" y="347"/>
                    </a:lnTo>
                    <a:lnTo>
                      <a:pt x="38" y="347"/>
                    </a:lnTo>
                    <a:lnTo>
                      <a:pt x="36" y="349"/>
                    </a:lnTo>
                    <a:lnTo>
                      <a:pt x="36" y="349"/>
                    </a:lnTo>
                    <a:lnTo>
                      <a:pt x="36" y="349"/>
                    </a:lnTo>
                    <a:lnTo>
                      <a:pt x="36" y="349"/>
                    </a:lnTo>
                    <a:lnTo>
                      <a:pt x="36" y="350"/>
                    </a:lnTo>
                    <a:lnTo>
                      <a:pt x="36" y="350"/>
                    </a:lnTo>
                    <a:lnTo>
                      <a:pt x="36" y="350"/>
                    </a:lnTo>
                    <a:lnTo>
                      <a:pt x="36" y="350"/>
                    </a:lnTo>
                    <a:lnTo>
                      <a:pt x="36" y="352"/>
                    </a:lnTo>
                    <a:lnTo>
                      <a:pt x="36" y="352"/>
                    </a:lnTo>
                    <a:lnTo>
                      <a:pt x="36" y="352"/>
                    </a:lnTo>
                    <a:lnTo>
                      <a:pt x="36" y="352"/>
                    </a:lnTo>
                    <a:lnTo>
                      <a:pt x="36" y="353"/>
                    </a:lnTo>
                    <a:lnTo>
                      <a:pt x="36" y="353"/>
                    </a:lnTo>
                    <a:lnTo>
                      <a:pt x="36" y="353"/>
                    </a:lnTo>
                    <a:lnTo>
                      <a:pt x="36" y="353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4"/>
                    </a:lnTo>
                    <a:lnTo>
                      <a:pt x="38" y="355"/>
                    </a:lnTo>
                    <a:lnTo>
                      <a:pt x="38" y="355"/>
                    </a:lnTo>
                    <a:lnTo>
                      <a:pt x="39" y="355"/>
                    </a:lnTo>
                    <a:lnTo>
                      <a:pt x="39" y="355"/>
                    </a:lnTo>
                    <a:lnTo>
                      <a:pt x="39" y="357"/>
                    </a:lnTo>
                    <a:lnTo>
                      <a:pt x="39" y="357"/>
                    </a:lnTo>
                    <a:lnTo>
                      <a:pt x="39" y="357"/>
                    </a:lnTo>
                    <a:lnTo>
                      <a:pt x="39" y="357"/>
                    </a:lnTo>
                    <a:lnTo>
                      <a:pt x="40" y="358"/>
                    </a:lnTo>
                    <a:lnTo>
                      <a:pt x="40" y="358"/>
                    </a:lnTo>
                    <a:lnTo>
                      <a:pt x="41" y="359"/>
                    </a:lnTo>
                    <a:lnTo>
                      <a:pt x="41" y="359"/>
                    </a:lnTo>
                    <a:lnTo>
                      <a:pt x="41" y="360"/>
                    </a:lnTo>
                    <a:lnTo>
                      <a:pt x="41" y="360"/>
                    </a:lnTo>
                    <a:lnTo>
                      <a:pt x="41" y="360"/>
                    </a:lnTo>
                    <a:lnTo>
                      <a:pt x="41" y="360"/>
                    </a:lnTo>
                    <a:lnTo>
                      <a:pt x="43" y="362"/>
                    </a:lnTo>
                    <a:lnTo>
                      <a:pt x="43" y="362"/>
                    </a:lnTo>
                    <a:lnTo>
                      <a:pt x="43" y="362"/>
                    </a:lnTo>
                    <a:lnTo>
                      <a:pt x="43" y="362"/>
                    </a:lnTo>
                    <a:lnTo>
                      <a:pt x="43" y="362"/>
                    </a:lnTo>
                    <a:lnTo>
                      <a:pt x="43" y="362"/>
                    </a:lnTo>
                    <a:lnTo>
                      <a:pt x="44" y="363"/>
                    </a:lnTo>
                    <a:lnTo>
                      <a:pt x="44" y="363"/>
                    </a:lnTo>
                    <a:lnTo>
                      <a:pt x="44" y="363"/>
                    </a:lnTo>
                    <a:lnTo>
                      <a:pt x="44" y="363"/>
                    </a:lnTo>
                    <a:lnTo>
                      <a:pt x="45" y="363"/>
                    </a:lnTo>
                    <a:lnTo>
                      <a:pt x="45" y="363"/>
                    </a:lnTo>
                    <a:lnTo>
                      <a:pt x="45" y="364"/>
                    </a:lnTo>
                    <a:lnTo>
                      <a:pt x="45" y="364"/>
                    </a:lnTo>
                    <a:lnTo>
                      <a:pt x="46" y="364"/>
                    </a:lnTo>
                    <a:lnTo>
                      <a:pt x="46" y="364"/>
                    </a:lnTo>
                    <a:lnTo>
                      <a:pt x="46" y="364"/>
                    </a:lnTo>
                    <a:lnTo>
                      <a:pt x="46" y="364"/>
                    </a:lnTo>
                    <a:lnTo>
                      <a:pt x="49" y="364"/>
                    </a:lnTo>
                    <a:lnTo>
                      <a:pt x="49" y="364"/>
                    </a:lnTo>
                    <a:lnTo>
                      <a:pt x="49" y="364"/>
                    </a:lnTo>
                    <a:lnTo>
                      <a:pt x="49" y="364"/>
                    </a:lnTo>
                    <a:lnTo>
                      <a:pt x="63" y="362"/>
                    </a:lnTo>
                    <a:lnTo>
                      <a:pt x="63" y="362"/>
                    </a:lnTo>
                    <a:lnTo>
                      <a:pt x="80" y="357"/>
                    </a:lnTo>
                    <a:lnTo>
                      <a:pt x="90" y="352"/>
                    </a:lnTo>
                    <a:lnTo>
                      <a:pt x="90" y="352"/>
                    </a:lnTo>
                    <a:lnTo>
                      <a:pt x="102" y="363"/>
                    </a:lnTo>
                    <a:lnTo>
                      <a:pt x="102" y="363"/>
                    </a:lnTo>
                    <a:lnTo>
                      <a:pt x="98" y="373"/>
                    </a:lnTo>
                    <a:lnTo>
                      <a:pt x="92" y="392"/>
                    </a:lnTo>
                    <a:lnTo>
                      <a:pt x="92" y="392"/>
                    </a:lnTo>
                    <a:lnTo>
                      <a:pt x="89" y="404"/>
                    </a:lnTo>
                    <a:lnTo>
                      <a:pt x="89" y="404"/>
                    </a:lnTo>
                    <a:lnTo>
                      <a:pt x="89" y="404"/>
                    </a:lnTo>
                    <a:lnTo>
                      <a:pt x="89" y="404"/>
                    </a:lnTo>
                    <a:lnTo>
                      <a:pt x="89" y="407"/>
                    </a:lnTo>
                    <a:lnTo>
                      <a:pt x="89" y="407"/>
                    </a:lnTo>
                    <a:lnTo>
                      <a:pt x="89" y="407"/>
                    </a:lnTo>
                    <a:lnTo>
                      <a:pt x="89" y="407"/>
                    </a:lnTo>
                    <a:lnTo>
                      <a:pt x="90" y="408"/>
                    </a:lnTo>
                    <a:lnTo>
                      <a:pt x="90" y="408"/>
                    </a:lnTo>
                    <a:lnTo>
                      <a:pt x="90" y="408"/>
                    </a:lnTo>
                    <a:lnTo>
                      <a:pt x="90" y="408"/>
                    </a:lnTo>
                    <a:lnTo>
                      <a:pt x="90" y="410"/>
                    </a:lnTo>
                    <a:lnTo>
                      <a:pt x="90" y="410"/>
                    </a:lnTo>
                    <a:lnTo>
                      <a:pt x="90" y="410"/>
                    </a:lnTo>
                    <a:lnTo>
                      <a:pt x="90" y="410"/>
                    </a:lnTo>
                    <a:lnTo>
                      <a:pt x="90" y="410"/>
                    </a:lnTo>
                    <a:lnTo>
                      <a:pt x="90" y="410"/>
                    </a:lnTo>
                    <a:lnTo>
                      <a:pt x="92" y="411"/>
                    </a:lnTo>
                    <a:lnTo>
                      <a:pt x="92" y="411"/>
                    </a:lnTo>
                    <a:lnTo>
                      <a:pt x="92" y="411"/>
                    </a:lnTo>
                    <a:lnTo>
                      <a:pt x="92" y="411"/>
                    </a:lnTo>
                    <a:lnTo>
                      <a:pt x="92" y="411"/>
                    </a:lnTo>
                    <a:lnTo>
                      <a:pt x="92" y="411"/>
                    </a:lnTo>
                    <a:lnTo>
                      <a:pt x="93" y="412"/>
                    </a:lnTo>
                    <a:lnTo>
                      <a:pt x="93" y="412"/>
                    </a:lnTo>
                    <a:lnTo>
                      <a:pt x="93" y="412"/>
                    </a:lnTo>
                    <a:lnTo>
                      <a:pt x="93" y="412"/>
                    </a:lnTo>
                    <a:lnTo>
                      <a:pt x="94" y="413"/>
                    </a:lnTo>
                    <a:lnTo>
                      <a:pt x="94" y="413"/>
                    </a:lnTo>
                    <a:lnTo>
                      <a:pt x="94" y="413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5" y="415"/>
                    </a:lnTo>
                    <a:lnTo>
                      <a:pt x="97" y="415"/>
                    </a:lnTo>
                    <a:lnTo>
                      <a:pt x="97" y="415"/>
                    </a:lnTo>
                    <a:lnTo>
                      <a:pt x="98" y="416"/>
                    </a:lnTo>
                    <a:lnTo>
                      <a:pt x="98" y="416"/>
                    </a:lnTo>
                    <a:lnTo>
                      <a:pt x="98" y="416"/>
                    </a:lnTo>
                    <a:lnTo>
                      <a:pt x="98" y="416"/>
                    </a:lnTo>
                    <a:lnTo>
                      <a:pt x="99" y="416"/>
                    </a:lnTo>
                    <a:lnTo>
                      <a:pt x="99" y="416"/>
                    </a:lnTo>
                    <a:lnTo>
                      <a:pt x="99" y="417"/>
                    </a:lnTo>
                    <a:lnTo>
                      <a:pt x="99" y="417"/>
                    </a:lnTo>
                    <a:lnTo>
                      <a:pt x="101" y="417"/>
                    </a:lnTo>
                    <a:lnTo>
                      <a:pt x="101" y="417"/>
                    </a:lnTo>
                    <a:lnTo>
                      <a:pt x="102" y="417"/>
                    </a:lnTo>
                    <a:lnTo>
                      <a:pt x="102" y="417"/>
                    </a:lnTo>
                    <a:lnTo>
                      <a:pt x="102" y="417"/>
                    </a:lnTo>
                    <a:lnTo>
                      <a:pt x="102" y="417"/>
                    </a:lnTo>
                    <a:lnTo>
                      <a:pt x="102" y="417"/>
                    </a:lnTo>
                    <a:lnTo>
                      <a:pt x="102" y="417"/>
                    </a:lnTo>
                    <a:lnTo>
                      <a:pt x="103" y="417"/>
                    </a:lnTo>
                    <a:lnTo>
                      <a:pt x="103" y="417"/>
                    </a:lnTo>
                    <a:lnTo>
                      <a:pt x="103" y="417"/>
                    </a:lnTo>
                    <a:lnTo>
                      <a:pt x="103" y="417"/>
                    </a:lnTo>
                    <a:lnTo>
                      <a:pt x="104" y="417"/>
                    </a:lnTo>
                    <a:lnTo>
                      <a:pt x="104" y="417"/>
                    </a:lnTo>
                    <a:lnTo>
                      <a:pt x="106" y="417"/>
                    </a:lnTo>
                    <a:lnTo>
                      <a:pt x="106" y="417"/>
                    </a:lnTo>
                    <a:lnTo>
                      <a:pt x="106" y="417"/>
                    </a:lnTo>
                    <a:lnTo>
                      <a:pt x="106" y="417"/>
                    </a:lnTo>
                    <a:lnTo>
                      <a:pt x="107" y="417"/>
                    </a:lnTo>
                    <a:lnTo>
                      <a:pt x="107" y="417"/>
                    </a:lnTo>
                    <a:lnTo>
                      <a:pt x="107" y="417"/>
                    </a:lnTo>
                    <a:lnTo>
                      <a:pt x="107" y="417"/>
                    </a:lnTo>
                    <a:lnTo>
                      <a:pt x="118" y="410"/>
                    </a:lnTo>
                    <a:lnTo>
                      <a:pt x="118" y="410"/>
                    </a:lnTo>
                    <a:lnTo>
                      <a:pt x="133" y="399"/>
                    </a:lnTo>
                    <a:lnTo>
                      <a:pt x="142" y="391"/>
                    </a:lnTo>
                    <a:lnTo>
                      <a:pt x="142" y="391"/>
                    </a:lnTo>
                    <a:lnTo>
                      <a:pt x="156" y="398"/>
                    </a:lnTo>
                    <a:lnTo>
                      <a:pt x="156" y="398"/>
                    </a:lnTo>
                    <a:close/>
                    <a:moveTo>
                      <a:pt x="72" y="187"/>
                    </a:moveTo>
                    <a:lnTo>
                      <a:pt x="72" y="187"/>
                    </a:lnTo>
                    <a:lnTo>
                      <a:pt x="77" y="170"/>
                    </a:lnTo>
                    <a:lnTo>
                      <a:pt x="83" y="155"/>
                    </a:lnTo>
                    <a:lnTo>
                      <a:pt x="90" y="142"/>
                    </a:lnTo>
                    <a:lnTo>
                      <a:pt x="101" y="129"/>
                    </a:lnTo>
                    <a:lnTo>
                      <a:pt x="111" y="117"/>
                    </a:lnTo>
                    <a:lnTo>
                      <a:pt x="122" y="106"/>
                    </a:lnTo>
                    <a:lnTo>
                      <a:pt x="133" y="97"/>
                    </a:lnTo>
                    <a:lnTo>
                      <a:pt x="146" y="88"/>
                    </a:lnTo>
                    <a:lnTo>
                      <a:pt x="160" y="82"/>
                    </a:lnTo>
                    <a:lnTo>
                      <a:pt x="175" y="76"/>
                    </a:lnTo>
                    <a:lnTo>
                      <a:pt x="190" y="72"/>
                    </a:lnTo>
                    <a:lnTo>
                      <a:pt x="205" y="68"/>
                    </a:lnTo>
                    <a:lnTo>
                      <a:pt x="220" y="67"/>
                    </a:lnTo>
                    <a:lnTo>
                      <a:pt x="237" y="67"/>
                    </a:lnTo>
                    <a:lnTo>
                      <a:pt x="252" y="69"/>
                    </a:lnTo>
                    <a:lnTo>
                      <a:pt x="268" y="72"/>
                    </a:lnTo>
                    <a:lnTo>
                      <a:pt x="268" y="72"/>
                    </a:lnTo>
                    <a:lnTo>
                      <a:pt x="284" y="77"/>
                    </a:lnTo>
                    <a:lnTo>
                      <a:pt x="298" y="85"/>
                    </a:lnTo>
                    <a:lnTo>
                      <a:pt x="312" y="92"/>
                    </a:lnTo>
                    <a:lnTo>
                      <a:pt x="326" y="101"/>
                    </a:lnTo>
                    <a:lnTo>
                      <a:pt x="337" y="111"/>
                    </a:lnTo>
                    <a:lnTo>
                      <a:pt x="349" y="122"/>
                    </a:lnTo>
                    <a:lnTo>
                      <a:pt x="358" y="135"/>
                    </a:lnTo>
                    <a:lnTo>
                      <a:pt x="366" y="148"/>
                    </a:lnTo>
                    <a:lnTo>
                      <a:pt x="373" y="161"/>
                    </a:lnTo>
                    <a:lnTo>
                      <a:pt x="379" y="175"/>
                    </a:lnTo>
                    <a:lnTo>
                      <a:pt x="383" y="190"/>
                    </a:lnTo>
                    <a:lnTo>
                      <a:pt x="387" y="205"/>
                    </a:lnTo>
                    <a:lnTo>
                      <a:pt x="388" y="222"/>
                    </a:lnTo>
                    <a:lnTo>
                      <a:pt x="388" y="237"/>
                    </a:lnTo>
                    <a:lnTo>
                      <a:pt x="385" y="253"/>
                    </a:lnTo>
                    <a:lnTo>
                      <a:pt x="381" y="270"/>
                    </a:lnTo>
                    <a:lnTo>
                      <a:pt x="381" y="270"/>
                    </a:lnTo>
                    <a:lnTo>
                      <a:pt x="376" y="285"/>
                    </a:lnTo>
                    <a:lnTo>
                      <a:pt x="370" y="300"/>
                    </a:lnTo>
                    <a:lnTo>
                      <a:pt x="363" y="314"/>
                    </a:lnTo>
                    <a:lnTo>
                      <a:pt x="354" y="326"/>
                    </a:lnTo>
                    <a:lnTo>
                      <a:pt x="344" y="338"/>
                    </a:lnTo>
                    <a:lnTo>
                      <a:pt x="332" y="349"/>
                    </a:lnTo>
                    <a:lnTo>
                      <a:pt x="320" y="359"/>
                    </a:lnTo>
                    <a:lnTo>
                      <a:pt x="307" y="367"/>
                    </a:lnTo>
                    <a:lnTo>
                      <a:pt x="293" y="374"/>
                    </a:lnTo>
                    <a:lnTo>
                      <a:pt x="279" y="379"/>
                    </a:lnTo>
                    <a:lnTo>
                      <a:pt x="264" y="384"/>
                    </a:lnTo>
                    <a:lnTo>
                      <a:pt x="249" y="387"/>
                    </a:lnTo>
                    <a:lnTo>
                      <a:pt x="233" y="388"/>
                    </a:lnTo>
                    <a:lnTo>
                      <a:pt x="218" y="388"/>
                    </a:lnTo>
                    <a:lnTo>
                      <a:pt x="201" y="387"/>
                    </a:lnTo>
                    <a:lnTo>
                      <a:pt x="185" y="383"/>
                    </a:lnTo>
                    <a:lnTo>
                      <a:pt x="185" y="383"/>
                    </a:lnTo>
                    <a:lnTo>
                      <a:pt x="170" y="378"/>
                    </a:lnTo>
                    <a:lnTo>
                      <a:pt x="155" y="372"/>
                    </a:lnTo>
                    <a:lnTo>
                      <a:pt x="141" y="364"/>
                    </a:lnTo>
                    <a:lnTo>
                      <a:pt x="128" y="354"/>
                    </a:lnTo>
                    <a:lnTo>
                      <a:pt x="116" y="344"/>
                    </a:lnTo>
                    <a:lnTo>
                      <a:pt x="106" y="333"/>
                    </a:lnTo>
                    <a:lnTo>
                      <a:pt x="95" y="321"/>
                    </a:lnTo>
                    <a:lnTo>
                      <a:pt x="88" y="307"/>
                    </a:lnTo>
                    <a:lnTo>
                      <a:pt x="80" y="295"/>
                    </a:lnTo>
                    <a:lnTo>
                      <a:pt x="75" y="280"/>
                    </a:lnTo>
                    <a:lnTo>
                      <a:pt x="70" y="265"/>
                    </a:lnTo>
                    <a:lnTo>
                      <a:pt x="68" y="250"/>
                    </a:lnTo>
                    <a:lnTo>
                      <a:pt x="67" y="234"/>
                    </a:lnTo>
                    <a:lnTo>
                      <a:pt x="67" y="218"/>
                    </a:lnTo>
                    <a:lnTo>
                      <a:pt x="68" y="202"/>
                    </a:lnTo>
                    <a:lnTo>
                      <a:pt x="72" y="187"/>
                    </a:lnTo>
                    <a:lnTo>
                      <a:pt x="72" y="1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8" name="Freeform 36">
                <a:extLst>
                  <a:ext uri="{FF2B5EF4-FFF2-40B4-BE49-F238E27FC236}">
                    <a16:creationId xmlns:a16="http://schemas.microsoft.com/office/drawing/2014/main" xmlns="" id="{C1037544-545B-4781-9ECA-A54DAEAA8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7600" y="4237096"/>
                <a:ext cx="59502" cy="59502"/>
              </a:xfrm>
              <a:custGeom>
                <a:avLst/>
                <a:gdLst>
                  <a:gd name="T0" fmla="*/ 34 w 92"/>
                  <a:gd name="T1" fmla="*/ 90 h 91"/>
                  <a:gd name="T2" fmla="*/ 34 w 92"/>
                  <a:gd name="T3" fmla="*/ 90 h 91"/>
                  <a:gd name="T4" fmla="*/ 43 w 92"/>
                  <a:gd name="T5" fmla="*/ 91 h 91"/>
                  <a:gd name="T6" fmla="*/ 52 w 92"/>
                  <a:gd name="T7" fmla="*/ 91 h 91"/>
                  <a:gd name="T8" fmla="*/ 61 w 92"/>
                  <a:gd name="T9" fmla="*/ 89 h 91"/>
                  <a:gd name="T10" fmla="*/ 69 w 92"/>
                  <a:gd name="T11" fmla="*/ 85 h 91"/>
                  <a:gd name="T12" fmla="*/ 76 w 92"/>
                  <a:gd name="T13" fmla="*/ 80 h 91"/>
                  <a:gd name="T14" fmla="*/ 82 w 92"/>
                  <a:gd name="T15" fmla="*/ 74 h 91"/>
                  <a:gd name="T16" fmla="*/ 87 w 92"/>
                  <a:gd name="T17" fmla="*/ 66 h 91"/>
                  <a:gd name="T18" fmla="*/ 91 w 92"/>
                  <a:gd name="T19" fmla="*/ 57 h 91"/>
                  <a:gd name="T20" fmla="*/ 91 w 92"/>
                  <a:gd name="T21" fmla="*/ 57 h 91"/>
                  <a:gd name="T22" fmla="*/ 92 w 92"/>
                  <a:gd name="T23" fmla="*/ 49 h 91"/>
                  <a:gd name="T24" fmla="*/ 92 w 92"/>
                  <a:gd name="T25" fmla="*/ 40 h 91"/>
                  <a:gd name="T26" fmla="*/ 90 w 92"/>
                  <a:gd name="T27" fmla="*/ 31 h 91"/>
                  <a:gd name="T28" fmla="*/ 86 w 92"/>
                  <a:gd name="T29" fmla="*/ 22 h 91"/>
                  <a:gd name="T30" fmla="*/ 81 w 92"/>
                  <a:gd name="T31" fmla="*/ 16 h 91"/>
                  <a:gd name="T32" fmla="*/ 74 w 92"/>
                  <a:gd name="T33" fmla="*/ 10 h 91"/>
                  <a:gd name="T34" fmla="*/ 67 w 92"/>
                  <a:gd name="T35" fmla="*/ 5 h 91"/>
                  <a:gd name="T36" fmla="*/ 58 w 92"/>
                  <a:gd name="T37" fmla="*/ 1 h 91"/>
                  <a:gd name="T38" fmla="*/ 58 w 92"/>
                  <a:gd name="T39" fmla="*/ 1 h 91"/>
                  <a:gd name="T40" fmla="*/ 48 w 92"/>
                  <a:gd name="T41" fmla="*/ 0 h 91"/>
                  <a:gd name="T42" fmla="*/ 39 w 92"/>
                  <a:gd name="T43" fmla="*/ 0 h 91"/>
                  <a:gd name="T44" fmla="*/ 30 w 92"/>
                  <a:gd name="T45" fmla="*/ 2 h 91"/>
                  <a:gd name="T46" fmla="*/ 23 w 92"/>
                  <a:gd name="T47" fmla="*/ 6 h 91"/>
                  <a:gd name="T48" fmla="*/ 15 w 92"/>
                  <a:gd name="T49" fmla="*/ 11 h 91"/>
                  <a:gd name="T50" fmla="*/ 9 w 92"/>
                  <a:gd name="T51" fmla="*/ 17 h 91"/>
                  <a:gd name="T52" fmla="*/ 4 w 92"/>
                  <a:gd name="T53" fmla="*/ 25 h 91"/>
                  <a:gd name="T54" fmla="*/ 1 w 92"/>
                  <a:gd name="T55" fmla="*/ 34 h 91"/>
                  <a:gd name="T56" fmla="*/ 1 w 92"/>
                  <a:gd name="T57" fmla="*/ 34 h 91"/>
                  <a:gd name="T58" fmla="*/ 0 w 92"/>
                  <a:gd name="T59" fmla="*/ 44 h 91"/>
                  <a:gd name="T60" fmla="*/ 0 w 92"/>
                  <a:gd name="T61" fmla="*/ 52 h 91"/>
                  <a:gd name="T62" fmla="*/ 3 w 92"/>
                  <a:gd name="T63" fmla="*/ 61 h 91"/>
                  <a:gd name="T64" fmla="*/ 5 w 92"/>
                  <a:gd name="T65" fmla="*/ 69 h 91"/>
                  <a:gd name="T66" fmla="*/ 12 w 92"/>
                  <a:gd name="T67" fmla="*/ 76 h 91"/>
                  <a:gd name="T68" fmla="*/ 18 w 92"/>
                  <a:gd name="T69" fmla="*/ 83 h 91"/>
                  <a:gd name="T70" fmla="*/ 25 w 92"/>
                  <a:gd name="T71" fmla="*/ 88 h 91"/>
                  <a:gd name="T72" fmla="*/ 34 w 92"/>
                  <a:gd name="T73" fmla="*/ 90 h 91"/>
                  <a:gd name="T74" fmla="*/ 34 w 92"/>
                  <a:gd name="T75" fmla="*/ 9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2" h="91">
                    <a:moveTo>
                      <a:pt x="34" y="90"/>
                    </a:moveTo>
                    <a:lnTo>
                      <a:pt x="34" y="90"/>
                    </a:lnTo>
                    <a:lnTo>
                      <a:pt x="43" y="91"/>
                    </a:lnTo>
                    <a:lnTo>
                      <a:pt x="52" y="91"/>
                    </a:lnTo>
                    <a:lnTo>
                      <a:pt x="61" y="89"/>
                    </a:lnTo>
                    <a:lnTo>
                      <a:pt x="69" y="85"/>
                    </a:lnTo>
                    <a:lnTo>
                      <a:pt x="76" y="80"/>
                    </a:lnTo>
                    <a:lnTo>
                      <a:pt x="82" y="74"/>
                    </a:lnTo>
                    <a:lnTo>
                      <a:pt x="87" y="66"/>
                    </a:lnTo>
                    <a:lnTo>
                      <a:pt x="91" y="57"/>
                    </a:lnTo>
                    <a:lnTo>
                      <a:pt x="91" y="57"/>
                    </a:lnTo>
                    <a:lnTo>
                      <a:pt x="92" y="49"/>
                    </a:lnTo>
                    <a:lnTo>
                      <a:pt x="92" y="40"/>
                    </a:lnTo>
                    <a:lnTo>
                      <a:pt x="90" y="31"/>
                    </a:lnTo>
                    <a:lnTo>
                      <a:pt x="86" y="22"/>
                    </a:lnTo>
                    <a:lnTo>
                      <a:pt x="81" y="16"/>
                    </a:lnTo>
                    <a:lnTo>
                      <a:pt x="74" y="10"/>
                    </a:lnTo>
                    <a:lnTo>
                      <a:pt x="67" y="5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0" y="2"/>
                    </a:lnTo>
                    <a:lnTo>
                      <a:pt x="23" y="6"/>
                    </a:lnTo>
                    <a:lnTo>
                      <a:pt x="15" y="11"/>
                    </a:lnTo>
                    <a:lnTo>
                      <a:pt x="9" y="17"/>
                    </a:lnTo>
                    <a:lnTo>
                      <a:pt x="4" y="25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44"/>
                    </a:lnTo>
                    <a:lnTo>
                      <a:pt x="0" y="52"/>
                    </a:lnTo>
                    <a:lnTo>
                      <a:pt x="3" y="61"/>
                    </a:lnTo>
                    <a:lnTo>
                      <a:pt x="5" y="69"/>
                    </a:lnTo>
                    <a:lnTo>
                      <a:pt x="12" y="76"/>
                    </a:lnTo>
                    <a:lnTo>
                      <a:pt x="18" y="83"/>
                    </a:lnTo>
                    <a:lnTo>
                      <a:pt x="25" y="88"/>
                    </a:lnTo>
                    <a:lnTo>
                      <a:pt x="34" y="90"/>
                    </a:lnTo>
                    <a:lnTo>
                      <a:pt x="34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29" name="Freeform 37">
                <a:extLst>
                  <a:ext uri="{FF2B5EF4-FFF2-40B4-BE49-F238E27FC236}">
                    <a16:creationId xmlns:a16="http://schemas.microsoft.com/office/drawing/2014/main" xmlns="" id="{AEC71266-40A5-4F1A-96C7-3BCE2FC1A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564" y="6073468"/>
                <a:ext cx="839494" cy="768350"/>
              </a:xfrm>
              <a:custGeom>
                <a:avLst/>
                <a:gdLst>
                  <a:gd name="T0" fmla="*/ 1206 w 1298"/>
                  <a:gd name="T1" fmla="*/ 1072 h 1188"/>
                  <a:gd name="T2" fmla="*/ 1221 w 1298"/>
                  <a:gd name="T3" fmla="*/ 1065 h 1188"/>
                  <a:gd name="T4" fmla="*/ 1228 w 1298"/>
                  <a:gd name="T5" fmla="*/ 1052 h 1188"/>
                  <a:gd name="T6" fmla="*/ 1237 w 1298"/>
                  <a:gd name="T7" fmla="*/ 1033 h 1188"/>
                  <a:gd name="T8" fmla="*/ 1236 w 1298"/>
                  <a:gd name="T9" fmla="*/ 1017 h 1188"/>
                  <a:gd name="T10" fmla="*/ 1131 w 1298"/>
                  <a:gd name="T11" fmla="*/ 915 h 1188"/>
                  <a:gd name="T12" fmla="*/ 1281 w 1298"/>
                  <a:gd name="T13" fmla="*/ 833 h 1188"/>
                  <a:gd name="T14" fmla="*/ 1294 w 1298"/>
                  <a:gd name="T15" fmla="*/ 820 h 1188"/>
                  <a:gd name="T16" fmla="*/ 1296 w 1298"/>
                  <a:gd name="T17" fmla="*/ 805 h 1188"/>
                  <a:gd name="T18" fmla="*/ 1298 w 1298"/>
                  <a:gd name="T19" fmla="*/ 784 h 1188"/>
                  <a:gd name="T20" fmla="*/ 1291 w 1298"/>
                  <a:gd name="T21" fmla="*/ 770 h 1188"/>
                  <a:gd name="T22" fmla="*/ 1158 w 1298"/>
                  <a:gd name="T23" fmla="*/ 709 h 1188"/>
                  <a:gd name="T24" fmla="*/ 1271 w 1298"/>
                  <a:gd name="T25" fmla="*/ 581 h 1188"/>
                  <a:gd name="T26" fmla="*/ 1279 w 1298"/>
                  <a:gd name="T27" fmla="*/ 564 h 1188"/>
                  <a:gd name="T28" fmla="*/ 1275 w 1298"/>
                  <a:gd name="T29" fmla="*/ 544 h 1188"/>
                  <a:gd name="T30" fmla="*/ 1269 w 1298"/>
                  <a:gd name="T31" fmla="*/ 525 h 1188"/>
                  <a:gd name="T32" fmla="*/ 1258 w 1298"/>
                  <a:gd name="T33" fmla="*/ 517 h 1188"/>
                  <a:gd name="T34" fmla="*/ 1112 w 1298"/>
                  <a:gd name="T35" fmla="*/ 507 h 1188"/>
                  <a:gd name="T36" fmla="*/ 1177 w 1298"/>
                  <a:gd name="T37" fmla="*/ 344 h 1188"/>
                  <a:gd name="T38" fmla="*/ 1177 w 1298"/>
                  <a:gd name="T39" fmla="*/ 329 h 1188"/>
                  <a:gd name="T40" fmla="*/ 1166 w 1298"/>
                  <a:gd name="T41" fmla="*/ 313 h 1188"/>
                  <a:gd name="T42" fmla="*/ 1154 w 1298"/>
                  <a:gd name="T43" fmla="*/ 297 h 1188"/>
                  <a:gd name="T44" fmla="*/ 1140 w 1298"/>
                  <a:gd name="T45" fmla="*/ 292 h 1188"/>
                  <a:gd name="T46" fmla="*/ 1000 w 1298"/>
                  <a:gd name="T47" fmla="*/ 333 h 1188"/>
                  <a:gd name="T48" fmla="*/ 1005 w 1298"/>
                  <a:gd name="T49" fmla="*/ 163 h 1188"/>
                  <a:gd name="T50" fmla="*/ 1003 w 1298"/>
                  <a:gd name="T51" fmla="*/ 148 h 1188"/>
                  <a:gd name="T52" fmla="*/ 990 w 1298"/>
                  <a:gd name="T53" fmla="*/ 135 h 1188"/>
                  <a:gd name="T54" fmla="*/ 972 w 1298"/>
                  <a:gd name="T55" fmla="*/ 122 h 1188"/>
                  <a:gd name="T56" fmla="*/ 959 w 1298"/>
                  <a:gd name="T57" fmla="*/ 120 h 1188"/>
                  <a:gd name="T58" fmla="*/ 884 w 1298"/>
                  <a:gd name="T59" fmla="*/ 164 h 1188"/>
                  <a:gd name="T60" fmla="*/ 782 w 1298"/>
                  <a:gd name="T61" fmla="*/ 45 h 1188"/>
                  <a:gd name="T62" fmla="*/ 776 w 1298"/>
                  <a:gd name="T63" fmla="*/ 33 h 1188"/>
                  <a:gd name="T64" fmla="*/ 757 w 1298"/>
                  <a:gd name="T65" fmla="*/ 24 h 1188"/>
                  <a:gd name="T66" fmla="*/ 732 w 1298"/>
                  <a:gd name="T67" fmla="*/ 19 h 1188"/>
                  <a:gd name="T68" fmla="*/ 715 w 1298"/>
                  <a:gd name="T69" fmla="*/ 28 h 1188"/>
                  <a:gd name="T70" fmla="*/ 569 w 1298"/>
                  <a:gd name="T71" fmla="*/ 80 h 1188"/>
                  <a:gd name="T72" fmla="*/ 525 w 1298"/>
                  <a:gd name="T73" fmla="*/ 4 h 1188"/>
                  <a:gd name="T74" fmla="*/ 504 w 1298"/>
                  <a:gd name="T75" fmla="*/ 0 h 1188"/>
                  <a:gd name="T76" fmla="*/ 481 w 1298"/>
                  <a:gd name="T77" fmla="*/ 3 h 1188"/>
                  <a:gd name="T78" fmla="*/ 470 w 1298"/>
                  <a:gd name="T79" fmla="*/ 9 h 1188"/>
                  <a:gd name="T80" fmla="*/ 450 w 1298"/>
                  <a:gd name="T81" fmla="*/ 58 h 1188"/>
                  <a:gd name="T82" fmla="*/ 301 w 1298"/>
                  <a:gd name="T83" fmla="*/ 76 h 1188"/>
                  <a:gd name="T84" fmla="*/ 273 w 1298"/>
                  <a:gd name="T85" fmla="*/ 59 h 1188"/>
                  <a:gd name="T86" fmla="*/ 249 w 1298"/>
                  <a:gd name="T87" fmla="*/ 67 h 1188"/>
                  <a:gd name="T88" fmla="*/ 229 w 1298"/>
                  <a:gd name="T89" fmla="*/ 80 h 1188"/>
                  <a:gd name="T90" fmla="*/ 224 w 1298"/>
                  <a:gd name="T91" fmla="*/ 96 h 1188"/>
                  <a:gd name="T92" fmla="*/ 146 w 1298"/>
                  <a:gd name="T93" fmla="*/ 228 h 1188"/>
                  <a:gd name="T94" fmla="*/ 64 w 1298"/>
                  <a:gd name="T95" fmla="*/ 198 h 1188"/>
                  <a:gd name="T96" fmla="*/ 45 w 1298"/>
                  <a:gd name="T97" fmla="*/ 209 h 1188"/>
                  <a:gd name="T98" fmla="*/ 26 w 1298"/>
                  <a:gd name="T99" fmla="*/ 229 h 1188"/>
                  <a:gd name="T100" fmla="*/ 25 w 1298"/>
                  <a:gd name="T101" fmla="*/ 250 h 1188"/>
                  <a:gd name="T102" fmla="*/ 60 w 1298"/>
                  <a:gd name="T103" fmla="*/ 416 h 1188"/>
                  <a:gd name="T104" fmla="*/ 11 w 1298"/>
                  <a:gd name="T105" fmla="*/ 964 h 1188"/>
                  <a:gd name="T106" fmla="*/ 122 w 1298"/>
                  <a:gd name="T107" fmla="*/ 1139 h 1188"/>
                  <a:gd name="T108" fmla="*/ 186 w 1298"/>
                  <a:gd name="T109" fmla="*/ 1096 h 1188"/>
                  <a:gd name="T110" fmla="*/ 51 w 1298"/>
                  <a:gd name="T111" fmla="*/ 839 h 1188"/>
                  <a:gd name="T112" fmla="*/ 75 w 1298"/>
                  <a:gd name="T113" fmla="*/ 551 h 1188"/>
                  <a:gd name="T114" fmla="*/ 302 w 1298"/>
                  <a:gd name="T115" fmla="*/ 286 h 1188"/>
                  <a:gd name="T116" fmla="*/ 645 w 1298"/>
                  <a:gd name="T117" fmla="*/ 223 h 1188"/>
                  <a:gd name="T118" fmla="*/ 938 w 1298"/>
                  <a:gd name="T119" fmla="*/ 377 h 1188"/>
                  <a:gd name="T120" fmla="*/ 1081 w 1298"/>
                  <a:gd name="T121" fmla="*/ 690 h 1188"/>
                  <a:gd name="T122" fmla="*/ 1003 w 1298"/>
                  <a:gd name="T123" fmla="*/ 1015 h 1188"/>
                  <a:gd name="T124" fmla="*/ 1083 w 1298"/>
                  <a:gd name="T125" fmla="*/ 1183 h 1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98" h="1188">
                    <a:moveTo>
                      <a:pt x="1035" y="1099"/>
                    </a:moveTo>
                    <a:lnTo>
                      <a:pt x="1035" y="1099"/>
                    </a:lnTo>
                    <a:lnTo>
                      <a:pt x="1051" y="1078"/>
                    </a:lnTo>
                    <a:lnTo>
                      <a:pt x="1066" y="1057"/>
                    </a:lnTo>
                    <a:lnTo>
                      <a:pt x="1066" y="1057"/>
                    </a:lnTo>
                    <a:lnTo>
                      <a:pt x="1081" y="1061"/>
                    </a:lnTo>
                    <a:lnTo>
                      <a:pt x="1101" y="1066"/>
                    </a:lnTo>
                    <a:lnTo>
                      <a:pt x="1127" y="1070"/>
                    </a:lnTo>
                    <a:lnTo>
                      <a:pt x="1160" y="1073"/>
                    </a:lnTo>
                    <a:lnTo>
                      <a:pt x="1160" y="1073"/>
                    </a:lnTo>
                    <a:lnTo>
                      <a:pt x="1188" y="1073"/>
                    </a:lnTo>
                    <a:lnTo>
                      <a:pt x="1206" y="1072"/>
                    </a:lnTo>
                    <a:lnTo>
                      <a:pt x="1206" y="1072"/>
                    </a:lnTo>
                    <a:lnTo>
                      <a:pt x="1206" y="1072"/>
                    </a:lnTo>
                    <a:lnTo>
                      <a:pt x="1206" y="1072"/>
                    </a:lnTo>
                    <a:lnTo>
                      <a:pt x="1211" y="1072"/>
                    </a:lnTo>
                    <a:lnTo>
                      <a:pt x="1211" y="1072"/>
                    </a:lnTo>
                    <a:lnTo>
                      <a:pt x="1211" y="1071"/>
                    </a:lnTo>
                    <a:lnTo>
                      <a:pt x="1211" y="1071"/>
                    </a:lnTo>
                    <a:lnTo>
                      <a:pt x="1214" y="1070"/>
                    </a:lnTo>
                    <a:lnTo>
                      <a:pt x="1214" y="1070"/>
                    </a:lnTo>
                    <a:lnTo>
                      <a:pt x="1216" y="1070"/>
                    </a:lnTo>
                    <a:lnTo>
                      <a:pt x="1216" y="1070"/>
                    </a:lnTo>
                    <a:lnTo>
                      <a:pt x="1217" y="1068"/>
                    </a:lnTo>
                    <a:lnTo>
                      <a:pt x="1217" y="1068"/>
                    </a:lnTo>
                    <a:lnTo>
                      <a:pt x="1218" y="1067"/>
                    </a:lnTo>
                    <a:lnTo>
                      <a:pt x="1218" y="1067"/>
                    </a:lnTo>
                    <a:lnTo>
                      <a:pt x="1221" y="1065"/>
                    </a:lnTo>
                    <a:lnTo>
                      <a:pt x="1221" y="1065"/>
                    </a:lnTo>
                    <a:lnTo>
                      <a:pt x="1221" y="1065"/>
                    </a:lnTo>
                    <a:lnTo>
                      <a:pt x="1221" y="1065"/>
                    </a:lnTo>
                    <a:lnTo>
                      <a:pt x="1223" y="1062"/>
                    </a:lnTo>
                    <a:lnTo>
                      <a:pt x="1223" y="1062"/>
                    </a:lnTo>
                    <a:lnTo>
                      <a:pt x="1224" y="1061"/>
                    </a:lnTo>
                    <a:lnTo>
                      <a:pt x="1224" y="1061"/>
                    </a:lnTo>
                    <a:lnTo>
                      <a:pt x="1226" y="1058"/>
                    </a:lnTo>
                    <a:lnTo>
                      <a:pt x="1226" y="1058"/>
                    </a:lnTo>
                    <a:lnTo>
                      <a:pt x="1226" y="1057"/>
                    </a:lnTo>
                    <a:lnTo>
                      <a:pt x="1226" y="1057"/>
                    </a:lnTo>
                    <a:lnTo>
                      <a:pt x="1227" y="1053"/>
                    </a:lnTo>
                    <a:lnTo>
                      <a:pt x="1227" y="1053"/>
                    </a:lnTo>
                    <a:lnTo>
                      <a:pt x="1228" y="1052"/>
                    </a:lnTo>
                    <a:lnTo>
                      <a:pt x="1228" y="1052"/>
                    </a:lnTo>
                    <a:lnTo>
                      <a:pt x="1231" y="1047"/>
                    </a:lnTo>
                    <a:lnTo>
                      <a:pt x="1231" y="1047"/>
                    </a:lnTo>
                    <a:lnTo>
                      <a:pt x="1232" y="1043"/>
                    </a:lnTo>
                    <a:lnTo>
                      <a:pt x="1232" y="1043"/>
                    </a:lnTo>
                    <a:lnTo>
                      <a:pt x="1233" y="1042"/>
                    </a:lnTo>
                    <a:lnTo>
                      <a:pt x="1233" y="1042"/>
                    </a:lnTo>
                    <a:lnTo>
                      <a:pt x="1235" y="1038"/>
                    </a:lnTo>
                    <a:lnTo>
                      <a:pt x="1235" y="1038"/>
                    </a:lnTo>
                    <a:lnTo>
                      <a:pt x="1236" y="1037"/>
                    </a:lnTo>
                    <a:lnTo>
                      <a:pt x="1236" y="1037"/>
                    </a:lnTo>
                    <a:lnTo>
                      <a:pt x="1236" y="1034"/>
                    </a:lnTo>
                    <a:lnTo>
                      <a:pt x="1236" y="1034"/>
                    </a:lnTo>
                    <a:lnTo>
                      <a:pt x="1237" y="1033"/>
                    </a:lnTo>
                    <a:lnTo>
                      <a:pt x="1237" y="1033"/>
                    </a:lnTo>
                    <a:lnTo>
                      <a:pt x="1237" y="1029"/>
                    </a:lnTo>
                    <a:lnTo>
                      <a:pt x="1237" y="1029"/>
                    </a:lnTo>
                    <a:lnTo>
                      <a:pt x="1237" y="1029"/>
                    </a:lnTo>
                    <a:lnTo>
                      <a:pt x="1237" y="1029"/>
                    </a:lnTo>
                    <a:lnTo>
                      <a:pt x="1238" y="1026"/>
                    </a:lnTo>
                    <a:lnTo>
                      <a:pt x="1238" y="1026"/>
                    </a:lnTo>
                    <a:lnTo>
                      <a:pt x="1238" y="1024"/>
                    </a:lnTo>
                    <a:lnTo>
                      <a:pt x="1238" y="1024"/>
                    </a:lnTo>
                    <a:lnTo>
                      <a:pt x="1237" y="1022"/>
                    </a:lnTo>
                    <a:lnTo>
                      <a:pt x="1237" y="1022"/>
                    </a:lnTo>
                    <a:lnTo>
                      <a:pt x="1237" y="1020"/>
                    </a:lnTo>
                    <a:lnTo>
                      <a:pt x="1237" y="1020"/>
                    </a:lnTo>
                    <a:lnTo>
                      <a:pt x="1236" y="1017"/>
                    </a:lnTo>
                    <a:lnTo>
                      <a:pt x="1236" y="1017"/>
                    </a:lnTo>
                    <a:lnTo>
                      <a:pt x="1236" y="1017"/>
                    </a:lnTo>
                    <a:lnTo>
                      <a:pt x="1236" y="1017"/>
                    </a:lnTo>
                    <a:lnTo>
                      <a:pt x="1233" y="1012"/>
                    </a:lnTo>
                    <a:lnTo>
                      <a:pt x="1233" y="1012"/>
                    </a:lnTo>
                    <a:lnTo>
                      <a:pt x="1233" y="1012"/>
                    </a:lnTo>
                    <a:lnTo>
                      <a:pt x="1233" y="1012"/>
                    </a:lnTo>
                    <a:lnTo>
                      <a:pt x="1223" y="998"/>
                    </a:lnTo>
                    <a:lnTo>
                      <a:pt x="1204" y="978"/>
                    </a:lnTo>
                    <a:lnTo>
                      <a:pt x="1204" y="978"/>
                    </a:lnTo>
                    <a:lnTo>
                      <a:pt x="1182" y="954"/>
                    </a:lnTo>
                    <a:lnTo>
                      <a:pt x="1161" y="936"/>
                    </a:lnTo>
                    <a:lnTo>
                      <a:pt x="1144" y="923"/>
                    </a:lnTo>
                    <a:lnTo>
                      <a:pt x="1131" y="915"/>
                    </a:lnTo>
                    <a:lnTo>
                      <a:pt x="1131" y="915"/>
                    </a:lnTo>
                    <a:lnTo>
                      <a:pt x="1139" y="891"/>
                    </a:lnTo>
                    <a:lnTo>
                      <a:pt x="1139" y="891"/>
                    </a:lnTo>
                    <a:lnTo>
                      <a:pt x="1144" y="866"/>
                    </a:lnTo>
                    <a:lnTo>
                      <a:pt x="1144" y="866"/>
                    </a:lnTo>
                    <a:lnTo>
                      <a:pt x="1160" y="864"/>
                    </a:lnTo>
                    <a:lnTo>
                      <a:pt x="1182" y="862"/>
                    </a:lnTo>
                    <a:lnTo>
                      <a:pt x="1208" y="857"/>
                    </a:lnTo>
                    <a:lnTo>
                      <a:pt x="1240" y="848"/>
                    </a:lnTo>
                    <a:lnTo>
                      <a:pt x="1240" y="848"/>
                    </a:lnTo>
                    <a:lnTo>
                      <a:pt x="1265" y="839"/>
                    </a:lnTo>
                    <a:lnTo>
                      <a:pt x="1281" y="833"/>
                    </a:lnTo>
                    <a:lnTo>
                      <a:pt x="1281" y="833"/>
                    </a:lnTo>
                    <a:lnTo>
                      <a:pt x="1281" y="833"/>
                    </a:lnTo>
                    <a:lnTo>
                      <a:pt x="1281" y="833"/>
                    </a:lnTo>
                    <a:lnTo>
                      <a:pt x="1286" y="829"/>
                    </a:lnTo>
                    <a:lnTo>
                      <a:pt x="1286" y="829"/>
                    </a:lnTo>
                    <a:lnTo>
                      <a:pt x="1286" y="829"/>
                    </a:lnTo>
                    <a:lnTo>
                      <a:pt x="1286" y="829"/>
                    </a:lnTo>
                    <a:lnTo>
                      <a:pt x="1289" y="826"/>
                    </a:lnTo>
                    <a:lnTo>
                      <a:pt x="1289" y="826"/>
                    </a:lnTo>
                    <a:lnTo>
                      <a:pt x="1290" y="826"/>
                    </a:lnTo>
                    <a:lnTo>
                      <a:pt x="1290" y="826"/>
                    </a:lnTo>
                    <a:lnTo>
                      <a:pt x="1291" y="824"/>
                    </a:lnTo>
                    <a:lnTo>
                      <a:pt x="1291" y="824"/>
                    </a:lnTo>
                    <a:lnTo>
                      <a:pt x="1292" y="823"/>
                    </a:lnTo>
                    <a:lnTo>
                      <a:pt x="1292" y="823"/>
                    </a:lnTo>
                    <a:lnTo>
                      <a:pt x="1294" y="820"/>
                    </a:lnTo>
                    <a:lnTo>
                      <a:pt x="1294" y="820"/>
                    </a:lnTo>
                    <a:lnTo>
                      <a:pt x="1294" y="819"/>
                    </a:lnTo>
                    <a:lnTo>
                      <a:pt x="1294" y="819"/>
                    </a:lnTo>
                    <a:lnTo>
                      <a:pt x="1295" y="815"/>
                    </a:lnTo>
                    <a:lnTo>
                      <a:pt x="1295" y="815"/>
                    </a:lnTo>
                    <a:lnTo>
                      <a:pt x="1295" y="815"/>
                    </a:lnTo>
                    <a:lnTo>
                      <a:pt x="1295" y="815"/>
                    </a:lnTo>
                    <a:lnTo>
                      <a:pt x="1295" y="811"/>
                    </a:lnTo>
                    <a:lnTo>
                      <a:pt x="1295" y="811"/>
                    </a:lnTo>
                    <a:lnTo>
                      <a:pt x="1296" y="810"/>
                    </a:lnTo>
                    <a:lnTo>
                      <a:pt x="1296" y="810"/>
                    </a:lnTo>
                    <a:lnTo>
                      <a:pt x="1296" y="806"/>
                    </a:lnTo>
                    <a:lnTo>
                      <a:pt x="1296" y="806"/>
                    </a:lnTo>
                    <a:lnTo>
                      <a:pt x="1296" y="805"/>
                    </a:lnTo>
                    <a:lnTo>
                      <a:pt x="1296" y="805"/>
                    </a:lnTo>
                    <a:lnTo>
                      <a:pt x="1296" y="800"/>
                    </a:lnTo>
                    <a:lnTo>
                      <a:pt x="1296" y="800"/>
                    </a:lnTo>
                    <a:lnTo>
                      <a:pt x="1298" y="795"/>
                    </a:lnTo>
                    <a:lnTo>
                      <a:pt x="1298" y="795"/>
                    </a:lnTo>
                    <a:lnTo>
                      <a:pt x="1298" y="794"/>
                    </a:lnTo>
                    <a:lnTo>
                      <a:pt x="1298" y="794"/>
                    </a:lnTo>
                    <a:lnTo>
                      <a:pt x="1298" y="790"/>
                    </a:lnTo>
                    <a:lnTo>
                      <a:pt x="1298" y="790"/>
                    </a:lnTo>
                    <a:lnTo>
                      <a:pt x="1298" y="789"/>
                    </a:lnTo>
                    <a:lnTo>
                      <a:pt x="1298" y="789"/>
                    </a:lnTo>
                    <a:lnTo>
                      <a:pt x="1298" y="785"/>
                    </a:lnTo>
                    <a:lnTo>
                      <a:pt x="1298" y="785"/>
                    </a:lnTo>
                    <a:lnTo>
                      <a:pt x="1298" y="784"/>
                    </a:lnTo>
                    <a:lnTo>
                      <a:pt x="1298" y="784"/>
                    </a:lnTo>
                    <a:lnTo>
                      <a:pt x="1298" y="780"/>
                    </a:lnTo>
                    <a:lnTo>
                      <a:pt x="1298" y="780"/>
                    </a:lnTo>
                    <a:lnTo>
                      <a:pt x="1298" y="780"/>
                    </a:lnTo>
                    <a:lnTo>
                      <a:pt x="1298" y="780"/>
                    </a:lnTo>
                    <a:lnTo>
                      <a:pt x="1296" y="776"/>
                    </a:lnTo>
                    <a:lnTo>
                      <a:pt x="1296" y="776"/>
                    </a:lnTo>
                    <a:lnTo>
                      <a:pt x="1296" y="776"/>
                    </a:lnTo>
                    <a:lnTo>
                      <a:pt x="1296" y="776"/>
                    </a:lnTo>
                    <a:lnTo>
                      <a:pt x="1295" y="774"/>
                    </a:lnTo>
                    <a:lnTo>
                      <a:pt x="1295" y="774"/>
                    </a:lnTo>
                    <a:lnTo>
                      <a:pt x="1294" y="772"/>
                    </a:lnTo>
                    <a:lnTo>
                      <a:pt x="1294" y="772"/>
                    </a:lnTo>
                    <a:lnTo>
                      <a:pt x="1291" y="770"/>
                    </a:lnTo>
                    <a:lnTo>
                      <a:pt x="1291" y="770"/>
                    </a:lnTo>
                    <a:lnTo>
                      <a:pt x="1291" y="769"/>
                    </a:lnTo>
                    <a:lnTo>
                      <a:pt x="1291" y="769"/>
                    </a:lnTo>
                    <a:lnTo>
                      <a:pt x="1287" y="765"/>
                    </a:lnTo>
                    <a:lnTo>
                      <a:pt x="1287" y="765"/>
                    </a:lnTo>
                    <a:lnTo>
                      <a:pt x="1287" y="765"/>
                    </a:lnTo>
                    <a:lnTo>
                      <a:pt x="1287" y="765"/>
                    </a:lnTo>
                    <a:lnTo>
                      <a:pt x="1272" y="756"/>
                    </a:lnTo>
                    <a:lnTo>
                      <a:pt x="1248" y="743"/>
                    </a:lnTo>
                    <a:lnTo>
                      <a:pt x="1248" y="743"/>
                    </a:lnTo>
                    <a:lnTo>
                      <a:pt x="1218" y="729"/>
                    </a:lnTo>
                    <a:lnTo>
                      <a:pt x="1193" y="719"/>
                    </a:lnTo>
                    <a:lnTo>
                      <a:pt x="1173" y="713"/>
                    </a:lnTo>
                    <a:lnTo>
                      <a:pt x="1158" y="709"/>
                    </a:lnTo>
                    <a:lnTo>
                      <a:pt x="1158" y="709"/>
                    </a:lnTo>
                    <a:lnTo>
                      <a:pt x="1156" y="684"/>
                    </a:lnTo>
                    <a:lnTo>
                      <a:pt x="1154" y="658"/>
                    </a:lnTo>
                    <a:lnTo>
                      <a:pt x="1154" y="658"/>
                    </a:lnTo>
                    <a:lnTo>
                      <a:pt x="1168" y="651"/>
                    </a:lnTo>
                    <a:lnTo>
                      <a:pt x="1187" y="643"/>
                    </a:lnTo>
                    <a:lnTo>
                      <a:pt x="1209" y="629"/>
                    </a:lnTo>
                    <a:lnTo>
                      <a:pt x="1237" y="610"/>
                    </a:lnTo>
                    <a:lnTo>
                      <a:pt x="1237" y="610"/>
                    </a:lnTo>
                    <a:lnTo>
                      <a:pt x="1258" y="593"/>
                    </a:lnTo>
                    <a:lnTo>
                      <a:pt x="1271" y="581"/>
                    </a:lnTo>
                    <a:lnTo>
                      <a:pt x="1271" y="581"/>
                    </a:lnTo>
                    <a:lnTo>
                      <a:pt x="1271" y="581"/>
                    </a:lnTo>
                    <a:lnTo>
                      <a:pt x="1271" y="581"/>
                    </a:lnTo>
                    <a:lnTo>
                      <a:pt x="1271" y="581"/>
                    </a:lnTo>
                    <a:lnTo>
                      <a:pt x="1271" y="581"/>
                    </a:lnTo>
                    <a:lnTo>
                      <a:pt x="1276" y="572"/>
                    </a:lnTo>
                    <a:lnTo>
                      <a:pt x="1276" y="572"/>
                    </a:lnTo>
                    <a:lnTo>
                      <a:pt x="1276" y="572"/>
                    </a:lnTo>
                    <a:lnTo>
                      <a:pt x="1276" y="572"/>
                    </a:lnTo>
                    <a:lnTo>
                      <a:pt x="1277" y="568"/>
                    </a:lnTo>
                    <a:lnTo>
                      <a:pt x="1277" y="568"/>
                    </a:lnTo>
                    <a:lnTo>
                      <a:pt x="1277" y="568"/>
                    </a:lnTo>
                    <a:lnTo>
                      <a:pt x="1277" y="568"/>
                    </a:lnTo>
                    <a:lnTo>
                      <a:pt x="1279" y="564"/>
                    </a:lnTo>
                    <a:lnTo>
                      <a:pt x="1279" y="564"/>
                    </a:lnTo>
                    <a:lnTo>
                      <a:pt x="1279" y="564"/>
                    </a:lnTo>
                    <a:lnTo>
                      <a:pt x="1279" y="564"/>
                    </a:lnTo>
                    <a:lnTo>
                      <a:pt x="1279" y="561"/>
                    </a:lnTo>
                    <a:lnTo>
                      <a:pt x="1279" y="561"/>
                    </a:lnTo>
                    <a:lnTo>
                      <a:pt x="1277" y="559"/>
                    </a:lnTo>
                    <a:lnTo>
                      <a:pt x="1277" y="559"/>
                    </a:lnTo>
                    <a:lnTo>
                      <a:pt x="1277" y="556"/>
                    </a:lnTo>
                    <a:lnTo>
                      <a:pt x="1277" y="556"/>
                    </a:lnTo>
                    <a:lnTo>
                      <a:pt x="1277" y="554"/>
                    </a:lnTo>
                    <a:lnTo>
                      <a:pt x="1277" y="554"/>
                    </a:lnTo>
                    <a:lnTo>
                      <a:pt x="1276" y="551"/>
                    </a:lnTo>
                    <a:lnTo>
                      <a:pt x="1276" y="551"/>
                    </a:lnTo>
                    <a:lnTo>
                      <a:pt x="1276" y="549"/>
                    </a:lnTo>
                    <a:lnTo>
                      <a:pt x="1276" y="549"/>
                    </a:lnTo>
                    <a:lnTo>
                      <a:pt x="1275" y="544"/>
                    </a:lnTo>
                    <a:lnTo>
                      <a:pt x="1275" y="544"/>
                    </a:lnTo>
                    <a:lnTo>
                      <a:pt x="1274" y="539"/>
                    </a:lnTo>
                    <a:lnTo>
                      <a:pt x="1274" y="539"/>
                    </a:lnTo>
                    <a:lnTo>
                      <a:pt x="1272" y="538"/>
                    </a:lnTo>
                    <a:lnTo>
                      <a:pt x="1272" y="538"/>
                    </a:lnTo>
                    <a:lnTo>
                      <a:pt x="1271" y="534"/>
                    </a:lnTo>
                    <a:lnTo>
                      <a:pt x="1271" y="534"/>
                    </a:lnTo>
                    <a:lnTo>
                      <a:pt x="1271" y="533"/>
                    </a:lnTo>
                    <a:lnTo>
                      <a:pt x="1271" y="533"/>
                    </a:lnTo>
                    <a:lnTo>
                      <a:pt x="1270" y="530"/>
                    </a:lnTo>
                    <a:lnTo>
                      <a:pt x="1270" y="530"/>
                    </a:lnTo>
                    <a:lnTo>
                      <a:pt x="1270" y="529"/>
                    </a:lnTo>
                    <a:lnTo>
                      <a:pt x="1270" y="529"/>
                    </a:lnTo>
                    <a:lnTo>
                      <a:pt x="1269" y="525"/>
                    </a:lnTo>
                    <a:lnTo>
                      <a:pt x="1269" y="525"/>
                    </a:lnTo>
                    <a:lnTo>
                      <a:pt x="1267" y="525"/>
                    </a:lnTo>
                    <a:lnTo>
                      <a:pt x="1267" y="525"/>
                    </a:lnTo>
                    <a:lnTo>
                      <a:pt x="1266" y="523"/>
                    </a:lnTo>
                    <a:lnTo>
                      <a:pt x="1266" y="523"/>
                    </a:lnTo>
                    <a:lnTo>
                      <a:pt x="1265" y="522"/>
                    </a:lnTo>
                    <a:lnTo>
                      <a:pt x="1265" y="522"/>
                    </a:lnTo>
                    <a:lnTo>
                      <a:pt x="1262" y="520"/>
                    </a:lnTo>
                    <a:lnTo>
                      <a:pt x="1262" y="520"/>
                    </a:lnTo>
                    <a:lnTo>
                      <a:pt x="1262" y="519"/>
                    </a:lnTo>
                    <a:lnTo>
                      <a:pt x="1262" y="519"/>
                    </a:lnTo>
                    <a:lnTo>
                      <a:pt x="1258" y="518"/>
                    </a:lnTo>
                    <a:lnTo>
                      <a:pt x="1258" y="518"/>
                    </a:lnTo>
                    <a:lnTo>
                      <a:pt x="1258" y="517"/>
                    </a:lnTo>
                    <a:lnTo>
                      <a:pt x="1258" y="517"/>
                    </a:lnTo>
                    <a:lnTo>
                      <a:pt x="1253" y="515"/>
                    </a:lnTo>
                    <a:lnTo>
                      <a:pt x="1253" y="515"/>
                    </a:lnTo>
                    <a:lnTo>
                      <a:pt x="1252" y="515"/>
                    </a:lnTo>
                    <a:lnTo>
                      <a:pt x="1252" y="515"/>
                    </a:lnTo>
                    <a:lnTo>
                      <a:pt x="1252" y="515"/>
                    </a:lnTo>
                    <a:lnTo>
                      <a:pt x="1252" y="515"/>
                    </a:lnTo>
                    <a:lnTo>
                      <a:pt x="1236" y="512"/>
                    </a:lnTo>
                    <a:lnTo>
                      <a:pt x="1209" y="508"/>
                    </a:lnTo>
                    <a:lnTo>
                      <a:pt x="1209" y="508"/>
                    </a:lnTo>
                    <a:lnTo>
                      <a:pt x="1177" y="504"/>
                    </a:lnTo>
                    <a:lnTo>
                      <a:pt x="1149" y="504"/>
                    </a:lnTo>
                    <a:lnTo>
                      <a:pt x="1127" y="505"/>
                    </a:lnTo>
                    <a:lnTo>
                      <a:pt x="1112" y="507"/>
                    </a:lnTo>
                    <a:lnTo>
                      <a:pt x="1112" y="507"/>
                    </a:lnTo>
                    <a:lnTo>
                      <a:pt x="1102" y="484"/>
                    </a:lnTo>
                    <a:lnTo>
                      <a:pt x="1091" y="461"/>
                    </a:lnTo>
                    <a:lnTo>
                      <a:pt x="1091" y="461"/>
                    </a:lnTo>
                    <a:lnTo>
                      <a:pt x="1102" y="450"/>
                    </a:lnTo>
                    <a:lnTo>
                      <a:pt x="1116" y="435"/>
                    </a:lnTo>
                    <a:lnTo>
                      <a:pt x="1134" y="413"/>
                    </a:lnTo>
                    <a:lnTo>
                      <a:pt x="1153" y="386"/>
                    </a:lnTo>
                    <a:lnTo>
                      <a:pt x="1153" y="386"/>
                    </a:lnTo>
                    <a:lnTo>
                      <a:pt x="1166" y="364"/>
                    </a:lnTo>
                    <a:lnTo>
                      <a:pt x="1174" y="349"/>
                    </a:lnTo>
                    <a:lnTo>
                      <a:pt x="1174" y="349"/>
                    </a:lnTo>
                    <a:lnTo>
                      <a:pt x="1175" y="348"/>
                    </a:lnTo>
                    <a:lnTo>
                      <a:pt x="1175" y="348"/>
                    </a:lnTo>
                    <a:lnTo>
                      <a:pt x="1177" y="344"/>
                    </a:lnTo>
                    <a:lnTo>
                      <a:pt x="1177" y="344"/>
                    </a:lnTo>
                    <a:lnTo>
                      <a:pt x="1177" y="343"/>
                    </a:lnTo>
                    <a:lnTo>
                      <a:pt x="1177" y="343"/>
                    </a:lnTo>
                    <a:lnTo>
                      <a:pt x="1178" y="339"/>
                    </a:lnTo>
                    <a:lnTo>
                      <a:pt x="1178" y="339"/>
                    </a:lnTo>
                    <a:lnTo>
                      <a:pt x="1178" y="338"/>
                    </a:lnTo>
                    <a:lnTo>
                      <a:pt x="1178" y="338"/>
                    </a:lnTo>
                    <a:lnTo>
                      <a:pt x="1178" y="334"/>
                    </a:lnTo>
                    <a:lnTo>
                      <a:pt x="1178" y="334"/>
                    </a:lnTo>
                    <a:lnTo>
                      <a:pt x="1178" y="333"/>
                    </a:lnTo>
                    <a:lnTo>
                      <a:pt x="1178" y="333"/>
                    </a:lnTo>
                    <a:lnTo>
                      <a:pt x="1177" y="330"/>
                    </a:lnTo>
                    <a:lnTo>
                      <a:pt x="1177" y="330"/>
                    </a:lnTo>
                    <a:lnTo>
                      <a:pt x="1177" y="329"/>
                    </a:lnTo>
                    <a:lnTo>
                      <a:pt x="1177" y="329"/>
                    </a:lnTo>
                    <a:lnTo>
                      <a:pt x="1175" y="326"/>
                    </a:lnTo>
                    <a:lnTo>
                      <a:pt x="1175" y="326"/>
                    </a:lnTo>
                    <a:lnTo>
                      <a:pt x="1174" y="325"/>
                    </a:lnTo>
                    <a:lnTo>
                      <a:pt x="1174" y="325"/>
                    </a:lnTo>
                    <a:lnTo>
                      <a:pt x="1173" y="323"/>
                    </a:lnTo>
                    <a:lnTo>
                      <a:pt x="1173" y="323"/>
                    </a:lnTo>
                    <a:lnTo>
                      <a:pt x="1172" y="321"/>
                    </a:lnTo>
                    <a:lnTo>
                      <a:pt x="1172" y="321"/>
                    </a:lnTo>
                    <a:lnTo>
                      <a:pt x="1170" y="318"/>
                    </a:lnTo>
                    <a:lnTo>
                      <a:pt x="1170" y="318"/>
                    </a:lnTo>
                    <a:lnTo>
                      <a:pt x="1169" y="316"/>
                    </a:lnTo>
                    <a:lnTo>
                      <a:pt x="1169" y="316"/>
                    </a:lnTo>
                    <a:lnTo>
                      <a:pt x="1166" y="313"/>
                    </a:lnTo>
                    <a:lnTo>
                      <a:pt x="1166" y="313"/>
                    </a:lnTo>
                    <a:lnTo>
                      <a:pt x="1163" y="309"/>
                    </a:lnTo>
                    <a:lnTo>
                      <a:pt x="1163" y="309"/>
                    </a:lnTo>
                    <a:lnTo>
                      <a:pt x="1163" y="307"/>
                    </a:lnTo>
                    <a:lnTo>
                      <a:pt x="1163" y="307"/>
                    </a:lnTo>
                    <a:lnTo>
                      <a:pt x="1160" y="304"/>
                    </a:lnTo>
                    <a:lnTo>
                      <a:pt x="1160" y="304"/>
                    </a:lnTo>
                    <a:lnTo>
                      <a:pt x="1159" y="302"/>
                    </a:lnTo>
                    <a:lnTo>
                      <a:pt x="1159" y="302"/>
                    </a:lnTo>
                    <a:lnTo>
                      <a:pt x="1156" y="300"/>
                    </a:lnTo>
                    <a:lnTo>
                      <a:pt x="1156" y="300"/>
                    </a:lnTo>
                    <a:lnTo>
                      <a:pt x="1156" y="300"/>
                    </a:lnTo>
                    <a:lnTo>
                      <a:pt x="1156" y="300"/>
                    </a:lnTo>
                    <a:lnTo>
                      <a:pt x="1154" y="297"/>
                    </a:lnTo>
                    <a:lnTo>
                      <a:pt x="1154" y="297"/>
                    </a:lnTo>
                    <a:lnTo>
                      <a:pt x="1153" y="296"/>
                    </a:lnTo>
                    <a:lnTo>
                      <a:pt x="1153" y="296"/>
                    </a:lnTo>
                    <a:lnTo>
                      <a:pt x="1150" y="295"/>
                    </a:lnTo>
                    <a:lnTo>
                      <a:pt x="1150" y="295"/>
                    </a:lnTo>
                    <a:lnTo>
                      <a:pt x="1149" y="295"/>
                    </a:lnTo>
                    <a:lnTo>
                      <a:pt x="1149" y="295"/>
                    </a:lnTo>
                    <a:lnTo>
                      <a:pt x="1146" y="294"/>
                    </a:lnTo>
                    <a:lnTo>
                      <a:pt x="1146" y="294"/>
                    </a:lnTo>
                    <a:lnTo>
                      <a:pt x="1145" y="292"/>
                    </a:lnTo>
                    <a:lnTo>
                      <a:pt x="1145" y="292"/>
                    </a:lnTo>
                    <a:lnTo>
                      <a:pt x="1141" y="292"/>
                    </a:lnTo>
                    <a:lnTo>
                      <a:pt x="1141" y="292"/>
                    </a:lnTo>
                    <a:lnTo>
                      <a:pt x="1140" y="292"/>
                    </a:lnTo>
                    <a:lnTo>
                      <a:pt x="1140" y="292"/>
                    </a:lnTo>
                    <a:lnTo>
                      <a:pt x="1136" y="292"/>
                    </a:lnTo>
                    <a:lnTo>
                      <a:pt x="1136" y="292"/>
                    </a:lnTo>
                    <a:lnTo>
                      <a:pt x="1135" y="292"/>
                    </a:lnTo>
                    <a:lnTo>
                      <a:pt x="1135" y="292"/>
                    </a:lnTo>
                    <a:lnTo>
                      <a:pt x="1135" y="292"/>
                    </a:lnTo>
                    <a:lnTo>
                      <a:pt x="1135" y="292"/>
                    </a:lnTo>
                    <a:lnTo>
                      <a:pt x="1117" y="294"/>
                    </a:lnTo>
                    <a:lnTo>
                      <a:pt x="1092" y="300"/>
                    </a:lnTo>
                    <a:lnTo>
                      <a:pt x="1092" y="300"/>
                    </a:lnTo>
                    <a:lnTo>
                      <a:pt x="1061" y="309"/>
                    </a:lnTo>
                    <a:lnTo>
                      <a:pt x="1034" y="318"/>
                    </a:lnTo>
                    <a:lnTo>
                      <a:pt x="1014" y="326"/>
                    </a:lnTo>
                    <a:lnTo>
                      <a:pt x="1000" y="333"/>
                    </a:lnTo>
                    <a:lnTo>
                      <a:pt x="1000" y="333"/>
                    </a:lnTo>
                    <a:lnTo>
                      <a:pt x="983" y="315"/>
                    </a:lnTo>
                    <a:lnTo>
                      <a:pt x="965" y="296"/>
                    </a:lnTo>
                    <a:lnTo>
                      <a:pt x="965" y="296"/>
                    </a:lnTo>
                    <a:lnTo>
                      <a:pt x="971" y="284"/>
                    </a:lnTo>
                    <a:lnTo>
                      <a:pt x="980" y="263"/>
                    </a:lnTo>
                    <a:lnTo>
                      <a:pt x="989" y="237"/>
                    </a:lnTo>
                    <a:lnTo>
                      <a:pt x="998" y="204"/>
                    </a:lnTo>
                    <a:lnTo>
                      <a:pt x="998" y="204"/>
                    </a:lnTo>
                    <a:lnTo>
                      <a:pt x="1003" y="180"/>
                    </a:lnTo>
                    <a:lnTo>
                      <a:pt x="1005" y="163"/>
                    </a:lnTo>
                    <a:lnTo>
                      <a:pt x="1005" y="163"/>
                    </a:lnTo>
                    <a:lnTo>
                      <a:pt x="1005" y="163"/>
                    </a:lnTo>
                    <a:lnTo>
                      <a:pt x="1005" y="163"/>
                    </a:lnTo>
                    <a:lnTo>
                      <a:pt x="1005" y="161"/>
                    </a:lnTo>
                    <a:lnTo>
                      <a:pt x="1005" y="161"/>
                    </a:lnTo>
                    <a:lnTo>
                      <a:pt x="1005" y="158"/>
                    </a:lnTo>
                    <a:lnTo>
                      <a:pt x="1005" y="158"/>
                    </a:lnTo>
                    <a:lnTo>
                      <a:pt x="1005" y="156"/>
                    </a:lnTo>
                    <a:lnTo>
                      <a:pt x="1005" y="156"/>
                    </a:lnTo>
                    <a:lnTo>
                      <a:pt x="1004" y="151"/>
                    </a:lnTo>
                    <a:lnTo>
                      <a:pt x="1004" y="151"/>
                    </a:lnTo>
                    <a:lnTo>
                      <a:pt x="1004" y="151"/>
                    </a:lnTo>
                    <a:lnTo>
                      <a:pt x="1004" y="151"/>
                    </a:lnTo>
                    <a:lnTo>
                      <a:pt x="1003" y="148"/>
                    </a:lnTo>
                    <a:lnTo>
                      <a:pt x="1003" y="148"/>
                    </a:lnTo>
                    <a:lnTo>
                      <a:pt x="1003" y="148"/>
                    </a:lnTo>
                    <a:lnTo>
                      <a:pt x="1003" y="148"/>
                    </a:lnTo>
                    <a:lnTo>
                      <a:pt x="1001" y="145"/>
                    </a:lnTo>
                    <a:lnTo>
                      <a:pt x="1001" y="145"/>
                    </a:lnTo>
                    <a:lnTo>
                      <a:pt x="1000" y="144"/>
                    </a:lnTo>
                    <a:lnTo>
                      <a:pt x="1000" y="144"/>
                    </a:lnTo>
                    <a:lnTo>
                      <a:pt x="998" y="141"/>
                    </a:lnTo>
                    <a:lnTo>
                      <a:pt x="998" y="141"/>
                    </a:lnTo>
                    <a:lnTo>
                      <a:pt x="998" y="141"/>
                    </a:lnTo>
                    <a:lnTo>
                      <a:pt x="998" y="141"/>
                    </a:lnTo>
                    <a:lnTo>
                      <a:pt x="994" y="139"/>
                    </a:lnTo>
                    <a:lnTo>
                      <a:pt x="994" y="139"/>
                    </a:lnTo>
                    <a:lnTo>
                      <a:pt x="994" y="137"/>
                    </a:lnTo>
                    <a:lnTo>
                      <a:pt x="994" y="137"/>
                    </a:lnTo>
                    <a:lnTo>
                      <a:pt x="990" y="135"/>
                    </a:lnTo>
                    <a:lnTo>
                      <a:pt x="990" y="135"/>
                    </a:lnTo>
                    <a:lnTo>
                      <a:pt x="989" y="134"/>
                    </a:lnTo>
                    <a:lnTo>
                      <a:pt x="989" y="134"/>
                    </a:lnTo>
                    <a:lnTo>
                      <a:pt x="985" y="131"/>
                    </a:lnTo>
                    <a:lnTo>
                      <a:pt x="985" y="131"/>
                    </a:lnTo>
                    <a:lnTo>
                      <a:pt x="981" y="129"/>
                    </a:lnTo>
                    <a:lnTo>
                      <a:pt x="981" y="129"/>
                    </a:lnTo>
                    <a:lnTo>
                      <a:pt x="979" y="127"/>
                    </a:lnTo>
                    <a:lnTo>
                      <a:pt x="979" y="127"/>
                    </a:lnTo>
                    <a:lnTo>
                      <a:pt x="976" y="126"/>
                    </a:lnTo>
                    <a:lnTo>
                      <a:pt x="976" y="126"/>
                    </a:lnTo>
                    <a:lnTo>
                      <a:pt x="975" y="125"/>
                    </a:lnTo>
                    <a:lnTo>
                      <a:pt x="975" y="125"/>
                    </a:lnTo>
                    <a:lnTo>
                      <a:pt x="972" y="122"/>
                    </a:lnTo>
                    <a:lnTo>
                      <a:pt x="972" y="122"/>
                    </a:lnTo>
                    <a:lnTo>
                      <a:pt x="971" y="122"/>
                    </a:lnTo>
                    <a:lnTo>
                      <a:pt x="971" y="122"/>
                    </a:lnTo>
                    <a:lnTo>
                      <a:pt x="967" y="121"/>
                    </a:lnTo>
                    <a:lnTo>
                      <a:pt x="967" y="121"/>
                    </a:lnTo>
                    <a:lnTo>
                      <a:pt x="966" y="121"/>
                    </a:lnTo>
                    <a:lnTo>
                      <a:pt x="966" y="121"/>
                    </a:lnTo>
                    <a:lnTo>
                      <a:pt x="964" y="120"/>
                    </a:lnTo>
                    <a:lnTo>
                      <a:pt x="964" y="120"/>
                    </a:lnTo>
                    <a:lnTo>
                      <a:pt x="962" y="120"/>
                    </a:lnTo>
                    <a:lnTo>
                      <a:pt x="962" y="120"/>
                    </a:lnTo>
                    <a:lnTo>
                      <a:pt x="960" y="120"/>
                    </a:lnTo>
                    <a:lnTo>
                      <a:pt x="960" y="120"/>
                    </a:lnTo>
                    <a:lnTo>
                      <a:pt x="959" y="120"/>
                    </a:lnTo>
                    <a:lnTo>
                      <a:pt x="959" y="120"/>
                    </a:lnTo>
                    <a:lnTo>
                      <a:pt x="955" y="121"/>
                    </a:lnTo>
                    <a:lnTo>
                      <a:pt x="955" y="121"/>
                    </a:lnTo>
                    <a:lnTo>
                      <a:pt x="954" y="121"/>
                    </a:lnTo>
                    <a:lnTo>
                      <a:pt x="954" y="121"/>
                    </a:lnTo>
                    <a:lnTo>
                      <a:pt x="950" y="122"/>
                    </a:lnTo>
                    <a:lnTo>
                      <a:pt x="950" y="122"/>
                    </a:lnTo>
                    <a:lnTo>
                      <a:pt x="949" y="122"/>
                    </a:lnTo>
                    <a:lnTo>
                      <a:pt x="949" y="122"/>
                    </a:lnTo>
                    <a:lnTo>
                      <a:pt x="949" y="122"/>
                    </a:lnTo>
                    <a:lnTo>
                      <a:pt x="949" y="122"/>
                    </a:lnTo>
                    <a:lnTo>
                      <a:pt x="933" y="131"/>
                    </a:lnTo>
                    <a:lnTo>
                      <a:pt x="912" y="144"/>
                    </a:lnTo>
                    <a:lnTo>
                      <a:pt x="912" y="144"/>
                    </a:lnTo>
                    <a:lnTo>
                      <a:pt x="884" y="164"/>
                    </a:lnTo>
                    <a:lnTo>
                      <a:pt x="862" y="182"/>
                    </a:lnTo>
                    <a:lnTo>
                      <a:pt x="846" y="197"/>
                    </a:lnTo>
                    <a:lnTo>
                      <a:pt x="836" y="207"/>
                    </a:lnTo>
                    <a:lnTo>
                      <a:pt x="836" y="207"/>
                    </a:lnTo>
                    <a:lnTo>
                      <a:pt x="814" y="197"/>
                    </a:lnTo>
                    <a:lnTo>
                      <a:pt x="790" y="187"/>
                    </a:lnTo>
                    <a:lnTo>
                      <a:pt x="790" y="187"/>
                    </a:lnTo>
                    <a:lnTo>
                      <a:pt x="792" y="171"/>
                    </a:lnTo>
                    <a:lnTo>
                      <a:pt x="794" y="150"/>
                    </a:lnTo>
                    <a:lnTo>
                      <a:pt x="792" y="121"/>
                    </a:lnTo>
                    <a:lnTo>
                      <a:pt x="790" y="87"/>
                    </a:lnTo>
                    <a:lnTo>
                      <a:pt x="790" y="87"/>
                    </a:lnTo>
                    <a:lnTo>
                      <a:pt x="786" y="63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2" y="45"/>
                    </a:lnTo>
                    <a:lnTo>
                      <a:pt x="781" y="42"/>
                    </a:lnTo>
                    <a:lnTo>
                      <a:pt x="781" y="42"/>
                    </a:lnTo>
                    <a:lnTo>
                      <a:pt x="781" y="40"/>
                    </a:lnTo>
                    <a:lnTo>
                      <a:pt x="781" y="40"/>
                    </a:lnTo>
                    <a:lnTo>
                      <a:pt x="778" y="35"/>
                    </a:lnTo>
                    <a:lnTo>
                      <a:pt x="778" y="35"/>
                    </a:lnTo>
                    <a:lnTo>
                      <a:pt x="778" y="35"/>
                    </a:lnTo>
                    <a:lnTo>
                      <a:pt x="776" y="33"/>
                    </a:lnTo>
                    <a:lnTo>
                      <a:pt x="776" y="33"/>
                    </a:lnTo>
                    <a:lnTo>
                      <a:pt x="775" y="32"/>
                    </a:lnTo>
                    <a:lnTo>
                      <a:pt x="775" y="32"/>
                    </a:lnTo>
                    <a:lnTo>
                      <a:pt x="772" y="30"/>
                    </a:lnTo>
                    <a:lnTo>
                      <a:pt x="772" y="30"/>
                    </a:lnTo>
                    <a:lnTo>
                      <a:pt x="772" y="29"/>
                    </a:lnTo>
                    <a:lnTo>
                      <a:pt x="772" y="29"/>
                    </a:lnTo>
                    <a:lnTo>
                      <a:pt x="765" y="27"/>
                    </a:lnTo>
                    <a:lnTo>
                      <a:pt x="765" y="27"/>
                    </a:lnTo>
                    <a:lnTo>
                      <a:pt x="763" y="25"/>
                    </a:lnTo>
                    <a:lnTo>
                      <a:pt x="763" y="25"/>
                    </a:lnTo>
                    <a:lnTo>
                      <a:pt x="760" y="25"/>
                    </a:lnTo>
                    <a:lnTo>
                      <a:pt x="760" y="25"/>
                    </a:lnTo>
                    <a:lnTo>
                      <a:pt x="757" y="24"/>
                    </a:lnTo>
                    <a:lnTo>
                      <a:pt x="757" y="24"/>
                    </a:lnTo>
                    <a:lnTo>
                      <a:pt x="753" y="23"/>
                    </a:lnTo>
                    <a:lnTo>
                      <a:pt x="753" y="23"/>
                    </a:lnTo>
                    <a:lnTo>
                      <a:pt x="748" y="22"/>
                    </a:lnTo>
                    <a:lnTo>
                      <a:pt x="748" y="22"/>
                    </a:lnTo>
                    <a:lnTo>
                      <a:pt x="746" y="22"/>
                    </a:lnTo>
                    <a:lnTo>
                      <a:pt x="746" y="22"/>
                    </a:lnTo>
                    <a:lnTo>
                      <a:pt x="743" y="20"/>
                    </a:lnTo>
                    <a:lnTo>
                      <a:pt x="743" y="20"/>
                    </a:lnTo>
                    <a:lnTo>
                      <a:pt x="741" y="20"/>
                    </a:lnTo>
                    <a:lnTo>
                      <a:pt x="741" y="20"/>
                    </a:lnTo>
                    <a:lnTo>
                      <a:pt x="733" y="19"/>
                    </a:lnTo>
                    <a:lnTo>
                      <a:pt x="733" y="19"/>
                    </a:lnTo>
                    <a:lnTo>
                      <a:pt x="732" y="19"/>
                    </a:lnTo>
                    <a:lnTo>
                      <a:pt x="732" y="19"/>
                    </a:lnTo>
                    <a:lnTo>
                      <a:pt x="729" y="20"/>
                    </a:lnTo>
                    <a:lnTo>
                      <a:pt x="729" y="20"/>
                    </a:lnTo>
                    <a:lnTo>
                      <a:pt x="728" y="20"/>
                    </a:lnTo>
                    <a:lnTo>
                      <a:pt x="728" y="20"/>
                    </a:lnTo>
                    <a:lnTo>
                      <a:pt x="720" y="24"/>
                    </a:lnTo>
                    <a:lnTo>
                      <a:pt x="720" y="24"/>
                    </a:lnTo>
                    <a:lnTo>
                      <a:pt x="719" y="24"/>
                    </a:lnTo>
                    <a:lnTo>
                      <a:pt x="719" y="24"/>
                    </a:lnTo>
                    <a:lnTo>
                      <a:pt x="715" y="28"/>
                    </a:lnTo>
                    <a:lnTo>
                      <a:pt x="715" y="28"/>
                    </a:lnTo>
                    <a:lnTo>
                      <a:pt x="715" y="28"/>
                    </a:lnTo>
                    <a:lnTo>
                      <a:pt x="715" y="28"/>
                    </a:lnTo>
                    <a:lnTo>
                      <a:pt x="715" y="28"/>
                    </a:lnTo>
                    <a:lnTo>
                      <a:pt x="715" y="28"/>
                    </a:lnTo>
                    <a:lnTo>
                      <a:pt x="704" y="40"/>
                    </a:lnTo>
                    <a:lnTo>
                      <a:pt x="688" y="61"/>
                    </a:lnTo>
                    <a:lnTo>
                      <a:pt x="688" y="61"/>
                    </a:lnTo>
                    <a:lnTo>
                      <a:pt x="669" y="88"/>
                    </a:lnTo>
                    <a:lnTo>
                      <a:pt x="654" y="112"/>
                    </a:lnTo>
                    <a:lnTo>
                      <a:pt x="645" y="131"/>
                    </a:lnTo>
                    <a:lnTo>
                      <a:pt x="639" y="146"/>
                    </a:lnTo>
                    <a:lnTo>
                      <a:pt x="639" y="146"/>
                    </a:lnTo>
                    <a:lnTo>
                      <a:pt x="613" y="142"/>
                    </a:lnTo>
                    <a:lnTo>
                      <a:pt x="588" y="141"/>
                    </a:lnTo>
                    <a:lnTo>
                      <a:pt x="588" y="141"/>
                    </a:lnTo>
                    <a:lnTo>
                      <a:pt x="584" y="126"/>
                    </a:lnTo>
                    <a:lnTo>
                      <a:pt x="578" y="106"/>
                    </a:lnTo>
                    <a:lnTo>
                      <a:pt x="569" y="80"/>
                    </a:lnTo>
                    <a:lnTo>
                      <a:pt x="554" y="48"/>
                    </a:lnTo>
                    <a:lnTo>
                      <a:pt x="554" y="48"/>
                    </a:lnTo>
                    <a:lnTo>
                      <a:pt x="543" y="27"/>
                    </a:lnTo>
                    <a:lnTo>
                      <a:pt x="534" y="13"/>
                    </a:lnTo>
                    <a:lnTo>
                      <a:pt x="534" y="13"/>
                    </a:lnTo>
                    <a:lnTo>
                      <a:pt x="534" y="13"/>
                    </a:lnTo>
                    <a:lnTo>
                      <a:pt x="534" y="13"/>
                    </a:lnTo>
                    <a:lnTo>
                      <a:pt x="533" y="11"/>
                    </a:lnTo>
                    <a:lnTo>
                      <a:pt x="533" y="11"/>
                    </a:lnTo>
                    <a:lnTo>
                      <a:pt x="530" y="8"/>
                    </a:lnTo>
                    <a:lnTo>
                      <a:pt x="530" y="8"/>
                    </a:lnTo>
                    <a:lnTo>
                      <a:pt x="529" y="8"/>
                    </a:lnTo>
                    <a:lnTo>
                      <a:pt x="529" y="8"/>
                    </a:lnTo>
                    <a:lnTo>
                      <a:pt x="525" y="4"/>
                    </a:lnTo>
                    <a:lnTo>
                      <a:pt x="525" y="4"/>
                    </a:lnTo>
                    <a:lnTo>
                      <a:pt x="523" y="1"/>
                    </a:lnTo>
                    <a:lnTo>
                      <a:pt x="523" y="1"/>
                    </a:lnTo>
                    <a:lnTo>
                      <a:pt x="521" y="1"/>
                    </a:lnTo>
                    <a:lnTo>
                      <a:pt x="521" y="1"/>
                    </a:lnTo>
                    <a:lnTo>
                      <a:pt x="519" y="0"/>
                    </a:lnTo>
                    <a:lnTo>
                      <a:pt x="519" y="0"/>
                    </a:lnTo>
                    <a:lnTo>
                      <a:pt x="518" y="0"/>
                    </a:lnTo>
                    <a:lnTo>
                      <a:pt x="518" y="0"/>
                    </a:lnTo>
                    <a:lnTo>
                      <a:pt x="509" y="0"/>
                    </a:lnTo>
                    <a:lnTo>
                      <a:pt x="509" y="0"/>
                    </a:lnTo>
                    <a:lnTo>
                      <a:pt x="508" y="0"/>
                    </a:lnTo>
                    <a:lnTo>
                      <a:pt x="508" y="0"/>
                    </a:lnTo>
                    <a:lnTo>
                      <a:pt x="504" y="0"/>
                    </a:lnTo>
                    <a:lnTo>
                      <a:pt x="504" y="0"/>
                    </a:lnTo>
                    <a:lnTo>
                      <a:pt x="503" y="0"/>
                    </a:lnTo>
                    <a:lnTo>
                      <a:pt x="503" y="0"/>
                    </a:lnTo>
                    <a:lnTo>
                      <a:pt x="497" y="0"/>
                    </a:lnTo>
                    <a:lnTo>
                      <a:pt x="497" y="0"/>
                    </a:lnTo>
                    <a:lnTo>
                      <a:pt x="492" y="1"/>
                    </a:lnTo>
                    <a:lnTo>
                      <a:pt x="492" y="1"/>
                    </a:lnTo>
                    <a:lnTo>
                      <a:pt x="490" y="1"/>
                    </a:lnTo>
                    <a:lnTo>
                      <a:pt x="490" y="1"/>
                    </a:lnTo>
                    <a:lnTo>
                      <a:pt x="487" y="1"/>
                    </a:lnTo>
                    <a:lnTo>
                      <a:pt x="487" y="1"/>
                    </a:lnTo>
                    <a:lnTo>
                      <a:pt x="485" y="1"/>
                    </a:lnTo>
                    <a:lnTo>
                      <a:pt x="485" y="1"/>
                    </a:lnTo>
                    <a:lnTo>
                      <a:pt x="481" y="3"/>
                    </a:lnTo>
                    <a:lnTo>
                      <a:pt x="481" y="3"/>
                    </a:lnTo>
                    <a:lnTo>
                      <a:pt x="481" y="3"/>
                    </a:lnTo>
                    <a:lnTo>
                      <a:pt x="481" y="3"/>
                    </a:lnTo>
                    <a:lnTo>
                      <a:pt x="477" y="4"/>
                    </a:lnTo>
                    <a:lnTo>
                      <a:pt x="477" y="4"/>
                    </a:lnTo>
                    <a:lnTo>
                      <a:pt x="476" y="4"/>
                    </a:lnTo>
                    <a:lnTo>
                      <a:pt x="476" y="4"/>
                    </a:lnTo>
                    <a:lnTo>
                      <a:pt x="474" y="5"/>
                    </a:lnTo>
                    <a:lnTo>
                      <a:pt x="474" y="5"/>
                    </a:lnTo>
                    <a:lnTo>
                      <a:pt x="474" y="6"/>
                    </a:lnTo>
                    <a:lnTo>
                      <a:pt x="474" y="6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70" y="9"/>
                    </a:lnTo>
                    <a:lnTo>
                      <a:pt x="467" y="13"/>
                    </a:lnTo>
                    <a:lnTo>
                      <a:pt x="467" y="13"/>
                    </a:lnTo>
                    <a:lnTo>
                      <a:pt x="466" y="14"/>
                    </a:lnTo>
                    <a:lnTo>
                      <a:pt x="466" y="14"/>
                    </a:lnTo>
                    <a:lnTo>
                      <a:pt x="465" y="18"/>
                    </a:lnTo>
                    <a:lnTo>
                      <a:pt x="465" y="18"/>
                    </a:lnTo>
                    <a:lnTo>
                      <a:pt x="463" y="18"/>
                    </a:lnTo>
                    <a:lnTo>
                      <a:pt x="463" y="18"/>
                    </a:lnTo>
                    <a:lnTo>
                      <a:pt x="463" y="18"/>
                    </a:lnTo>
                    <a:lnTo>
                      <a:pt x="463" y="18"/>
                    </a:lnTo>
                    <a:lnTo>
                      <a:pt x="457" y="34"/>
                    </a:lnTo>
                    <a:lnTo>
                      <a:pt x="450" y="58"/>
                    </a:lnTo>
                    <a:lnTo>
                      <a:pt x="450" y="58"/>
                    </a:lnTo>
                    <a:lnTo>
                      <a:pt x="441" y="91"/>
                    </a:lnTo>
                    <a:lnTo>
                      <a:pt x="436" y="119"/>
                    </a:lnTo>
                    <a:lnTo>
                      <a:pt x="433" y="140"/>
                    </a:lnTo>
                    <a:lnTo>
                      <a:pt x="432" y="155"/>
                    </a:lnTo>
                    <a:lnTo>
                      <a:pt x="432" y="155"/>
                    </a:lnTo>
                    <a:lnTo>
                      <a:pt x="408" y="161"/>
                    </a:lnTo>
                    <a:lnTo>
                      <a:pt x="384" y="168"/>
                    </a:lnTo>
                    <a:lnTo>
                      <a:pt x="384" y="168"/>
                    </a:lnTo>
                    <a:lnTo>
                      <a:pt x="375" y="155"/>
                    </a:lnTo>
                    <a:lnTo>
                      <a:pt x="363" y="139"/>
                    </a:lnTo>
                    <a:lnTo>
                      <a:pt x="344" y="117"/>
                    </a:lnTo>
                    <a:lnTo>
                      <a:pt x="320" y="92"/>
                    </a:lnTo>
                    <a:lnTo>
                      <a:pt x="320" y="92"/>
                    </a:lnTo>
                    <a:lnTo>
                      <a:pt x="301" y="7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8" y="66"/>
                    </a:lnTo>
                    <a:lnTo>
                      <a:pt x="287" y="66"/>
                    </a:lnTo>
                    <a:lnTo>
                      <a:pt x="287" y="66"/>
                    </a:lnTo>
                    <a:lnTo>
                      <a:pt x="283" y="63"/>
                    </a:lnTo>
                    <a:lnTo>
                      <a:pt x="283" y="63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78" y="61"/>
                    </a:lnTo>
                    <a:lnTo>
                      <a:pt x="273" y="59"/>
                    </a:lnTo>
                    <a:lnTo>
                      <a:pt x="273" y="59"/>
                    </a:lnTo>
                    <a:lnTo>
                      <a:pt x="273" y="59"/>
                    </a:lnTo>
                    <a:lnTo>
                      <a:pt x="273" y="59"/>
                    </a:lnTo>
                    <a:lnTo>
                      <a:pt x="269" y="59"/>
                    </a:lnTo>
                    <a:lnTo>
                      <a:pt x="269" y="59"/>
                    </a:lnTo>
                    <a:lnTo>
                      <a:pt x="268" y="59"/>
                    </a:lnTo>
                    <a:lnTo>
                      <a:pt x="268" y="59"/>
                    </a:lnTo>
                    <a:lnTo>
                      <a:pt x="261" y="62"/>
                    </a:lnTo>
                    <a:lnTo>
                      <a:pt x="261" y="62"/>
                    </a:lnTo>
                    <a:lnTo>
                      <a:pt x="259" y="63"/>
                    </a:lnTo>
                    <a:lnTo>
                      <a:pt x="259" y="63"/>
                    </a:lnTo>
                    <a:lnTo>
                      <a:pt x="256" y="64"/>
                    </a:lnTo>
                    <a:lnTo>
                      <a:pt x="256" y="64"/>
                    </a:lnTo>
                    <a:lnTo>
                      <a:pt x="254" y="64"/>
                    </a:lnTo>
                    <a:lnTo>
                      <a:pt x="254" y="64"/>
                    </a:lnTo>
                    <a:lnTo>
                      <a:pt x="249" y="67"/>
                    </a:lnTo>
                    <a:lnTo>
                      <a:pt x="249" y="67"/>
                    </a:lnTo>
                    <a:lnTo>
                      <a:pt x="246" y="69"/>
                    </a:lnTo>
                    <a:lnTo>
                      <a:pt x="246" y="69"/>
                    </a:lnTo>
                    <a:lnTo>
                      <a:pt x="243" y="69"/>
                    </a:lnTo>
                    <a:lnTo>
                      <a:pt x="243" y="69"/>
                    </a:lnTo>
                    <a:lnTo>
                      <a:pt x="240" y="72"/>
                    </a:lnTo>
                    <a:lnTo>
                      <a:pt x="240" y="72"/>
                    </a:lnTo>
                    <a:lnTo>
                      <a:pt x="239" y="72"/>
                    </a:lnTo>
                    <a:lnTo>
                      <a:pt x="239" y="72"/>
                    </a:lnTo>
                    <a:lnTo>
                      <a:pt x="232" y="77"/>
                    </a:lnTo>
                    <a:lnTo>
                      <a:pt x="232" y="77"/>
                    </a:lnTo>
                    <a:lnTo>
                      <a:pt x="232" y="77"/>
                    </a:lnTo>
                    <a:lnTo>
                      <a:pt x="232" y="77"/>
                    </a:lnTo>
                    <a:lnTo>
                      <a:pt x="229" y="80"/>
                    </a:lnTo>
                    <a:lnTo>
                      <a:pt x="229" y="80"/>
                    </a:lnTo>
                    <a:lnTo>
                      <a:pt x="229" y="81"/>
                    </a:lnTo>
                    <a:lnTo>
                      <a:pt x="229" y="81"/>
                    </a:lnTo>
                    <a:lnTo>
                      <a:pt x="227" y="85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90"/>
                    </a:lnTo>
                    <a:lnTo>
                      <a:pt x="225" y="90"/>
                    </a:lnTo>
                    <a:lnTo>
                      <a:pt x="224" y="95"/>
                    </a:lnTo>
                    <a:lnTo>
                      <a:pt x="224" y="95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24" y="96"/>
                    </a:lnTo>
                    <a:lnTo>
                      <a:pt x="223" y="112"/>
                    </a:lnTo>
                    <a:lnTo>
                      <a:pt x="224" y="137"/>
                    </a:lnTo>
                    <a:lnTo>
                      <a:pt x="224" y="137"/>
                    </a:lnTo>
                    <a:lnTo>
                      <a:pt x="228" y="171"/>
                    </a:lnTo>
                    <a:lnTo>
                      <a:pt x="232" y="199"/>
                    </a:lnTo>
                    <a:lnTo>
                      <a:pt x="237" y="219"/>
                    </a:lnTo>
                    <a:lnTo>
                      <a:pt x="242" y="234"/>
                    </a:lnTo>
                    <a:lnTo>
                      <a:pt x="242" y="234"/>
                    </a:lnTo>
                    <a:lnTo>
                      <a:pt x="220" y="248"/>
                    </a:lnTo>
                    <a:lnTo>
                      <a:pt x="200" y="263"/>
                    </a:lnTo>
                    <a:lnTo>
                      <a:pt x="200" y="263"/>
                    </a:lnTo>
                    <a:lnTo>
                      <a:pt x="188" y="255"/>
                    </a:lnTo>
                    <a:lnTo>
                      <a:pt x="170" y="242"/>
                    </a:lnTo>
                    <a:lnTo>
                      <a:pt x="146" y="228"/>
                    </a:lnTo>
                    <a:lnTo>
                      <a:pt x="114" y="214"/>
                    </a:lnTo>
                    <a:lnTo>
                      <a:pt x="114" y="214"/>
                    </a:lnTo>
                    <a:lnTo>
                      <a:pt x="92" y="204"/>
                    </a:lnTo>
                    <a:lnTo>
                      <a:pt x="75" y="199"/>
                    </a:lnTo>
                    <a:lnTo>
                      <a:pt x="75" y="199"/>
                    </a:lnTo>
                    <a:lnTo>
                      <a:pt x="75" y="199"/>
                    </a:lnTo>
                    <a:lnTo>
                      <a:pt x="75" y="199"/>
                    </a:lnTo>
                    <a:lnTo>
                      <a:pt x="74" y="199"/>
                    </a:lnTo>
                    <a:lnTo>
                      <a:pt x="74" y="199"/>
                    </a:lnTo>
                    <a:lnTo>
                      <a:pt x="70" y="199"/>
                    </a:lnTo>
                    <a:lnTo>
                      <a:pt x="70" y="199"/>
                    </a:lnTo>
                    <a:lnTo>
                      <a:pt x="68" y="198"/>
                    </a:lnTo>
                    <a:lnTo>
                      <a:pt x="68" y="198"/>
                    </a:lnTo>
                    <a:lnTo>
                      <a:pt x="64" y="198"/>
                    </a:lnTo>
                    <a:lnTo>
                      <a:pt x="60" y="199"/>
                    </a:lnTo>
                    <a:lnTo>
                      <a:pt x="60" y="199"/>
                    </a:lnTo>
                    <a:lnTo>
                      <a:pt x="59" y="199"/>
                    </a:lnTo>
                    <a:lnTo>
                      <a:pt x="59" y="199"/>
                    </a:lnTo>
                    <a:lnTo>
                      <a:pt x="57" y="200"/>
                    </a:lnTo>
                    <a:lnTo>
                      <a:pt x="57" y="200"/>
                    </a:lnTo>
                    <a:lnTo>
                      <a:pt x="55" y="200"/>
                    </a:lnTo>
                    <a:lnTo>
                      <a:pt x="55" y="200"/>
                    </a:lnTo>
                    <a:lnTo>
                      <a:pt x="49" y="205"/>
                    </a:lnTo>
                    <a:lnTo>
                      <a:pt x="49" y="205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5" y="209"/>
                    </a:lnTo>
                    <a:lnTo>
                      <a:pt x="45" y="209"/>
                    </a:lnTo>
                    <a:lnTo>
                      <a:pt x="44" y="211"/>
                    </a:lnTo>
                    <a:lnTo>
                      <a:pt x="44" y="211"/>
                    </a:lnTo>
                    <a:lnTo>
                      <a:pt x="40" y="214"/>
                    </a:lnTo>
                    <a:lnTo>
                      <a:pt x="40" y="214"/>
                    </a:lnTo>
                    <a:lnTo>
                      <a:pt x="36" y="218"/>
                    </a:lnTo>
                    <a:lnTo>
                      <a:pt x="36" y="218"/>
                    </a:lnTo>
                    <a:lnTo>
                      <a:pt x="35" y="218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3" y="222"/>
                    </a:lnTo>
                    <a:lnTo>
                      <a:pt x="31" y="222"/>
                    </a:lnTo>
                    <a:lnTo>
                      <a:pt x="31" y="222"/>
                    </a:lnTo>
                    <a:lnTo>
                      <a:pt x="26" y="229"/>
                    </a:lnTo>
                    <a:lnTo>
                      <a:pt x="26" y="229"/>
                    </a:lnTo>
                    <a:lnTo>
                      <a:pt x="26" y="229"/>
                    </a:lnTo>
                    <a:lnTo>
                      <a:pt x="26" y="229"/>
                    </a:lnTo>
                    <a:lnTo>
                      <a:pt x="25" y="233"/>
                    </a:lnTo>
                    <a:lnTo>
                      <a:pt x="25" y="233"/>
                    </a:lnTo>
                    <a:lnTo>
                      <a:pt x="25" y="234"/>
                    </a:lnTo>
                    <a:lnTo>
                      <a:pt x="25" y="234"/>
                    </a:lnTo>
                    <a:lnTo>
                      <a:pt x="24" y="238"/>
                    </a:lnTo>
                    <a:lnTo>
                      <a:pt x="24" y="243"/>
                    </a:lnTo>
                    <a:lnTo>
                      <a:pt x="24" y="243"/>
                    </a:lnTo>
                    <a:lnTo>
                      <a:pt x="25" y="243"/>
                    </a:lnTo>
                    <a:lnTo>
                      <a:pt x="25" y="243"/>
                    </a:lnTo>
                    <a:lnTo>
                      <a:pt x="25" y="248"/>
                    </a:lnTo>
                    <a:lnTo>
                      <a:pt x="25" y="248"/>
                    </a:lnTo>
                    <a:lnTo>
                      <a:pt x="25" y="250"/>
                    </a:lnTo>
                    <a:lnTo>
                      <a:pt x="25" y="250"/>
                    </a:lnTo>
                    <a:lnTo>
                      <a:pt x="25" y="250"/>
                    </a:lnTo>
                    <a:lnTo>
                      <a:pt x="25" y="250"/>
                    </a:lnTo>
                    <a:lnTo>
                      <a:pt x="30" y="266"/>
                    </a:lnTo>
                    <a:lnTo>
                      <a:pt x="40" y="289"/>
                    </a:lnTo>
                    <a:lnTo>
                      <a:pt x="40" y="289"/>
                    </a:lnTo>
                    <a:lnTo>
                      <a:pt x="54" y="320"/>
                    </a:lnTo>
                    <a:lnTo>
                      <a:pt x="68" y="344"/>
                    </a:lnTo>
                    <a:lnTo>
                      <a:pt x="80" y="362"/>
                    </a:lnTo>
                    <a:lnTo>
                      <a:pt x="89" y="374"/>
                    </a:lnTo>
                    <a:lnTo>
                      <a:pt x="89" y="374"/>
                    </a:lnTo>
                    <a:lnTo>
                      <a:pt x="74" y="394"/>
                    </a:lnTo>
                    <a:lnTo>
                      <a:pt x="60" y="416"/>
                    </a:lnTo>
                    <a:lnTo>
                      <a:pt x="60" y="416"/>
                    </a:lnTo>
                    <a:lnTo>
                      <a:pt x="36" y="408"/>
                    </a:lnTo>
                    <a:lnTo>
                      <a:pt x="20" y="404"/>
                    </a:lnTo>
                    <a:lnTo>
                      <a:pt x="0" y="402"/>
                    </a:lnTo>
                    <a:lnTo>
                      <a:pt x="0" y="402"/>
                    </a:lnTo>
                    <a:lnTo>
                      <a:pt x="2" y="499"/>
                    </a:lnTo>
                    <a:lnTo>
                      <a:pt x="5" y="591"/>
                    </a:lnTo>
                    <a:lnTo>
                      <a:pt x="7" y="682"/>
                    </a:lnTo>
                    <a:lnTo>
                      <a:pt x="10" y="776"/>
                    </a:lnTo>
                    <a:lnTo>
                      <a:pt x="10" y="776"/>
                    </a:lnTo>
                    <a:lnTo>
                      <a:pt x="11" y="862"/>
                    </a:lnTo>
                    <a:lnTo>
                      <a:pt x="11" y="964"/>
                    </a:lnTo>
                    <a:lnTo>
                      <a:pt x="11" y="964"/>
                    </a:lnTo>
                    <a:lnTo>
                      <a:pt x="11" y="964"/>
                    </a:lnTo>
                    <a:lnTo>
                      <a:pt x="11" y="964"/>
                    </a:lnTo>
                    <a:lnTo>
                      <a:pt x="21" y="988"/>
                    </a:lnTo>
                    <a:lnTo>
                      <a:pt x="33" y="1010"/>
                    </a:lnTo>
                    <a:lnTo>
                      <a:pt x="33" y="1010"/>
                    </a:lnTo>
                    <a:lnTo>
                      <a:pt x="23" y="1020"/>
                    </a:lnTo>
                    <a:lnTo>
                      <a:pt x="10" y="1033"/>
                    </a:lnTo>
                    <a:lnTo>
                      <a:pt x="10" y="1033"/>
                    </a:lnTo>
                    <a:lnTo>
                      <a:pt x="7" y="1177"/>
                    </a:lnTo>
                    <a:lnTo>
                      <a:pt x="7" y="1177"/>
                    </a:lnTo>
                    <a:lnTo>
                      <a:pt x="30" y="1172"/>
                    </a:lnTo>
                    <a:lnTo>
                      <a:pt x="30" y="1172"/>
                    </a:lnTo>
                    <a:lnTo>
                      <a:pt x="63" y="1163"/>
                    </a:lnTo>
                    <a:lnTo>
                      <a:pt x="89" y="1154"/>
                    </a:lnTo>
                    <a:lnTo>
                      <a:pt x="108" y="1145"/>
                    </a:lnTo>
                    <a:lnTo>
                      <a:pt x="122" y="1139"/>
                    </a:lnTo>
                    <a:lnTo>
                      <a:pt x="122" y="1139"/>
                    </a:lnTo>
                    <a:lnTo>
                      <a:pt x="140" y="1158"/>
                    </a:lnTo>
                    <a:lnTo>
                      <a:pt x="159" y="1175"/>
                    </a:lnTo>
                    <a:lnTo>
                      <a:pt x="159" y="1175"/>
                    </a:lnTo>
                    <a:lnTo>
                      <a:pt x="152" y="1188"/>
                    </a:lnTo>
                    <a:lnTo>
                      <a:pt x="303" y="1188"/>
                    </a:lnTo>
                    <a:lnTo>
                      <a:pt x="303" y="1188"/>
                    </a:lnTo>
                    <a:lnTo>
                      <a:pt x="285" y="1177"/>
                    </a:lnTo>
                    <a:lnTo>
                      <a:pt x="267" y="1164"/>
                    </a:lnTo>
                    <a:lnTo>
                      <a:pt x="249" y="1153"/>
                    </a:lnTo>
                    <a:lnTo>
                      <a:pt x="233" y="1139"/>
                    </a:lnTo>
                    <a:lnTo>
                      <a:pt x="217" y="1125"/>
                    </a:lnTo>
                    <a:lnTo>
                      <a:pt x="201" y="1111"/>
                    </a:lnTo>
                    <a:lnTo>
                      <a:pt x="186" y="1096"/>
                    </a:lnTo>
                    <a:lnTo>
                      <a:pt x="172" y="1081"/>
                    </a:lnTo>
                    <a:lnTo>
                      <a:pt x="159" y="1065"/>
                    </a:lnTo>
                    <a:lnTo>
                      <a:pt x="146" y="1048"/>
                    </a:lnTo>
                    <a:lnTo>
                      <a:pt x="133" y="1031"/>
                    </a:lnTo>
                    <a:lnTo>
                      <a:pt x="122" y="1013"/>
                    </a:lnTo>
                    <a:lnTo>
                      <a:pt x="111" y="995"/>
                    </a:lnTo>
                    <a:lnTo>
                      <a:pt x="101" y="978"/>
                    </a:lnTo>
                    <a:lnTo>
                      <a:pt x="92" y="959"/>
                    </a:lnTo>
                    <a:lnTo>
                      <a:pt x="83" y="939"/>
                    </a:lnTo>
                    <a:lnTo>
                      <a:pt x="75" y="920"/>
                    </a:lnTo>
                    <a:lnTo>
                      <a:pt x="68" y="900"/>
                    </a:lnTo>
                    <a:lnTo>
                      <a:pt x="62" y="879"/>
                    </a:lnTo>
                    <a:lnTo>
                      <a:pt x="57" y="859"/>
                    </a:lnTo>
                    <a:lnTo>
                      <a:pt x="51" y="839"/>
                    </a:lnTo>
                    <a:lnTo>
                      <a:pt x="48" y="818"/>
                    </a:lnTo>
                    <a:lnTo>
                      <a:pt x="45" y="796"/>
                    </a:lnTo>
                    <a:lnTo>
                      <a:pt x="43" y="776"/>
                    </a:lnTo>
                    <a:lnTo>
                      <a:pt x="41" y="755"/>
                    </a:lnTo>
                    <a:lnTo>
                      <a:pt x="41" y="733"/>
                    </a:lnTo>
                    <a:lnTo>
                      <a:pt x="43" y="711"/>
                    </a:lnTo>
                    <a:lnTo>
                      <a:pt x="44" y="689"/>
                    </a:lnTo>
                    <a:lnTo>
                      <a:pt x="46" y="668"/>
                    </a:lnTo>
                    <a:lnTo>
                      <a:pt x="50" y="645"/>
                    </a:lnTo>
                    <a:lnTo>
                      <a:pt x="54" y="624"/>
                    </a:lnTo>
                    <a:lnTo>
                      <a:pt x="59" y="602"/>
                    </a:lnTo>
                    <a:lnTo>
                      <a:pt x="59" y="602"/>
                    </a:lnTo>
                    <a:lnTo>
                      <a:pt x="67" y="576"/>
                    </a:lnTo>
                    <a:lnTo>
                      <a:pt x="75" y="551"/>
                    </a:lnTo>
                    <a:lnTo>
                      <a:pt x="86" y="527"/>
                    </a:lnTo>
                    <a:lnTo>
                      <a:pt x="97" y="503"/>
                    </a:lnTo>
                    <a:lnTo>
                      <a:pt x="109" y="480"/>
                    </a:lnTo>
                    <a:lnTo>
                      <a:pt x="122" y="459"/>
                    </a:lnTo>
                    <a:lnTo>
                      <a:pt x="136" y="437"/>
                    </a:lnTo>
                    <a:lnTo>
                      <a:pt x="151" y="417"/>
                    </a:lnTo>
                    <a:lnTo>
                      <a:pt x="167" y="397"/>
                    </a:lnTo>
                    <a:lnTo>
                      <a:pt x="185" y="378"/>
                    </a:lnTo>
                    <a:lnTo>
                      <a:pt x="203" y="360"/>
                    </a:lnTo>
                    <a:lnTo>
                      <a:pt x="220" y="344"/>
                    </a:lnTo>
                    <a:lnTo>
                      <a:pt x="240" y="328"/>
                    </a:lnTo>
                    <a:lnTo>
                      <a:pt x="261" y="313"/>
                    </a:lnTo>
                    <a:lnTo>
                      <a:pt x="281" y="299"/>
                    </a:lnTo>
                    <a:lnTo>
                      <a:pt x="302" y="286"/>
                    </a:lnTo>
                    <a:lnTo>
                      <a:pt x="324" y="273"/>
                    </a:lnTo>
                    <a:lnTo>
                      <a:pt x="346" y="263"/>
                    </a:lnTo>
                    <a:lnTo>
                      <a:pt x="369" y="253"/>
                    </a:lnTo>
                    <a:lnTo>
                      <a:pt x="393" y="245"/>
                    </a:lnTo>
                    <a:lnTo>
                      <a:pt x="417" y="237"/>
                    </a:lnTo>
                    <a:lnTo>
                      <a:pt x="441" y="231"/>
                    </a:lnTo>
                    <a:lnTo>
                      <a:pt x="466" y="226"/>
                    </a:lnTo>
                    <a:lnTo>
                      <a:pt x="491" y="221"/>
                    </a:lnTo>
                    <a:lnTo>
                      <a:pt x="516" y="218"/>
                    </a:lnTo>
                    <a:lnTo>
                      <a:pt x="542" y="217"/>
                    </a:lnTo>
                    <a:lnTo>
                      <a:pt x="567" y="216"/>
                    </a:lnTo>
                    <a:lnTo>
                      <a:pt x="593" y="217"/>
                    </a:lnTo>
                    <a:lnTo>
                      <a:pt x="618" y="219"/>
                    </a:lnTo>
                    <a:lnTo>
                      <a:pt x="645" y="223"/>
                    </a:lnTo>
                    <a:lnTo>
                      <a:pt x="671" y="228"/>
                    </a:lnTo>
                    <a:lnTo>
                      <a:pt x="697" y="234"/>
                    </a:lnTo>
                    <a:lnTo>
                      <a:pt x="697" y="234"/>
                    </a:lnTo>
                    <a:lnTo>
                      <a:pt x="723" y="242"/>
                    </a:lnTo>
                    <a:lnTo>
                      <a:pt x="748" y="251"/>
                    </a:lnTo>
                    <a:lnTo>
                      <a:pt x="772" y="260"/>
                    </a:lnTo>
                    <a:lnTo>
                      <a:pt x="796" y="271"/>
                    </a:lnTo>
                    <a:lnTo>
                      <a:pt x="819" y="284"/>
                    </a:lnTo>
                    <a:lnTo>
                      <a:pt x="840" y="296"/>
                    </a:lnTo>
                    <a:lnTo>
                      <a:pt x="862" y="311"/>
                    </a:lnTo>
                    <a:lnTo>
                      <a:pt x="882" y="326"/>
                    </a:lnTo>
                    <a:lnTo>
                      <a:pt x="902" y="342"/>
                    </a:lnTo>
                    <a:lnTo>
                      <a:pt x="921" y="359"/>
                    </a:lnTo>
                    <a:lnTo>
                      <a:pt x="938" y="377"/>
                    </a:lnTo>
                    <a:lnTo>
                      <a:pt x="955" y="396"/>
                    </a:lnTo>
                    <a:lnTo>
                      <a:pt x="971" y="415"/>
                    </a:lnTo>
                    <a:lnTo>
                      <a:pt x="986" y="435"/>
                    </a:lnTo>
                    <a:lnTo>
                      <a:pt x="1000" y="455"/>
                    </a:lnTo>
                    <a:lnTo>
                      <a:pt x="1013" y="476"/>
                    </a:lnTo>
                    <a:lnTo>
                      <a:pt x="1025" y="499"/>
                    </a:lnTo>
                    <a:lnTo>
                      <a:pt x="1035" y="520"/>
                    </a:lnTo>
                    <a:lnTo>
                      <a:pt x="1046" y="544"/>
                    </a:lnTo>
                    <a:lnTo>
                      <a:pt x="1054" y="567"/>
                    </a:lnTo>
                    <a:lnTo>
                      <a:pt x="1062" y="591"/>
                    </a:lnTo>
                    <a:lnTo>
                      <a:pt x="1068" y="615"/>
                    </a:lnTo>
                    <a:lnTo>
                      <a:pt x="1073" y="640"/>
                    </a:lnTo>
                    <a:lnTo>
                      <a:pt x="1078" y="665"/>
                    </a:lnTo>
                    <a:lnTo>
                      <a:pt x="1081" y="690"/>
                    </a:lnTo>
                    <a:lnTo>
                      <a:pt x="1082" y="716"/>
                    </a:lnTo>
                    <a:lnTo>
                      <a:pt x="1083" y="742"/>
                    </a:lnTo>
                    <a:lnTo>
                      <a:pt x="1082" y="767"/>
                    </a:lnTo>
                    <a:lnTo>
                      <a:pt x="1080" y="794"/>
                    </a:lnTo>
                    <a:lnTo>
                      <a:pt x="1076" y="819"/>
                    </a:lnTo>
                    <a:lnTo>
                      <a:pt x="1071" y="845"/>
                    </a:lnTo>
                    <a:lnTo>
                      <a:pt x="1064" y="872"/>
                    </a:lnTo>
                    <a:lnTo>
                      <a:pt x="1064" y="872"/>
                    </a:lnTo>
                    <a:lnTo>
                      <a:pt x="1057" y="897"/>
                    </a:lnTo>
                    <a:lnTo>
                      <a:pt x="1048" y="922"/>
                    </a:lnTo>
                    <a:lnTo>
                      <a:pt x="1038" y="946"/>
                    </a:lnTo>
                    <a:lnTo>
                      <a:pt x="1028" y="970"/>
                    </a:lnTo>
                    <a:lnTo>
                      <a:pt x="1015" y="993"/>
                    </a:lnTo>
                    <a:lnTo>
                      <a:pt x="1003" y="1015"/>
                    </a:lnTo>
                    <a:lnTo>
                      <a:pt x="988" y="1036"/>
                    </a:lnTo>
                    <a:lnTo>
                      <a:pt x="972" y="1057"/>
                    </a:lnTo>
                    <a:lnTo>
                      <a:pt x="957" y="1076"/>
                    </a:lnTo>
                    <a:lnTo>
                      <a:pt x="940" y="1095"/>
                    </a:lnTo>
                    <a:lnTo>
                      <a:pt x="922" y="1112"/>
                    </a:lnTo>
                    <a:lnTo>
                      <a:pt x="903" y="1130"/>
                    </a:lnTo>
                    <a:lnTo>
                      <a:pt x="884" y="1145"/>
                    </a:lnTo>
                    <a:lnTo>
                      <a:pt x="864" y="1160"/>
                    </a:lnTo>
                    <a:lnTo>
                      <a:pt x="844" y="1174"/>
                    </a:lnTo>
                    <a:lnTo>
                      <a:pt x="823" y="1188"/>
                    </a:lnTo>
                    <a:lnTo>
                      <a:pt x="1086" y="1188"/>
                    </a:lnTo>
                    <a:lnTo>
                      <a:pt x="1086" y="1188"/>
                    </a:lnTo>
                    <a:lnTo>
                      <a:pt x="1083" y="1183"/>
                    </a:lnTo>
                    <a:lnTo>
                      <a:pt x="1083" y="1183"/>
                    </a:lnTo>
                    <a:lnTo>
                      <a:pt x="1069" y="1153"/>
                    </a:lnTo>
                    <a:lnTo>
                      <a:pt x="1057" y="1130"/>
                    </a:lnTo>
                    <a:lnTo>
                      <a:pt x="1044" y="1111"/>
                    </a:lnTo>
                    <a:lnTo>
                      <a:pt x="1035" y="1099"/>
                    </a:lnTo>
                    <a:lnTo>
                      <a:pt x="1035" y="10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0" name="Freeform 38">
                <a:extLst>
                  <a:ext uri="{FF2B5EF4-FFF2-40B4-BE49-F238E27FC236}">
                    <a16:creationId xmlns:a16="http://schemas.microsoft.com/office/drawing/2014/main" xmlns="" id="{0306419F-F5A9-4755-8B38-DF4BEE4A0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322" y="6482644"/>
                <a:ext cx="192735" cy="192735"/>
              </a:xfrm>
              <a:custGeom>
                <a:avLst/>
                <a:gdLst>
                  <a:gd name="T0" fmla="*/ 188 w 299"/>
                  <a:gd name="T1" fmla="*/ 5 h 300"/>
                  <a:gd name="T2" fmla="*/ 158 w 299"/>
                  <a:gd name="T3" fmla="*/ 0 h 300"/>
                  <a:gd name="T4" fmla="*/ 129 w 299"/>
                  <a:gd name="T5" fmla="*/ 1 h 300"/>
                  <a:gd name="T6" fmla="*/ 101 w 299"/>
                  <a:gd name="T7" fmla="*/ 8 h 300"/>
                  <a:gd name="T8" fmla="*/ 74 w 299"/>
                  <a:gd name="T9" fmla="*/ 20 h 300"/>
                  <a:gd name="T10" fmla="*/ 50 w 299"/>
                  <a:gd name="T11" fmla="*/ 37 h 300"/>
                  <a:gd name="T12" fmla="*/ 32 w 299"/>
                  <a:gd name="T13" fmla="*/ 58 h 300"/>
                  <a:gd name="T14" fmla="*/ 15 w 299"/>
                  <a:gd name="T15" fmla="*/ 82 h 300"/>
                  <a:gd name="T16" fmla="*/ 5 w 299"/>
                  <a:gd name="T17" fmla="*/ 111 h 300"/>
                  <a:gd name="T18" fmla="*/ 1 w 299"/>
                  <a:gd name="T19" fmla="*/ 126 h 300"/>
                  <a:gd name="T20" fmla="*/ 0 w 299"/>
                  <a:gd name="T21" fmla="*/ 155 h 300"/>
                  <a:gd name="T22" fmla="*/ 4 w 299"/>
                  <a:gd name="T23" fmla="*/ 184 h 300"/>
                  <a:gd name="T24" fmla="*/ 13 w 299"/>
                  <a:gd name="T25" fmla="*/ 212 h 300"/>
                  <a:gd name="T26" fmla="*/ 28 w 299"/>
                  <a:gd name="T27" fmla="*/ 237 h 300"/>
                  <a:gd name="T28" fmla="*/ 47 w 299"/>
                  <a:gd name="T29" fmla="*/ 258 h 300"/>
                  <a:gd name="T30" fmla="*/ 69 w 299"/>
                  <a:gd name="T31" fmla="*/ 276 h 300"/>
                  <a:gd name="T32" fmla="*/ 96 w 299"/>
                  <a:gd name="T33" fmla="*/ 290 h 300"/>
                  <a:gd name="T34" fmla="*/ 111 w 299"/>
                  <a:gd name="T35" fmla="*/ 295 h 300"/>
                  <a:gd name="T36" fmla="*/ 140 w 299"/>
                  <a:gd name="T37" fmla="*/ 299 h 300"/>
                  <a:gd name="T38" fmla="*/ 170 w 299"/>
                  <a:gd name="T39" fmla="*/ 299 h 300"/>
                  <a:gd name="T40" fmla="*/ 198 w 299"/>
                  <a:gd name="T41" fmla="*/ 291 h 300"/>
                  <a:gd name="T42" fmla="*/ 224 w 299"/>
                  <a:gd name="T43" fmla="*/ 280 h 300"/>
                  <a:gd name="T44" fmla="*/ 247 w 299"/>
                  <a:gd name="T45" fmla="*/ 262 h 300"/>
                  <a:gd name="T46" fmla="*/ 267 w 299"/>
                  <a:gd name="T47" fmla="*/ 242 h 300"/>
                  <a:gd name="T48" fmla="*/ 284 w 299"/>
                  <a:gd name="T49" fmla="*/ 217 h 300"/>
                  <a:gd name="T50" fmla="*/ 294 w 299"/>
                  <a:gd name="T51" fmla="*/ 188 h 300"/>
                  <a:gd name="T52" fmla="*/ 297 w 299"/>
                  <a:gd name="T53" fmla="*/ 174 h 300"/>
                  <a:gd name="T54" fmla="*/ 299 w 299"/>
                  <a:gd name="T55" fmla="*/ 144 h 300"/>
                  <a:gd name="T56" fmla="*/ 295 w 299"/>
                  <a:gd name="T57" fmla="*/ 115 h 300"/>
                  <a:gd name="T58" fmla="*/ 286 w 299"/>
                  <a:gd name="T59" fmla="*/ 87 h 300"/>
                  <a:gd name="T60" fmla="*/ 271 w 299"/>
                  <a:gd name="T61" fmla="*/ 63 h 300"/>
                  <a:gd name="T62" fmla="*/ 252 w 299"/>
                  <a:gd name="T63" fmla="*/ 40 h 300"/>
                  <a:gd name="T64" fmla="*/ 229 w 299"/>
                  <a:gd name="T65" fmla="*/ 23 h 300"/>
                  <a:gd name="T66" fmla="*/ 203 w 299"/>
                  <a:gd name="T67" fmla="*/ 10 h 300"/>
                  <a:gd name="T68" fmla="*/ 188 w 299"/>
                  <a:gd name="T69" fmla="*/ 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9" h="300">
                    <a:moveTo>
                      <a:pt x="188" y="5"/>
                    </a:moveTo>
                    <a:lnTo>
                      <a:pt x="188" y="5"/>
                    </a:lnTo>
                    <a:lnTo>
                      <a:pt x="173" y="1"/>
                    </a:lnTo>
                    <a:lnTo>
                      <a:pt x="158" y="0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15" y="4"/>
                    </a:lnTo>
                    <a:lnTo>
                      <a:pt x="101" y="8"/>
                    </a:lnTo>
                    <a:lnTo>
                      <a:pt x="87" y="14"/>
                    </a:lnTo>
                    <a:lnTo>
                      <a:pt x="74" y="20"/>
                    </a:lnTo>
                    <a:lnTo>
                      <a:pt x="62" y="28"/>
                    </a:lnTo>
                    <a:lnTo>
                      <a:pt x="50" y="37"/>
                    </a:lnTo>
                    <a:lnTo>
                      <a:pt x="40" y="47"/>
                    </a:lnTo>
                    <a:lnTo>
                      <a:pt x="32" y="58"/>
                    </a:lnTo>
                    <a:lnTo>
                      <a:pt x="23" y="69"/>
                    </a:lnTo>
                    <a:lnTo>
                      <a:pt x="15" y="82"/>
                    </a:lnTo>
                    <a:lnTo>
                      <a:pt x="9" y="96"/>
                    </a:lnTo>
                    <a:lnTo>
                      <a:pt x="5" y="111"/>
                    </a:lnTo>
                    <a:lnTo>
                      <a:pt x="5" y="111"/>
                    </a:lnTo>
                    <a:lnTo>
                      <a:pt x="1" y="126"/>
                    </a:lnTo>
                    <a:lnTo>
                      <a:pt x="0" y="141"/>
                    </a:lnTo>
                    <a:lnTo>
                      <a:pt x="0" y="155"/>
                    </a:lnTo>
                    <a:lnTo>
                      <a:pt x="1" y="170"/>
                    </a:lnTo>
                    <a:lnTo>
                      <a:pt x="4" y="184"/>
                    </a:lnTo>
                    <a:lnTo>
                      <a:pt x="8" y="198"/>
                    </a:lnTo>
                    <a:lnTo>
                      <a:pt x="13" y="212"/>
                    </a:lnTo>
                    <a:lnTo>
                      <a:pt x="20" y="224"/>
                    </a:lnTo>
                    <a:lnTo>
                      <a:pt x="28" y="237"/>
                    </a:lnTo>
                    <a:lnTo>
                      <a:pt x="37" y="248"/>
                    </a:lnTo>
                    <a:lnTo>
                      <a:pt x="47" y="258"/>
                    </a:lnTo>
                    <a:lnTo>
                      <a:pt x="57" y="268"/>
                    </a:lnTo>
                    <a:lnTo>
                      <a:pt x="69" y="276"/>
                    </a:lnTo>
                    <a:lnTo>
                      <a:pt x="82" y="284"/>
                    </a:lnTo>
                    <a:lnTo>
                      <a:pt x="96" y="290"/>
                    </a:lnTo>
                    <a:lnTo>
                      <a:pt x="111" y="295"/>
                    </a:lnTo>
                    <a:lnTo>
                      <a:pt x="111" y="295"/>
                    </a:lnTo>
                    <a:lnTo>
                      <a:pt x="126" y="297"/>
                    </a:lnTo>
                    <a:lnTo>
                      <a:pt x="140" y="299"/>
                    </a:lnTo>
                    <a:lnTo>
                      <a:pt x="155" y="300"/>
                    </a:lnTo>
                    <a:lnTo>
                      <a:pt x="170" y="299"/>
                    </a:lnTo>
                    <a:lnTo>
                      <a:pt x="184" y="295"/>
                    </a:lnTo>
                    <a:lnTo>
                      <a:pt x="198" y="291"/>
                    </a:lnTo>
                    <a:lnTo>
                      <a:pt x="212" y="286"/>
                    </a:lnTo>
                    <a:lnTo>
                      <a:pt x="224" y="280"/>
                    </a:lnTo>
                    <a:lnTo>
                      <a:pt x="236" y="272"/>
                    </a:lnTo>
                    <a:lnTo>
                      <a:pt x="247" y="262"/>
                    </a:lnTo>
                    <a:lnTo>
                      <a:pt x="258" y="253"/>
                    </a:lnTo>
                    <a:lnTo>
                      <a:pt x="267" y="242"/>
                    </a:lnTo>
                    <a:lnTo>
                      <a:pt x="276" y="229"/>
                    </a:lnTo>
                    <a:lnTo>
                      <a:pt x="284" y="217"/>
                    </a:lnTo>
                    <a:lnTo>
                      <a:pt x="289" y="203"/>
                    </a:lnTo>
                    <a:lnTo>
                      <a:pt x="294" y="188"/>
                    </a:lnTo>
                    <a:lnTo>
                      <a:pt x="294" y="188"/>
                    </a:lnTo>
                    <a:lnTo>
                      <a:pt x="297" y="174"/>
                    </a:lnTo>
                    <a:lnTo>
                      <a:pt x="299" y="159"/>
                    </a:lnTo>
                    <a:lnTo>
                      <a:pt x="299" y="144"/>
                    </a:lnTo>
                    <a:lnTo>
                      <a:pt x="297" y="129"/>
                    </a:lnTo>
                    <a:lnTo>
                      <a:pt x="295" y="115"/>
                    </a:lnTo>
                    <a:lnTo>
                      <a:pt x="291" y="101"/>
                    </a:lnTo>
                    <a:lnTo>
                      <a:pt x="286" y="87"/>
                    </a:lnTo>
                    <a:lnTo>
                      <a:pt x="279" y="74"/>
                    </a:lnTo>
                    <a:lnTo>
                      <a:pt x="271" y="63"/>
                    </a:lnTo>
                    <a:lnTo>
                      <a:pt x="262" y="52"/>
                    </a:lnTo>
                    <a:lnTo>
                      <a:pt x="252" y="40"/>
                    </a:lnTo>
                    <a:lnTo>
                      <a:pt x="241" y="32"/>
                    </a:lnTo>
                    <a:lnTo>
                      <a:pt x="229" y="23"/>
                    </a:lnTo>
                    <a:lnTo>
                      <a:pt x="217" y="15"/>
                    </a:lnTo>
                    <a:lnTo>
                      <a:pt x="203" y="10"/>
                    </a:lnTo>
                    <a:lnTo>
                      <a:pt x="188" y="5"/>
                    </a:lnTo>
                    <a:lnTo>
                      <a:pt x="18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1" name="Freeform 39">
                <a:extLst>
                  <a:ext uri="{FF2B5EF4-FFF2-40B4-BE49-F238E27FC236}">
                    <a16:creationId xmlns:a16="http://schemas.microsoft.com/office/drawing/2014/main" xmlns="" id="{075F79CF-88A9-44D2-BC57-CF4F6431D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935" y="515549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954655EC-3733-42EE-AACC-CD7C6C16B5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0935" y="5723349"/>
                <a:ext cx="1294" cy="129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3" name="Freeform 41">
                <a:extLst>
                  <a:ext uri="{FF2B5EF4-FFF2-40B4-BE49-F238E27FC236}">
                    <a16:creationId xmlns:a16="http://schemas.microsoft.com/office/drawing/2014/main" xmlns="" id="{B27C37AE-9775-428C-B46A-F59E42500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07951" y="5099873"/>
                <a:ext cx="680391" cy="679098"/>
              </a:xfrm>
              <a:custGeom>
                <a:avLst/>
                <a:gdLst>
                  <a:gd name="T0" fmla="*/ 181 w 1051"/>
                  <a:gd name="T1" fmla="*/ 903 h 1050"/>
                  <a:gd name="T2" fmla="*/ 253 w 1051"/>
                  <a:gd name="T3" fmla="*/ 972 h 1050"/>
                  <a:gd name="T4" fmla="*/ 272 w 1051"/>
                  <a:gd name="T5" fmla="*/ 985 h 1050"/>
                  <a:gd name="T6" fmla="*/ 369 w 1051"/>
                  <a:gd name="T7" fmla="*/ 949 h 1050"/>
                  <a:gd name="T8" fmla="*/ 382 w 1051"/>
                  <a:gd name="T9" fmla="*/ 1030 h 1050"/>
                  <a:gd name="T10" fmla="*/ 404 w 1051"/>
                  <a:gd name="T11" fmla="*/ 1034 h 1050"/>
                  <a:gd name="T12" fmla="*/ 508 w 1051"/>
                  <a:gd name="T13" fmla="*/ 1044 h 1050"/>
                  <a:gd name="T14" fmla="*/ 528 w 1051"/>
                  <a:gd name="T15" fmla="*/ 1050 h 1050"/>
                  <a:gd name="T16" fmla="*/ 544 w 1051"/>
                  <a:gd name="T17" fmla="*/ 1044 h 1050"/>
                  <a:gd name="T18" fmla="*/ 651 w 1051"/>
                  <a:gd name="T19" fmla="*/ 1035 h 1050"/>
                  <a:gd name="T20" fmla="*/ 671 w 1051"/>
                  <a:gd name="T21" fmla="*/ 1029 h 1050"/>
                  <a:gd name="T22" fmla="*/ 750 w 1051"/>
                  <a:gd name="T23" fmla="*/ 969 h 1050"/>
                  <a:gd name="T24" fmla="*/ 785 w 1051"/>
                  <a:gd name="T25" fmla="*/ 982 h 1050"/>
                  <a:gd name="T26" fmla="*/ 800 w 1051"/>
                  <a:gd name="T27" fmla="*/ 968 h 1050"/>
                  <a:gd name="T28" fmla="*/ 884 w 1051"/>
                  <a:gd name="T29" fmla="*/ 905 h 1050"/>
                  <a:gd name="T30" fmla="*/ 902 w 1051"/>
                  <a:gd name="T31" fmla="*/ 893 h 1050"/>
                  <a:gd name="T32" fmla="*/ 941 w 1051"/>
                  <a:gd name="T33" fmla="*/ 798 h 1050"/>
                  <a:gd name="T34" fmla="*/ 978 w 1051"/>
                  <a:gd name="T35" fmla="*/ 793 h 1050"/>
                  <a:gd name="T36" fmla="*/ 985 w 1051"/>
                  <a:gd name="T37" fmla="*/ 772 h 1050"/>
                  <a:gd name="T38" fmla="*/ 1027 w 1051"/>
                  <a:gd name="T39" fmla="*/ 675 h 1050"/>
                  <a:gd name="T40" fmla="*/ 1034 w 1051"/>
                  <a:gd name="T41" fmla="*/ 656 h 1050"/>
                  <a:gd name="T42" fmla="*/ 964 w 1051"/>
                  <a:gd name="T43" fmla="*/ 598 h 1050"/>
                  <a:gd name="T44" fmla="*/ 1051 w 1051"/>
                  <a:gd name="T45" fmla="*/ 536 h 1050"/>
                  <a:gd name="T46" fmla="*/ 1049 w 1051"/>
                  <a:gd name="T47" fmla="*/ 512 h 1050"/>
                  <a:gd name="T48" fmla="*/ 1013 w 1051"/>
                  <a:gd name="T49" fmla="*/ 424 h 1050"/>
                  <a:gd name="T50" fmla="*/ 1033 w 1051"/>
                  <a:gd name="T51" fmla="*/ 389 h 1050"/>
                  <a:gd name="T52" fmla="*/ 1022 w 1051"/>
                  <a:gd name="T53" fmla="*/ 374 h 1050"/>
                  <a:gd name="T54" fmla="*/ 985 w 1051"/>
                  <a:gd name="T55" fmla="*/ 277 h 1050"/>
                  <a:gd name="T56" fmla="*/ 978 w 1051"/>
                  <a:gd name="T57" fmla="*/ 258 h 1050"/>
                  <a:gd name="T58" fmla="*/ 921 w 1051"/>
                  <a:gd name="T59" fmla="*/ 255 h 1050"/>
                  <a:gd name="T60" fmla="*/ 904 w 1051"/>
                  <a:gd name="T61" fmla="*/ 162 h 1050"/>
                  <a:gd name="T62" fmla="*/ 888 w 1051"/>
                  <a:gd name="T63" fmla="*/ 147 h 1050"/>
                  <a:gd name="T64" fmla="*/ 795 w 1051"/>
                  <a:gd name="T65" fmla="*/ 131 h 1050"/>
                  <a:gd name="T66" fmla="*/ 794 w 1051"/>
                  <a:gd name="T67" fmla="*/ 74 h 1050"/>
                  <a:gd name="T68" fmla="*/ 773 w 1051"/>
                  <a:gd name="T69" fmla="*/ 65 h 1050"/>
                  <a:gd name="T70" fmla="*/ 678 w 1051"/>
                  <a:gd name="T71" fmla="*/ 31 h 1050"/>
                  <a:gd name="T72" fmla="*/ 658 w 1051"/>
                  <a:gd name="T73" fmla="*/ 17 h 1050"/>
                  <a:gd name="T74" fmla="*/ 598 w 1051"/>
                  <a:gd name="T75" fmla="*/ 88 h 1050"/>
                  <a:gd name="T76" fmla="*/ 532 w 1051"/>
                  <a:gd name="T77" fmla="*/ 0 h 1050"/>
                  <a:gd name="T78" fmla="*/ 510 w 1051"/>
                  <a:gd name="T79" fmla="*/ 3 h 1050"/>
                  <a:gd name="T80" fmla="*/ 409 w 1051"/>
                  <a:gd name="T81" fmla="*/ 21 h 1050"/>
                  <a:gd name="T82" fmla="*/ 379 w 1051"/>
                  <a:gd name="T83" fmla="*/ 21 h 1050"/>
                  <a:gd name="T84" fmla="*/ 302 w 1051"/>
                  <a:gd name="T85" fmla="*/ 81 h 1050"/>
                  <a:gd name="T86" fmla="*/ 261 w 1051"/>
                  <a:gd name="T87" fmla="*/ 71 h 1050"/>
                  <a:gd name="T88" fmla="*/ 267 w 1051"/>
                  <a:gd name="T89" fmla="*/ 165 h 1050"/>
                  <a:gd name="T90" fmla="*/ 156 w 1051"/>
                  <a:gd name="T91" fmla="*/ 152 h 1050"/>
                  <a:gd name="T92" fmla="*/ 154 w 1051"/>
                  <a:gd name="T93" fmla="*/ 195 h 1050"/>
                  <a:gd name="T94" fmla="*/ 78 w 1051"/>
                  <a:gd name="T95" fmla="*/ 253 h 1050"/>
                  <a:gd name="T96" fmla="*/ 65 w 1051"/>
                  <a:gd name="T97" fmla="*/ 274 h 1050"/>
                  <a:gd name="T98" fmla="*/ 53 w 1051"/>
                  <a:gd name="T99" fmla="*/ 369 h 1050"/>
                  <a:gd name="T100" fmla="*/ 19 w 1051"/>
                  <a:gd name="T101" fmla="*/ 386 h 1050"/>
                  <a:gd name="T102" fmla="*/ 21 w 1051"/>
                  <a:gd name="T103" fmla="*/ 410 h 1050"/>
                  <a:gd name="T104" fmla="*/ 2 w 1051"/>
                  <a:gd name="T105" fmla="*/ 512 h 1050"/>
                  <a:gd name="T106" fmla="*/ 0 w 1051"/>
                  <a:gd name="T107" fmla="*/ 534 h 1050"/>
                  <a:gd name="T108" fmla="*/ 84 w 1051"/>
                  <a:gd name="T109" fmla="*/ 569 h 1050"/>
                  <a:gd name="T110" fmla="*/ 16 w 1051"/>
                  <a:gd name="T111" fmla="*/ 651 h 1050"/>
                  <a:gd name="T112" fmla="*/ 23 w 1051"/>
                  <a:gd name="T113" fmla="*/ 673 h 1050"/>
                  <a:gd name="T114" fmla="*/ 81 w 1051"/>
                  <a:gd name="T115" fmla="*/ 749 h 1050"/>
                  <a:gd name="T116" fmla="*/ 69 w 1051"/>
                  <a:gd name="T117" fmla="*/ 784 h 1050"/>
                  <a:gd name="T118" fmla="*/ 83 w 1051"/>
                  <a:gd name="T119" fmla="*/ 801 h 1050"/>
                  <a:gd name="T120" fmla="*/ 146 w 1051"/>
                  <a:gd name="T121" fmla="*/ 884 h 1050"/>
                  <a:gd name="T122" fmla="*/ 457 w 1051"/>
                  <a:gd name="T123" fmla="*/ 482 h 1050"/>
                  <a:gd name="T124" fmla="*/ 591 w 1051"/>
                  <a:gd name="T125" fmla="*/ 576 h 10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51" h="1050">
                    <a:moveTo>
                      <a:pt x="156" y="899"/>
                    </a:moveTo>
                    <a:lnTo>
                      <a:pt x="156" y="899"/>
                    </a:lnTo>
                    <a:lnTo>
                      <a:pt x="156" y="899"/>
                    </a:lnTo>
                    <a:lnTo>
                      <a:pt x="156" y="899"/>
                    </a:lnTo>
                    <a:lnTo>
                      <a:pt x="159" y="900"/>
                    </a:lnTo>
                    <a:lnTo>
                      <a:pt x="159" y="900"/>
                    </a:lnTo>
                    <a:lnTo>
                      <a:pt x="159" y="901"/>
                    </a:lnTo>
                    <a:lnTo>
                      <a:pt x="159" y="901"/>
                    </a:lnTo>
                    <a:lnTo>
                      <a:pt x="160" y="903"/>
                    </a:lnTo>
                    <a:lnTo>
                      <a:pt x="160" y="903"/>
                    </a:lnTo>
                    <a:lnTo>
                      <a:pt x="160" y="903"/>
                    </a:lnTo>
                    <a:lnTo>
                      <a:pt x="160" y="903"/>
                    </a:lnTo>
                    <a:lnTo>
                      <a:pt x="162" y="904"/>
                    </a:lnTo>
                    <a:lnTo>
                      <a:pt x="162" y="904"/>
                    </a:lnTo>
                    <a:lnTo>
                      <a:pt x="162" y="904"/>
                    </a:lnTo>
                    <a:lnTo>
                      <a:pt x="162" y="904"/>
                    </a:lnTo>
                    <a:lnTo>
                      <a:pt x="164" y="905"/>
                    </a:lnTo>
                    <a:lnTo>
                      <a:pt x="164" y="905"/>
                    </a:lnTo>
                    <a:lnTo>
                      <a:pt x="165" y="905"/>
                    </a:lnTo>
                    <a:lnTo>
                      <a:pt x="165" y="905"/>
                    </a:lnTo>
                    <a:lnTo>
                      <a:pt x="166" y="905"/>
                    </a:lnTo>
                    <a:lnTo>
                      <a:pt x="166" y="905"/>
                    </a:lnTo>
                    <a:lnTo>
                      <a:pt x="166" y="905"/>
                    </a:lnTo>
                    <a:lnTo>
                      <a:pt x="166" y="905"/>
                    </a:lnTo>
                    <a:lnTo>
                      <a:pt x="173" y="905"/>
                    </a:lnTo>
                    <a:lnTo>
                      <a:pt x="173" y="905"/>
                    </a:lnTo>
                    <a:lnTo>
                      <a:pt x="173" y="905"/>
                    </a:lnTo>
                    <a:lnTo>
                      <a:pt x="173" y="905"/>
                    </a:lnTo>
                    <a:lnTo>
                      <a:pt x="173" y="905"/>
                    </a:lnTo>
                    <a:lnTo>
                      <a:pt x="173" y="905"/>
                    </a:lnTo>
                    <a:lnTo>
                      <a:pt x="181" y="903"/>
                    </a:lnTo>
                    <a:lnTo>
                      <a:pt x="195" y="896"/>
                    </a:lnTo>
                    <a:lnTo>
                      <a:pt x="195" y="896"/>
                    </a:lnTo>
                    <a:lnTo>
                      <a:pt x="213" y="888"/>
                    </a:lnTo>
                    <a:lnTo>
                      <a:pt x="227" y="880"/>
                    </a:lnTo>
                    <a:lnTo>
                      <a:pt x="237" y="874"/>
                    </a:lnTo>
                    <a:lnTo>
                      <a:pt x="243" y="869"/>
                    </a:lnTo>
                    <a:lnTo>
                      <a:pt x="243" y="869"/>
                    </a:lnTo>
                    <a:lnTo>
                      <a:pt x="267" y="886"/>
                    </a:lnTo>
                    <a:lnTo>
                      <a:pt x="267" y="886"/>
                    </a:lnTo>
                    <a:lnTo>
                      <a:pt x="264" y="894"/>
                    </a:lnTo>
                    <a:lnTo>
                      <a:pt x="261" y="905"/>
                    </a:lnTo>
                    <a:lnTo>
                      <a:pt x="256" y="920"/>
                    </a:lnTo>
                    <a:lnTo>
                      <a:pt x="252" y="940"/>
                    </a:lnTo>
                    <a:lnTo>
                      <a:pt x="252" y="940"/>
                    </a:lnTo>
                    <a:lnTo>
                      <a:pt x="251" y="956"/>
                    </a:lnTo>
                    <a:lnTo>
                      <a:pt x="251" y="964"/>
                    </a:lnTo>
                    <a:lnTo>
                      <a:pt x="251" y="964"/>
                    </a:lnTo>
                    <a:lnTo>
                      <a:pt x="251" y="964"/>
                    </a:lnTo>
                    <a:lnTo>
                      <a:pt x="251" y="964"/>
                    </a:lnTo>
                    <a:lnTo>
                      <a:pt x="251" y="968"/>
                    </a:lnTo>
                    <a:lnTo>
                      <a:pt x="251" y="968"/>
                    </a:lnTo>
                    <a:lnTo>
                      <a:pt x="251" y="968"/>
                    </a:lnTo>
                    <a:lnTo>
                      <a:pt x="251" y="968"/>
                    </a:lnTo>
                    <a:lnTo>
                      <a:pt x="252" y="971"/>
                    </a:lnTo>
                    <a:lnTo>
                      <a:pt x="252" y="971"/>
                    </a:lnTo>
                    <a:lnTo>
                      <a:pt x="252" y="971"/>
                    </a:lnTo>
                    <a:lnTo>
                      <a:pt x="252" y="971"/>
                    </a:lnTo>
                    <a:lnTo>
                      <a:pt x="252" y="972"/>
                    </a:lnTo>
                    <a:lnTo>
                      <a:pt x="252" y="972"/>
                    </a:lnTo>
                    <a:lnTo>
                      <a:pt x="253" y="972"/>
                    </a:lnTo>
                    <a:lnTo>
                      <a:pt x="253" y="972"/>
                    </a:lnTo>
                    <a:lnTo>
                      <a:pt x="253" y="974"/>
                    </a:lnTo>
                    <a:lnTo>
                      <a:pt x="253" y="974"/>
                    </a:lnTo>
                    <a:lnTo>
                      <a:pt x="254" y="974"/>
                    </a:lnTo>
                    <a:lnTo>
                      <a:pt x="254" y="974"/>
                    </a:lnTo>
                    <a:lnTo>
                      <a:pt x="256" y="976"/>
                    </a:lnTo>
                    <a:lnTo>
                      <a:pt x="256" y="976"/>
                    </a:lnTo>
                    <a:lnTo>
                      <a:pt x="256" y="976"/>
                    </a:lnTo>
                    <a:lnTo>
                      <a:pt x="256" y="976"/>
                    </a:lnTo>
                    <a:lnTo>
                      <a:pt x="257" y="977"/>
                    </a:lnTo>
                    <a:lnTo>
                      <a:pt x="257" y="977"/>
                    </a:lnTo>
                    <a:lnTo>
                      <a:pt x="258" y="977"/>
                    </a:lnTo>
                    <a:lnTo>
                      <a:pt x="258" y="977"/>
                    </a:lnTo>
                    <a:lnTo>
                      <a:pt x="259" y="978"/>
                    </a:lnTo>
                    <a:lnTo>
                      <a:pt x="259" y="978"/>
                    </a:lnTo>
                    <a:lnTo>
                      <a:pt x="261" y="978"/>
                    </a:lnTo>
                    <a:lnTo>
                      <a:pt x="261" y="978"/>
                    </a:lnTo>
                    <a:lnTo>
                      <a:pt x="263" y="980"/>
                    </a:lnTo>
                    <a:lnTo>
                      <a:pt x="263" y="980"/>
                    </a:lnTo>
                    <a:lnTo>
                      <a:pt x="266" y="982"/>
                    </a:lnTo>
                    <a:lnTo>
                      <a:pt x="266" y="982"/>
                    </a:lnTo>
                    <a:lnTo>
                      <a:pt x="266" y="982"/>
                    </a:lnTo>
                    <a:lnTo>
                      <a:pt x="266" y="982"/>
                    </a:lnTo>
                    <a:lnTo>
                      <a:pt x="268" y="983"/>
                    </a:lnTo>
                    <a:lnTo>
                      <a:pt x="268" y="983"/>
                    </a:lnTo>
                    <a:lnTo>
                      <a:pt x="268" y="983"/>
                    </a:lnTo>
                    <a:lnTo>
                      <a:pt x="268" y="983"/>
                    </a:lnTo>
                    <a:lnTo>
                      <a:pt x="271" y="985"/>
                    </a:lnTo>
                    <a:lnTo>
                      <a:pt x="271" y="985"/>
                    </a:lnTo>
                    <a:lnTo>
                      <a:pt x="271" y="985"/>
                    </a:lnTo>
                    <a:lnTo>
                      <a:pt x="271" y="985"/>
                    </a:lnTo>
                    <a:lnTo>
                      <a:pt x="272" y="985"/>
                    </a:lnTo>
                    <a:lnTo>
                      <a:pt x="272" y="985"/>
                    </a:lnTo>
                    <a:lnTo>
                      <a:pt x="273" y="985"/>
                    </a:lnTo>
                    <a:lnTo>
                      <a:pt x="273" y="985"/>
                    </a:lnTo>
                    <a:lnTo>
                      <a:pt x="275" y="986"/>
                    </a:lnTo>
                    <a:lnTo>
                      <a:pt x="275" y="986"/>
                    </a:lnTo>
                    <a:lnTo>
                      <a:pt x="275" y="986"/>
                    </a:lnTo>
                    <a:lnTo>
                      <a:pt x="275" y="986"/>
                    </a:lnTo>
                    <a:lnTo>
                      <a:pt x="277" y="985"/>
                    </a:lnTo>
                    <a:lnTo>
                      <a:pt x="277" y="985"/>
                    </a:lnTo>
                    <a:lnTo>
                      <a:pt x="277" y="985"/>
                    </a:lnTo>
                    <a:lnTo>
                      <a:pt x="277" y="985"/>
                    </a:lnTo>
                    <a:lnTo>
                      <a:pt x="280" y="985"/>
                    </a:lnTo>
                    <a:lnTo>
                      <a:pt x="280" y="985"/>
                    </a:lnTo>
                    <a:lnTo>
                      <a:pt x="280" y="985"/>
                    </a:lnTo>
                    <a:lnTo>
                      <a:pt x="280" y="985"/>
                    </a:lnTo>
                    <a:lnTo>
                      <a:pt x="282" y="983"/>
                    </a:lnTo>
                    <a:lnTo>
                      <a:pt x="282" y="983"/>
                    </a:lnTo>
                    <a:lnTo>
                      <a:pt x="282" y="983"/>
                    </a:lnTo>
                    <a:lnTo>
                      <a:pt x="282" y="983"/>
                    </a:lnTo>
                    <a:lnTo>
                      <a:pt x="282" y="983"/>
                    </a:lnTo>
                    <a:lnTo>
                      <a:pt x="291" y="978"/>
                    </a:lnTo>
                    <a:lnTo>
                      <a:pt x="302" y="969"/>
                    </a:lnTo>
                    <a:lnTo>
                      <a:pt x="302" y="969"/>
                    </a:lnTo>
                    <a:lnTo>
                      <a:pt x="317" y="957"/>
                    </a:lnTo>
                    <a:lnTo>
                      <a:pt x="329" y="946"/>
                    </a:lnTo>
                    <a:lnTo>
                      <a:pt x="338" y="935"/>
                    </a:lnTo>
                    <a:lnTo>
                      <a:pt x="341" y="930"/>
                    </a:lnTo>
                    <a:lnTo>
                      <a:pt x="341" y="930"/>
                    </a:lnTo>
                    <a:lnTo>
                      <a:pt x="369" y="942"/>
                    </a:lnTo>
                    <a:lnTo>
                      <a:pt x="369" y="942"/>
                    </a:lnTo>
                    <a:lnTo>
                      <a:pt x="369" y="949"/>
                    </a:lnTo>
                    <a:lnTo>
                      <a:pt x="368" y="961"/>
                    </a:lnTo>
                    <a:lnTo>
                      <a:pt x="368" y="977"/>
                    </a:lnTo>
                    <a:lnTo>
                      <a:pt x="369" y="997"/>
                    </a:lnTo>
                    <a:lnTo>
                      <a:pt x="369" y="997"/>
                    </a:lnTo>
                    <a:lnTo>
                      <a:pt x="372" y="1012"/>
                    </a:lnTo>
                    <a:lnTo>
                      <a:pt x="374" y="1021"/>
                    </a:lnTo>
                    <a:lnTo>
                      <a:pt x="374" y="1021"/>
                    </a:lnTo>
                    <a:lnTo>
                      <a:pt x="374" y="1021"/>
                    </a:lnTo>
                    <a:lnTo>
                      <a:pt x="374" y="1021"/>
                    </a:lnTo>
                    <a:lnTo>
                      <a:pt x="374" y="1021"/>
                    </a:lnTo>
                    <a:lnTo>
                      <a:pt x="374" y="1021"/>
                    </a:lnTo>
                    <a:lnTo>
                      <a:pt x="375" y="1024"/>
                    </a:lnTo>
                    <a:lnTo>
                      <a:pt x="375" y="1024"/>
                    </a:lnTo>
                    <a:lnTo>
                      <a:pt x="375" y="1024"/>
                    </a:lnTo>
                    <a:lnTo>
                      <a:pt x="375" y="1024"/>
                    </a:lnTo>
                    <a:lnTo>
                      <a:pt x="375" y="1026"/>
                    </a:lnTo>
                    <a:lnTo>
                      <a:pt x="375" y="1026"/>
                    </a:lnTo>
                    <a:lnTo>
                      <a:pt x="377" y="1026"/>
                    </a:lnTo>
                    <a:lnTo>
                      <a:pt x="377" y="1026"/>
                    </a:lnTo>
                    <a:lnTo>
                      <a:pt x="378" y="1027"/>
                    </a:lnTo>
                    <a:lnTo>
                      <a:pt x="378" y="1027"/>
                    </a:lnTo>
                    <a:lnTo>
                      <a:pt x="378" y="1027"/>
                    </a:lnTo>
                    <a:lnTo>
                      <a:pt x="378" y="1027"/>
                    </a:lnTo>
                    <a:lnTo>
                      <a:pt x="379" y="1029"/>
                    </a:lnTo>
                    <a:lnTo>
                      <a:pt x="379" y="1029"/>
                    </a:lnTo>
                    <a:lnTo>
                      <a:pt x="379" y="1029"/>
                    </a:lnTo>
                    <a:lnTo>
                      <a:pt x="379" y="1029"/>
                    </a:lnTo>
                    <a:lnTo>
                      <a:pt x="382" y="1030"/>
                    </a:lnTo>
                    <a:lnTo>
                      <a:pt x="382" y="1030"/>
                    </a:lnTo>
                    <a:lnTo>
                      <a:pt x="382" y="1030"/>
                    </a:lnTo>
                    <a:lnTo>
                      <a:pt x="382" y="1030"/>
                    </a:lnTo>
                    <a:lnTo>
                      <a:pt x="383" y="1031"/>
                    </a:lnTo>
                    <a:lnTo>
                      <a:pt x="383" y="1031"/>
                    </a:lnTo>
                    <a:lnTo>
                      <a:pt x="384" y="1031"/>
                    </a:lnTo>
                    <a:lnTo>
                      <a:pt x="384" y="1031"/>
                    </a:lnTo>
                    <a:lnTo>
                      <a:pt x="387" y="1031"/>
                    </a:lnTo>
                    <a:lnTo>
                      <a:pt x="387" y="1031"/>
                    </a:lnTo>
                    <a:lnTo>
                      <a:pt x="387" y="1032"/>
                    </a:lnTo>
                    <a:lnTo>
                      <a:pt x="387" y="1032"/>
                    </a:lnTo>
                    <a:lnTo>
                      <a:pt x="389" y="1032"/>
                    </a:lnTo>
                    <a:lnTo>
                      <a:pt x="389" y="1032"/>
                    </a:lnTo>
                    <a:lnTo>
                      <a:pt x="392" y="1034"/>
                    </a:lnTo>
                    <a:lnTo>
                      <a:pt x="392" y="1034"/>
                    </a:lnTo>
                    <a:lnTo>
                      <a:pt x="393" y="1034"/>
                    </a:lnTo>
                    <a:lnTo>
                      <a:pt x="393" y="1034"/>
                    </a:lnTo>
                    <a:lnTo>
                      <a:pt x="396" y="1034"/>
                    </a:lnTo>
                    <a:lnTo>
                      <a:pt x="396" y="1034"/>
                    </a:lnTo>
                    <a:lnTo>
                      <a:pt x="396" y="1034"/>
                    </a:lnTo>
                    <a:lnTo>
                      <a:pt x="396" y="1034"/>
                    </a:lnTo>
                    <a:lnTo>
                      <a:pt x="398" y="1035"/>
                    </a:lnTo>
                    <a:lnTo>
                      <a:pt x="398" y="1035"/>
                    </a:lnTo>
                    <a:lnTo>
                      <a:pt x="398" y="1035"/>
                    </a:lnTo>
                    <a:lnTo>
                      <a:pt x="398" y="1035"/>
                    </a:lnTo>
                    <a:lnTo>
                      <a:pt x="401" y="1035"/>
                    </a:lnTo>
                    <a:lnTo>
                      <a:pt x="401" y="1035"/>
                    </a:lnTo>
                    <a:lnTo>
                      <a:pt x="401" y="1035"/>
                    </a:lnTo>
                    <a:lnTo>
                      <a:pt x="401" y="1035"/>
                    </a:lnTo>
                    <a:lnTo>
                      <a:pt x="402" y="1035"/>
                    </a:lnTo>
                    <a:lnTo>
                      <a:pt x="402" y="1035"/>
                    </a:lnTo>
                    <a:lnTo>
                      <a:pt x="403" y="1035"/>
                    </a:lnTo>
                    <a:lnTo>
                      <a:pt x="403" y="1035"/>
                    </a:lnTo>
                    <a:lnTo>
                      <a:pt x="404" y="1034"/>
                    </a:lnTo>
                    <a:lnTo>
                      <a:pt x="404" y="1034"/>
                    </a:lnTo>
                    <a:lnTo>
                      <a:pt x="404" y="1034"/>
                    </a:lnTo>
                    <a:lnTo>
                      <a:pt x="404" y="1034"/>
                    </a:lnTo>
                    <a:lnTo>
                      <a:pt x="407" y="1032"/>
                    </a:lnTo>
                    <a:lnTo>
                      <a:pt x="407" y="1032"/>
                    </a:lnTo>
                    <a:lnTo>
                      <a:pt x="407" y="1032"/>
                    </a:lnTo>
                    <a:lnTo>
                      <a:pt x="407" y="1032"/>
                    </a:lnTo>
                    <a:lnTo>
                      <a:pt x="409" y="1031"/>
                    </a:lnTo>
                    <a:lnTo>
                      <a:pt x="409" y="1031"/>
                    </a:lnTo>
                    <a:lnTo>
                      <a:pt x="409" y="1031"/>
                    </a:lnTo>
                    <a:lnTo>
                      <a:pt x="409" y="1031"/>
                    </a:lnTo>
                    <a:lnTo>
                      <a:pt x="409" y="1031"/>
                    </a:lnTo>
                    <a:lnTo>
                      <a:pt x="409" y="1031"/>
                    </a:lnTo>
                    <a:lnTo>
                      <a:pt x="416" y="1024"/>
                    </a:lnTo>
                    <a:lnTo>
                      <a:pt x="424" y="1012"/>
                    </a:lnTo>
                    <a:lnTo>
                      <a:pt x="424" y="1012"/>
                    </a:lnTo>
                    <a:lnTo>
                      <a:pt x="436" y="996"/>
                    </a:lnTo>
                    <a:lnTo>
                      <a:pt x="445" y="982"/>
                    </a:lnTo>
                    <a:lnTo>
                      <a:pt x="450" y="971"/>
                    </a:lnTo>
                    <a:lnTo>
                      <a:pt x="452" y="964"/>
                    </a:lnTo>
                    <a:lnTo>
                      <a:pt x="452" y="964"/>
                    </a:lnTo>
                    <a:lnTo>
                      <a:pt x="482" y="968"/>
                    </a:lnTo>
                    <a:lnTo>
                      <a:pt x="482" y="968"/>
                    </a:lnTo>
                    <a:lnTo>
                      <a:pt x="484" y="976"/>
                    </a:lnTo>
                    <a:lnTo>
                      <a:pt x="486" y="987"/>
                    </a:lnTo>
                    <a:lnTo>
                      <a:pt x="490" y="1002"/>
                    </a:lnTo>
                    <a:lnTo>
                      <a:pt x="496" y="1021"/>
                    </a:lnTo>
                    <a:lnTo>
                      <a:pt x="496" y="1021"/>
                    </a:lnTo>
                    <a:lnTo>
                      <a:pt x="503" y="1035"/>
                    </a:lnTo>
                    <a:lnTo>
                      <a:pt x="508" y="1044"/>
                    </a:lnTo>
                    <a:lnTo>
                      <a:pt x="508" y="1044"/>
                    </a:lnTo>
                    <a:lnTo>
                      <a:pt x="508" y="1044"/>
                    </a:lnTo>
                    <a:lnTo>
                      <a:pt x="508" y="1044"/>
                    </a:lnTo>
                    <a:lnTo>
                      <a:pt x="508" y="1044"/>
                    </a:lnTo>
                    <a:lnTo>
                      <a:pt x="508" y="1044"/>
                    </a:lnTo>
                    <a:lnTo>
                      <a:pt x="509" y="1046"/>
                    </a:lnTo>
                    <a:lnTo>
                      <a:pt x="509" y="1046"/>
                    </a:lnTo>
                    <a:lnTo>
                      <a:pt x="509" y="1046"/>
                    </a:lnTo>
                    <a:lnTo>
                      <a:pt x="509" y="1046"/>
                    </a:lnTo>
                    <a:lnTo>
                      <a:pt x="510" y="1048"/>
                    </a:lnTo>
                    <a:lnTo>
                      <a:pt x="510" y="1048"/>
                    </a:lnTo>
                    <a:lnTo>
                      <a:pt x="511" y="1048"/>
                    </a:lnTo>
                    <a:lnTo>
                      <a:pt x="511" y="1048"/>
                    </a:lnTo>
                    <a:lnTo>
                      <a:pt x="513" y="1049"/>
                    </a:lnTo>
                    <a:lnTo>
                      <a:pt x="513" y="1049"/>
                    </a:lnTo>
                    <a:lnTo>
                      <a:pt x="513" y="1049"/>
                    </a:lnTo>
                    <a:lnTo>
                      <a:pt x="513" y="1049"/>
                    </a:lnTo>
                    <a:lnTo>
                      <a:pt x="516" y="1050"/>
                    </a:lnTo>
                    <a:lnTo>
                      <a:pt x="516" y="1050"/>
                    </a:lnTo>
                    <a:lnTo>
                      <a:pt x="518" y="1050"/>
                    </a:lnTo>
                    <a:lnTo>
                      <a:pt x="518" y="1050"/>
                    </a:lnTo>
                    <a:lnTo>
                      <a:pt x="519" y="1050"/>
                    </a:lnTo>
                    <a:lnTo>
                      <a:pt x="519" y="1050"/>
                    </a:lnTo>
                    <a:lnTo>
                      <a:pt x="520" y="1050"/>
                    </a:lnTo>
                    <a:lnTo>
                      <a:pt x="520" y="1050"/>
                    </a:lnTo>
                    <a:lnTo>
                      <a:pt x="521" y="1050"/>
                    </a:lnTo>
                    <a:lnTo>
                      <a:pt x="521" y="1050"/>
                    </a:lnTo>
                    <a:lnTo>
                      <a:pt x="523" y="1050"/>
                    </a:lnTo>
                    <a:lnTo>
                      <a:pt x="523" y="1050"/>
                    </a:lnTo>
                    <a:lnTo>
                      <a:pt x="525" y="1050"/>
                    </a:lnTo>
                    <a:lnTo>
                      <a:pt x="525" y="1050"/>
                    </a:lnTo>
                    <a:lnTo>
                      <a:pt x="528" y="1050"/>
                    </a:lnTo>
                    <a:lnTo>
                      <a:pt x="528" y="1050"/>
                    </a:lnTo>
                    <a:lnTo>
                      <a:pt x="529" y="1050"/>
                    </a:lnTo>
                    <a:lnTo>
                      <a:pt x="529" y="1050"/>
                    </a:lnTo>
                    <a:lnTo>
                      <a:pt x="532" y="1050"/>
                    </a:lnTo>
                    <a:lnTo>
                      <a:pt x="532" y="1050"/>
                    </a:lnTo>
                    <a:lnTo>
                      <a:pt x="532" y="1050"/>
                    </a:lnTo>
                    <a:lnTo>
                      <a:pt x="532" y="1050"/>
                    </a:lnTo>
                    <a:lnTo>
                      <a:pt x="534" y="1050"/>
                    </a:lnTo>
                    <a:lnTo>
                      <a:pt x="534" y="1050"/>
                    </a:lnTo>
                    <a:lnTo>
                      <a:pt x="534" y="1050"/>
                    </a:lnTo>
                    <a:lnTo>
                      <a:pt x="534" y="1050"/>
                    </a:lnTo>
                    <a:lnTo>
                      <a:pt x="537" y="1050"/>
                    </a:lnTo>
                    <a:lnTo>
                      <a:pt x="537" y="1050"/>
                    </a:lnTo>
                    <a:lnTo>
                      <a:pt x="537" y="1050"/>
                    </a:lnTo>
                    <a:lnTo>
                      <a:pt x="537" y="1050"/>
                    </a:lnTo>
                    <a:lnTo>
                      <a:pt x="538" y="1049"/>
                    </a:lnTo>
                    <a:lnTo>
                      <a:pt x="538" y="1049"/>
                    </a:lnTo>
                    <a:lnTo>
                      <a:pt x="539" y="1049"/>
                    </a:lnTo>
                    <a:lnTo>
                      <a:pt x="539" y="1049"/>
                    </a:lnTo>
                    <a:lnTo>
                      <a:pt x="540" y="1048"/>
                    </a:lnTo>
                    <a:lnTo>
                      <a:pt x="540" y="1048"/>
                    </a:lnTo>
                    <a:lnTo>
                      <a:pt x="540" y="1048"/>
                    </a:lnTo>
                    <a:lnTo>
                      <a:pt x="540" y="1048"/>
                    </a:lnTo>
                    <a:lnTo>
                      <a:pt x="542" y="1046"/>
                    </a:lnTo>
                    <a:lnTo>
                      <a:pt x="542" y="1046"/>
                    </a:lnTo>
                    <a:lnTo>
                      <a:pt x="542" y="1046"/>
                    </a:lnTo>
                    <a:lnTo>
                      <a:pt x="542" y="1046"/>
                    </a:lnTo>
                    <a:lnTo>
                      <a:pt x="544" y="1044"/>
                    </a:lnTo>
                    <a:lnTo>
                      <a:pt x="544" y="1044"/>
                    </a:lnTo>
                    <a:lnTo>
                      <a:pt x="544" y="1044"/>
                    </a:lnTo>
                    <a:lnTo>
                      <a:pt x="544" y="1044"/>
                    </a:lnTo>
                    <a:lnTo>
                      <a:pt x="548" y="1035"/>
                    </a:lnTo>
                    <a:lnTo>
                      <a:pt x="554" y="1021"/>
                    </a:lnTo>
                    <a:lnTo>
                      <a:pt x="554" y="1021"/>
                    </a:lnTo>
                    <a:lnTo>
                      <a:pt x="561" y="1003"/>
                    </a:lnTo>
                    <a:lnTo>
                      <a:pt x="566" y="987"/>
                    </a:lnTo>
                    <a:lnTo>
                      <a:pt x="568" y="976"/>
                    </a:lnTo>
                    <a:lnTo>
                      <a:pt x="568" y="968"/>
                    </a:lnTo>
                    <a:lnTo>
                      <a:pt x="568" y="968"/>
                    </a:lnTo>
                    <a:lnTo>
                      <a:pt x="598" y="964"/>
                    </a:lnTo>
                    <a:lnTo>
                      <a:pt x="598" y="964"/>
                    </a:lnTo>
                    <a:lnTo>
                      <a:pt x="602" y="971"/>
                    </a:lnTo>
                    <a:lnTo>
                      <a:pt x="607" y="982"/>
                    </a:lnTo>
                    <a:lnTo>
                      <a:pt x="615" y="996"/>
                    </a:lnTo>
                    <a:lnTo>
                      <a:pt x="626" y="1012"/>
                    </a:lnTo>
                    <a:lnTo>
                      <a:pt x="626" y="1012"/>
                    </a:lnTo>
                    <a:lnTo>
                      <a:pt x="637" y="1026"/>
                    </a:lnTo>
                    <a:lnTo>
                      <a:pt x="645" y="1032"/>
                    </a:lnTo>
                    <a:lnTo>
                      <a:pt x="645" y="1032"/>
                    </a:lnTo>
                    <a:lnTo>
                      <a:pt x="645" y="1032"/>
                    </a:lnTo>
                    <a:lnTo>
                      <a:pt x="645" y="1032"/>
                    </a:lnTo>
                    <a:lnTo>
                      <a:pt x="646" y="1034"/>
                    </a:lnTo>
                    <a:lnTo>
                      <a:pt x="646" y="1034"/>
                    </a:lnTo>
                    <a:lnTo>
                      <a:pt x="647" y="1034"/>
                    </a:lnTo>
                    <a:lnTo>
                      <a:pt x="647" y="1034"/>
                    </a:lnTo>
                    <a:lnTo>
                      <a:pt x="649" y="1035"/>
                    </a:lnTo>
                    <a:lnTo>
                      <a:pt x="649" y="1035"/>
                    </a:lnTo>
                    <a:lnTo>
                      <a:pt x="649" y="1035"/>
                    </a:lnTo>
                    <a:lnTo>
                      <a:pt x="649" y="1035"/>
                    </a:lnTo>
                    <a:lnTo>
                      <a:pt x="651" y="1035"/>
                    </a:lnTo>
                    <a:lnTo>
                      <a:pt x="651" y="1035"/>
                    </a:lnTo>
                    <a:lnTo>
                      <a:pt x="651" y="1035"/>
                    </a:lnTo>
                    <a:lnTo>
                      <a:pt x="651" y="1035"/>
                    </a:lnTo>
                    <a:lnTo>
                      <a:pt x="654" y="1035"/>
                    </a:lnTo>
                    <a:lnTo>
                      <a:pt x="654" y="1035"/>
                    </a:lnTo>
                    <a:lnTo>
                      <a:pt x="654" y="1035"/>
                    </a:lnTo>
                    <a:lnTo>
                      <a:pt x="654" y="1035"/>
                    </a:lnTo>
                    <a:lnTo>
                      <a:pt x="655" y="1034"/>
                    </a:lnTo>
                    <a:lnTo>
                      <a:pt x="655" y="1034"/>
                    </a:lnTo>
                    <a:lnTo>
                      <a:pt x="656" y="1034"/>
                    </a:lnTo>
                    <a:lnTo>
                      <a:pt x="656" y="1034"/>
                    </a:lnTo>
                    <a:lnTo>
                      <a:pt x="658" y="1034"/>
                    </a:lnTo>
                    <a:lnTo>
                      <a:pt x="658" y="1034"/>
                    </a:lnTo>
                    <a:lnTo>
                      <a:pt x="659" y="1034"/>
                    </a:lnTo>
                    <a:lnTo>
                      <a:pt x="659" y="1034"/>
                    </a:lnTo>
                    <a:lnTo>
                      <a:pt x="661" y="1032"/>
                    </a:lnTo>
                    <a:lnTo>
                      <a:pt x="661" y="1032"/>
                    </a:lnTo>
                    <a:lnTo>
                      <a:pt x="664" y="1032"/>
                    </a:lnTo>
                    <a:lnTo>
                      <a:pt x="664" y="1032"/>
                    </a:lnTo>
                    <a:lnTo>
                      <a:pt x="665" y="1031"/>
                    </a:lnTo>
                    <a:lnTo>
                      <a:pt x="665" y="1031"/>
                    </a:lnTo>
                    <a:lnTo>
                      <a:pt x="666" y="1031"/>
                    </a:lnTo>
                    <a:lnTo>
                      <a:pt x="666" y="1031"/>
                    </a:lnTo>
                    <a:lnTo>
                      <a:pt x="668" y="1031"/>
                    </a:lnTo>
                    <a:lnTo>
                      <a:pt x="668" y="1031"/>
                    </a:lnTo>
                    <a:lnTo>
                      <a:pt x="669" y="1030"/>
                    </a:lnTo>
                    <a:lnTo>
                      <a:pt x="669" y="1030"/>
                    </a:lnTo>
                    <a:lnTo>
                      <a:pt x="670" y="1030"/>
                    </a:lnTo>
                    <a:lnTo>
                      <a:pt x="670" y="1030"/>
                    </a:lnTo>
                    <a:lnTo>
                      <a:pt x="671" y="1029"/>
                    </a:lnTo>
                    <a:lnTo>
                      <a:pt x="671" y="1029"/>
                    </a:lnTo>
                    <a:lnTo>
                      <a:pt x="671" y="1029"/>
                    </a:lnTo>
                    <a:lnTo>
                      <a:pt x="671" y="1029"/>
                    </a:lnTo>
                    <a:lnTo>
                      <a:pt x="674" y="1027"/>
                    </a:lnTo>
                    <a:lnTo>
                      <a:pt x="674" y="1027"/>
                    </a:lnTo>
                    <a:lnTo>
                      <a:pt x="674" y="1027"/>
                    </a:lnTo>
                    <a:lnTo>
                      <a:pt x="674" y="1027"/>
                    </a:lnTo>
                    <a:lnTo>
                      <a:pt x="675" y="1026"/>
                    </a:lnTo>
                    <a:lnTo>
                      <a:pt x="675" y="1026"/>
                    </a:lnTo>
                    <a:lnTo>
                      <a:pt x="675" y="1026"/>
                    </a:lnTo>
                    <a:lnTo>
                      <a:pt x="675" y="1026"/>
                    </a:lnTo>
                    <a:lnTo>
                      <a:pt x="676" y="1025"/>
                    </a:lnTo>
                    <a:lnTo>
                      <a:pt x="676" y="1025"/>
                    </a:lnTo>
                    <a:lnTo>
                      <a:pt x="676" y="1024"/>
                    </a:lnTo>
                    <a:lnTo>
                      <a:pt x="676" y="1024"/>
                    </a:lnTo>
                    <a:lnTo>
                      <a:pt x="678" y="1021"/>
                    </a:lnTo>
                    <a:lnTo>
                      <a:pt x="678" y="1021"/>
                    </a:lnTo>
                    <a:lnTo>
                      <a:pt x="678" y="1021"/>
                    </a:lnTo>
                    <a:lnTo>
                      <a:pt x="678" y="1021"/>
                    </a:lnTo>
                    <a:lnTo>
                      <a:pt x="680" y="1012"/>
                    </a:lnTo>
                    <a:lnTo>
                      <a:pt x="681" y="997"/>
                    </a:lnTo>
                    <a:lnTo>
                      <a:pt x="681" y="997"/>
                    </a:lnTo>
                    <a:lnTo>
                      <a:pt x="684" y="977"/>
                    </a:lnTo>
                    <a:lnTo>
                      <a:pt x="684" y="962"/>
                    </a:lnTo>
                    <a:lnTo>
                      <a:pt x="683" y="949"/>
                    </a:lnTo>
                    <a:lnTo>
                      <a:pt x="681" y="942"/>
                    </a:lnTo>
                    <a:lnTo>
                      <a:pt x="681" y="942"/>
                    </a:lnTo>
                    <a:lnTo>
                      <a:pt x="709" y="930"/>
                    </a:lnTo>
                    <a:lnTo>
                      <a:pt x="709" y="930"/>
                    </a:lnTo>
                    <a:lnTo>
                      <a:pt x="714" y="937"/>
                    </a:lnTo>
                    <a:lnTo>
                      <a:pt x="722" y="946"/>
                    </a:lnTo>
                    <a:lnTo>
                      <a:pt x="733" y="957"/>
                    </a:lnTo>
                    <a:lnTo>
                      <a:pt x="750" y="969"/>
                    </a:lnTo>
                    <a:lnTo>
                      <a:pt x="750" y="969"/>
                    </a:lnTo>
                    <a:lnTo>
                      <a:pt x="761" y="978"/>
                    </a:lnTo>
                    <a:lnTo>
                      <a:pt x="768" y="983"/>
                    </a:lnTo>
                    <a:lnTo>
                      <a:pt x="768" y="983"/>
                    </a:lnTo>
                    <a:lnTo>
                      <a:pt x="768" y="983"/>
                    </a:lnTo>
                    <a:lnTo>
                      <a:pt x="768" y="983"/>
                    </a:lnTo>
                    <a:lnTo>
                      <a:pt x="772" y="985"/>
                    </a:lnTo>
                    <a:lnTo>
                      <a:pt x="772" y="985"/>
                    </a:lnTo>
                    <a:lnTo>
                      <a:pt x="772" y="985"/>
                    </a:lnTo>
                    <a:lnTo>
                      <a:pt x="772" y="985"/>
                    </a:lnTo>
                    <a:lnTo>
                      <a:pt x="773" y="985"/>
                    </a:lnTo>
                    <a:lnTo>
                      <a:pt x="773" y="985"/>
                    </a:lnTo>
                    <a:lnTo>
                      <a:pt x="775" y="986"/>
                    </a:lnTo>
                    <a:lnTo>
                      <a:pt x="775" y="986"/>
                    </a:lnTo>
                    <a:lnTo>
                      <a:pt x="776" y="986"/>
                    </a:lnTo>
                    <a:lnTo>
                      <a:pt x="776" y="986"/>
                    </a:lnTo>
                    <a:lnTo>
                      <a:pt x="777" y="986"/>
                    </a:lnTo>
                    <a:lnTo>
                      <a:pt x="777" y="986"/>
                    </a:lnTo>
                    <a:lnTo>
                      <a:pt x="779" y="985"/>
                    </a:lnTo>
                    <a:lnTo>
                      <a:pt x="779" y="985"/>
                    </a:lnTo>
                    <a:lnTo>
                      <a:pt x="779" y="985"/>
                    </a:lnTo>
                    <a:lnTo>
                      <a:pt x="779" y="985"/>
                    </a:lnTo>
                    <a:lnTo>
                      <a:pt x="781" y="985"/>
                    </a:lnTo>
                    <a:lnTo>
                      <a:pt x="781" y="985"/>
                    </a:lnTo>
                    <a:lnTo>
                      <a:pt x="781" y="985"/>
                    </a:lnTo>
                    <a:lnTo>
                      <a:pt x="781" y="985"/>
                    </a:lnTo>
                    <a:lnTo>
                      <a:pt x="782" y="983"/>
                    </a:lnTo>
                    <a:lnTo>
                      <a:pt x="782" y="983"/>
                    </a:lnTo>
                    <a:lnTo>
                      <a:pt x="784" y="983"/>
                    </a:lnTo>
                    <a:lnTo>
                      <a:pt x="784" y="983"/>
                    </a:lnTo>
                    <a:lnTo>
                      <a:pt x="785" y="982"/>
                    </a:lnTo>
                    <a:lnTo>
                      <a:pt x="785" y="982"/>
                    </a:lnTo>
                    <a:lnTo>
                      <a:pt x="786" y="982"/>
                    </a:lnTo>
                    <a:lnTo>
                      <a:pt x="786" y="982"/>
                    </a:lnTo>
                    <a:lnTo>
                      <a:pt x="789" y="980"/>
                    </a:lnTo>
                    <a:lnTo>
                      <a:pt x="789" y="980"/>
                    </a:lnTo>
                    <a:lnTo>
                      <a:pt x="791" y="978"/>
                    </a:lnTo>
                    <a:lnTo>
                      <a:pt x="791" y="978"/>
                    </a:lnTo>
                    <a:lnTo>
                      <a:pt x="791" y="978"/>
                    </a:lnTo>
                    <a:lnTo>
                      <a:pt x="791" y="978"/>
                    </a:lnTo>
                    <a:lnTo>
                      <a:pt x="792" y="977"/>
                    </a:lnTo>
                    <a:lnTo>
                      <a:pt x="792" y="977"/>
                    </a:lnTo>
                    <a:lnTo>
                      <a:pt x="794" y="977"/>
                    </a:lnTo>
                    <a:lnTo>
                      <a:pt x="794" y="977"/>
                    </a:lnTo>
                    <a:lnTo>
                      <a:pt x="795" y="976"/>
                    </a:lnTo>
                    <a:lnTo>
                      <a:pt x="795" y="976"/>
                    </a:lnTo>
                    <a:lnTo>
                      <a:pt x="796" y="976"/>
                    </a:lnTo>
                    <a:lnTo>
                      <a:pt x="796" y="976"/>
                    </a:lnTo>
                    <a:lnTo>
                      <a:pt x="797" y="974"/>
                    </a:lnTo>
                    <a:lnTo>
                      <a:pt x="797" y="974"/>
                    </a:lnTo>
                    <a:lnTo>
                      <a:pt x="797" y="974"/>
                    </a:lnTo>
                    <a:lnTo>
                      <a:pt x="797" y="974"/>
                    </a:lnTo>
                    <a:lnTo>
                      <a:pt x="799" y="973"/>
                    </a:lnTo>
                    <a:lnTo>
                      <a:pt x="799" y="973"/>
                    </a:lnTo>
                    <a:lnTo>
                      <a:pt x="799" y="972"/>
                    </a:lnTo>
                    <a:lnTo>
                      <a:pt x="799" y="972"/>
                    </a:lnTo>
                    <a:lnTo>
                      <a:pt x="800" y="971"/>
                    </a:lnTo>
                    <a:lnTo>
                      <a:pt x="800" y="971"/>
                    </a:lnTo>
                    <a:lnTo>
                      <a:pt x="800" y="971"/>
                    </a:lnTo>
                    <a:lnTo>
                      <a:pt x="800" y="971"/>
                    </a:lnTo>
                    <a:lnTo>
                      <a:pt x="800" y="968"/>
                    </a:lnTo>
                    <a:lnTo>
                      <a:pt x="800" y="968"/>
                    </a:lnTo>
                    <a:lnTo>
                      <a:pt x="800" y="968"/>
                    </a:lnTo>
                    <a:lnTo>
                      <a:pt x="800" y="968"/>
                    </a:lnTo>
                    <a:lnTo>
                      <a:pt x="801" y="966"/>
                    </a:lnTo>
                    <a:lnTo>
                      <a:pt x="801" y="966"/>
                    </a:lnTo>
                    <a:lnTo>
                      <a:pt x="801" y="966"/>
                    </a:lnTo>
                    <a:lnTo>
                      <a:pt x="801" y="966"/>
                    </a:lnTo>
                    <a:lnTo>
                      <a:pt x="801" y="956"/>
                    </a:lnTo>
                    <a:lnTo>
                      <a:pt x="799" y="940"/>
                    </a:lnTo>
                    <a:lnTo>
                      <a:pt x="799" y="940"/>
                    </a:lnTo>
                    <a:lnTo>
                      <a:pt x="795" y="922"/>
                    </a:lnTo>
                    <a:lnTo>
                      <a:pt x="791" y="905"/>
                    </a:lnTo>
                    <a:lnTo>
                      <a:pt x="787" y="894"/>
                    </a:lnTo>
                    <a:lnTo>
                      <a:pt x="785" y="888"/>
                    </a:lnTo>
                    <a:lnTo>
                      <a:pt x="785" y="888"/>
                    </a:lnTo>
                    <a:lnTo>
                      <a:pt x="809" y="869"/>
                    </a:lnTo>
                    <a:lnTo>
                      <a:pt x="809" y="869"/>
                    </a:lnTo>
                    <a:lnTo>
                      <a:pt x="814" y="874"/>
                    </a:lnTo>
                    <a:lnTo>
                      <a:pt x="824" y="880"/>
                    </a:lnTo>
                    <a:lnTo>
                      <a:pt x="838" y="888"/>
                    </a:lnTo>
                    <a:lnTo>
                      <a:pt x="857" y="896"/>
                    </a:lnTo>
                    <a:lnTo>
                      <a:pt x="857" y="896"/>
                    </a:lnTo>
                    <a:lnTo>
                      <a:pt x="870" y="903"/>
                    </a:lnTo>
                    <a:lnTo>
                      <a:pt x="879" y="905"/>
                    </a:lnTo>
                    <a:lnTo>
                      <a:pt x="879" y="905"/>
                    </a:lnTo>
                    <a:lnTo>
                      <a:pt x="879" y="905"/>
                    </a:lnTo>
                    <a:lnTo>
                      <a:pt x="879" y="905"/>
                    </a:lnTo>
                    <a:lnTo>
                      <a:pt x="882" y="905"/>
                    </a:lnTo>
                    <a:lnTo>
                      <a:pt x="882" y="905"/>
                    </a:lnTo>
                    <a:lnTo>
                      <a:pt x="883" y="905"/>
                    </a:lnTo>
                    <a:lnTo>
                      <a:pt x="883" y="905"/>
                    </a:lnTo>
                    <a:lnTo>
                      <a:pt x="884" y="905"/>
                    </a:lnTo>
                    <a:lnTo>
                      <a:pt x="884" y="905"/>
                    </a:lnTo>
                    <a:lnTo>
                      <a:pt x="886" y="905"/>
                    </a:lnTo>
                    <a:lnTo>
                      <a:pt x="886" y="905"/>
                    </a:lnTo>
                    <a:lnTo>
                      <a:pt x="887" y="905"/>
                    </a:lnTo>
                    <a:lnTo>
                      <a:pt x="887" y="905"/>
                    </a:lnTo>
                    <a:lnTo>
                      <a:pt x="887" y="904"/>
                    </a:lnTo>
                    <a:lnTo>
                      <a:pt x="887" y="904"/>
                    </a:lnTo>
                    <a:lnTo>
                      <a:pt x="889" y="904"/>
                    </a:lnTo>
                    <a:lnTo>
                      <a:pt x="889" y="904"/>
                    </a:lnTo>
                    <a:lnTo>
                      <a:pt x="889" y="904"/>
                    </a:lnTo>
                    <a:lnTo>
                      <a:pt x="889" y="904"/>
                    </a:lnTo>
                    <a:lnTo>
                      <a:pt x="891" y="903"/>
                    </a:lnTo>
                    <a:lnTo>
                      <a:pt x="891" y="903"/>
                    </a:lnTo>
                    <a:lnTo>
                      <a:pt x="892" y="903"/>
                    </a:lnTo>
                    <a:lnTo>
                      <a:pt x="892" y="903"/>
                    </a:lnTo>
                    <a:lnTo>
                      <a:pt x="893" y="901"/>
                    </a:lnTo>
                    <a:lnTo>
                      <a:pt x="893" y="901"/>
                    </a:lnTo>
                    <a:lnTo>
                      <a:pt x="893" y="900"/>
                    </a:lnTo>
                    <a:lnTo>
                      <a:pt x="893" y="900"/>
                    </a:lnTo>
                    <a:lnTo>
                      <a:pt x="894" y="899"/>
                    </a:lnTo>
                    <a:lnTo>
                      <a:pt x="894" y="899"/>
                    </a:lnTo>
                    <a:lnTo>
                      <a:pt x="896" y="899"/>
                    </a:lnTo>
                    <a:lnTo>
                      <a:pt x="896" y="899"/>
                    </a:lnTo>
                    <a:lnTo>
                      <a:pt x="897" y="896"/>
                    </a:lnTo>
                    <a:lnTo>
                      <a:pt x="897" y="896"/>
                    </a:lnTo>
                    <a:lnTo>
                      <a:pt x="899" y="895"/>
                    </a:lnTo>
                    <a:lnTo>
                      <a:pt x="899" y="895"/>
                    </a:lnTo>
                    <a:lnTo>
                      <a:pt x="899" y="894"/>
                    </a:lnTo>
                    <a:lnTo>
                      <a:pt x="899" y="894"/>
                    </a:lnTo>
                    <a:lnTo>
                      <a:pt x="901" y="893"/>
                    </a:lnTo>
                    <a:lnTo>
                      <a:pt x="901" y="893"/>
                    </a:lnTo>
                    <a:lnTo>
                      <a:pt x="902" y="893"/>
                    </a:lnTo>
                    <a:lnTo>
                      <a:pt x="902" y="893"/>
                    </a:lnTo>
                    <a:lnTo>
                      <a:pt x="902" y="891"/>
                    </a:lnTo>
                    <a:lnTo>
                      <a:pt x="902" y="891"/>
                    </a:lnTo>
                    <a:lnTo>
                      <a:pt x="903" y="890"/>
                    </a:lnTo>
                    <a:lnTo>
                      <a:pt x="903" y="890"/>
                    </a:lnTo>
                    <a:lnTo>
                      <a:pt x="904" y="886"/>
                    </a:lnTo>
                    <a:lnTo>
                      <a:pt x="904" y="886"/>
                    </a:lnTo>
                    <a:lnTo>
                      <a:pt x="906" y="886"/>
                    </a:lnTo>
                    <a:lnTo>
                      <a:pt x="906" y="886"/>
                    </a:lnTo>
                    <a:lnTo>
                      <a:pt x="906" y="885"/>
                    </a:lnTo>
                    <a:lnTo>
                      <a:pt x="906" y="885"/>
                    </a:lnTo>
                    <a:lnTo>
                      <a:pt x="906" y="884"/>
                    </a:lnTo>
                    <a:lnTo>
                      <a:pt x="906" y="884"/>
                    </a:lnTo>
                    <a:lnTo>
                      <a:pt x="906" y="883"/>
                    </a:lnTo>
                    <a:lnTo>
                      <a:pt x="906" y="883"/>
                    </a:lnTo>
                    <a:lnTo>
                      <a:pt x="906" y="881"/>
                    </a:lnTo>
                    <a:lnTo>
                      <a:pt x="906" y="881"/>
                    </a:lnTo>
                    <a:lnTo>
                      <a:pt x="903" y="872"/>
                    </a:lnTo>
                    <a:lnTo>
                      <a:pt x="897" y="856"/>
                    </a:lnTo>
                    <a:lnTo>
                      <a:pt x="897" y="856"/>
                    </a:lnTo>
                    <a:lnTo>
                      <a:pt x="888" y="838"/>
                    </a:lnTo>
                    <a:lnTo>
                      <a:pt x="881" y="825"/>
                    </a:lnTo>
                    <a:lnTo>
                      <a:pt x="874" y="815"/>
                    </a:lnTo>
                    <a:lnTo>
                      <a:pt x="869" y="808"/>
                    </a:lnTo>
                    <a:lnTo>
                      <a:pt x="869" y="808"/>
                    </a:lnTo>
                    <a:lnTo>
                      <a:pt x="888" y="784"/>
                    </a:lnTo>
                    <a:lnTo>
                      <a:pt x="888" y="784"/>
                    </a:lnTo>
                    <a:lnTo>
                      <a:pt x="894" y="787"/>
                    </a:lnTo>
                    <a:lnTo>
                      <a:pt x="906" y="791"/>
                    </a:lnTo>
                    <a:lnTo>
                      <a:pt x="922" y="794"/>
                    </a:lnTo>
                    <a:lnTo>
                      <a:pt x="941" y="798"/>
                    </a:lnTo>
                    <a:lnTo>
                      <a:pt x="941" y="798"/>
                    </a:lnTo>
                    <a:lnTo>
                      <a:pt x="956" y="801"/>
                    </a:lnTo>
                    <a:lnTo>
                      <a:pt x="966" y="801"/>
                    </a:lnTo>
                    <a:lnTo>
                      <a:pt x="966" y="801"/>
                    </a:lnTo>
                    <a:lnTo>
                      <a:pt x="966" y="801"/>
                    </a:lnTo>
                    <a:lnTo>
                      <a:pt x="966" y="801"/>
                    </a:lnTo>
                    <a:lnTo>
                      <a:pt x="966" y="801"/>
                    </a:lnTo>
                    <a:lnTo>
                      <a:pt x="966" y="801"/>
                    </a:lnTo>
                    <a:lnTo>
                      <a:pt x="969" y="799"/>
                    </a:lnTo>
                    <a:lnTo>
                      <a:pt x="969" y="799"/>
                    </a:lnTo>
                    <a:lnTo>
                      <a:pt x="969" y="799"/>
                    </a:lnTo>
                    <a:lnTo>
                      <a:pt x="969" y="799"/>
                    </a:lnTo>
                    <a:lnTo>
                      <a:pt x="970" y="799"/>
                    </a:lnTo>
                    <a:lnTo>
                      <a:pt x="970" y="799"/>
                    </a:lnTo>
                    <a:lnTo>
                      <a:pt x="971" y="799"/>
                    </a:lnTo>
                    <a:lnTo>
                      <a:pt x="971" y="799"/>
                    </a:lnTo>
                    <a:lnTo>
                      <a:pt x="973" y="798"/>
                    </a:lnTo>
                    <a:lnTo>
                      <a:pt x="973" y="798"/>
                    </a:lnTo>
                    <a:lnTo>
                      <a:pt x="973" y="798"/>
                    </a:lnTo>
                    <a:lnTo>
                      <a:pt x="973" y="798"/>
                    </a:lnTo>
                    <a:lnTo>
                      <a:pt x="975" y="797"/>
                    </a:lnTo>
                    <a:lnTo>
                      <a:pt x="975" y="797"/>
                    </a:lnTo>
                    <a:lnTo>
                      <a:pt x="975" y="797"/>
                    </a:lnTo>
                    <a:lnTo>
                      <a:pt x="975" y="797"/>
                    </a:lnTo>
                    <a:lnTo>
                      <a:pt x="976" y="796"/>
                    </a:lnTo>
                    <a:lnTo>
                      <a:pt x="976" y="796"/>
                    </a:lnTo>
                    <a:lnTo>
                      <a:pt x="976" y="794"/>
                    </a:lnTo>
                    <a:lnTo>
                      <a:pt x="976" y="794"/>
                    </a:lnTo>
                    <a:lnTo>
                      <a:pt x="978" y="793"/>
                    </a:lnTo>
                    <a:lnTo>
                      <a:pt x="978" y="793"/>
                    </a:lnTo>
                    <a:lnTo>
                      <a:pt x="978" y="793"/>
                    </a:lnTo>
                    <a:lnTo>
                      <a:pt x="978" y="793"/>
                    </a:lnTo>
                    <a:lnTo>
                      <a:pt x="979" y="791"/>
                    </a:lnTo>
                    <a:lnTo>
                      <a:pt x="979" y="791"/>
                    </a:lnTo>
                    <a:lnTo>
                      <a:pt x="979" y="791"/>
                    </a:lnTo>
                    <a:lnTo>
                      <a:pt x="979" y="791"/>
                    </a:lnTo>
                    <a:lnTo>
                      <a:pt x="980" y="788"/>
                    </a:lnTo>
                    <a:lnTo>
                      <a:pt x="980" y="788"/>
                    </a:lnTo>
                    <a:lnTo>
                      <a:pt x="983" y="786"/>
                    </a:lnTo>
                    <a:lnTo>
                      <a:pt x="983" y="786"/>
                    </a:lnTo>
                    <a:lnTo>
                      <a:pt x="983" y="784"/>
                    </a:lnTo>
                    <a:lnTo>
                      <a:pt x="983" y="784"/>
                    </a:lnTo>
                    <a:lnTo>
                      <a:pt x="984" y="783"/>
                    </a:lnTo>
                    <a:lnTo>
                      <a:pt x="984" y="783"/>
                    </a:lnTo>
                    <a:lnTo>
                      <a:pt x="984" y="783"/>
                    </a:lnTo>
                    <a:lnTo>
                      <a:pt x="984" y="783"/>
                    </a:lnTo>
                    <a:lnTo>
                      <a:pt x="984" y="780"/>
                    </a:lnTo>
                    <a:lnTo>
                      <a:pt x="984" y="780"/>
                    </a:lnTo>
                    <a:lnTo>
                      <a:pt x="985" y="780"/>
                    </a:lnTo>
                    <a:lnTo>
                      <a:pt x="985" y="780"/>
                    </a:lnTo>
                    <a:lnTo>
                      <a:pt x="985" y="778"/>
                    </a:lnTo>
                    <a:lnTo>
                      <a:pt x="985" y="778"/>
                    </a:lnTo>
                    <a:lnTo>
                      <a:pt x="985" y="777"/>
                    </a:lnTo>
                    <a:lnTo>
                      <a:pt x="985" y="777"/>
                    </a:lnTo>
                    <a:lnTo>
                      <a:pt x="985" y="775"/>
                    </a:lnTo>
                    <a:lnTo>
                      <a:pt x="985" y="775"/>
                    </a:lnTo>
                    <a:lnTo>
                      <a:pt x="985" y="774"/>
                    </a:lnTo>
                    <a:lnTo>
                      <a:pt x="985" y="774"/>
                    </a:lnTo>
                    <a:lnTo>
                      <a:pt x="985" y="773"/>
                    </a:lnTo>
                    <a:lnTo>
                      <a:pt x="985" y="773"/>
                    </a:lnTo>
                    <a:lnTo>
                      <a:pt x="985" y="772"/>
                    </a:lnTo>
                    <a:lnTo>
                      <a:pt x="985" y="772"/>
                    </a:lnTo>
                    <a:lnTo>
                      <a:pt x="985" y="772"/>
                    </a:lnTo>
                    <a:lnTo>
                      <a:pt x="985" y="772"/>
                    </a:lnTo>
                    <a:lnTo>
                      <a:pt x="984" y="769"/>
                    </a:lnTo>
                    <a:lnTo>
                      <a:pt x="984" y="769"/>
                    </a:lnTo>
                    <a:lnTo>
                      <a:pt x="984" y="769"/>
                    </a:lnTo>
                    <a:lnTo>
                      <a:pt x="984" y="769"/>
                    </a:lnTo>
                    <a:lnTo>
                      <a:pt x="979" y="760"/>
                    </a:lnTo>
                    <a:lnTo>
                      <a:pt x="970" y="749"/>
                    </a:lnTo>
                    <a:lnTo>
                      <a:pt x="970" y="749"/>
                    </a:lnTo>
                    <a:lnTo>
                      <a:pt x="957" y="733"/>
                    </a:lnTo>
                    <a:lnTo>
                      <a:pt x="946" y="721"/>
                    </a:lnTo>
                    <a:lnTo>
                      <a:pt x="937" y="714"/>
                    </a:lnTo>
                    <a:lnTo>
                      <a:pt x="931" y="709"/>
                    </a:lnTo>
                    <a:lnTo>
                      <a:pt x="931" y="709"/>
                    </a:lnTo>
                    <a:lnTo>
                      <a:pt x="942" y="681"/>
                    </a:lnTo>
                    <a:lnTo>
                      <a:pt x="942" y="681"/>
                    </a:lnTo>
                    <a:lnTo>
                      <a:pt x="950" y="682"/>
                    </a:lnTo>
                    <a:lnTo>
                      <a:pt x="961" y="683"/>
                    </a:lnTo>
                    <a:lnTo>
                      <a:pt x="978" y="683"/>
                    </a:lnTo>
                    <a:lnTo>
                      <a:pt x="998" y="681"/>
                    </a:lnTo>
                    <a:lnTo>
                      <a:pt x="998" y="681"/>
                    </a:lnTo>
                    <a:lnTo>
                      <a:pt x="1013" y="680"/>
                    </a:lnTo>
                    <a:lnTo>
                      <a:pt x="1022" y="677"/>
                    </a:lnTo>
                    <a:lnTo>
                      <a:pt x="1022" y="677"/>
                    </a:lnTo>
                    <a:lnTo>
                      <a:pt x="1022" y="677"/>
                    </a:lnTo>
                    <a:lnTo>
                      <a:pt x="1022" y="677"/>
                    </a:lnTo>
                    <a:lnTo>
                      <a:pt x="1024" y="676"/>
                    </a:lnTo>
                    <a:lnTo>
                      <a:pt x="1024" y="676"/>
                    </a:lnTo>
                    <a:lnTo>
                      <a:pt x="1024" y="676"/>
                    </a:lnTo>
                    <a:lnTo>
                      <a:pt x="1024" y="676"/>
                    </a:lnTo>
                    <a:lnTo>
                      <a:pt x="1027" y="675"/>
                    </a:lnTo>
                    <a:lnTo>
                      <a:pt x="1027" y="675"/>
                    </a:lnTo>
                    <a:lnTo>
                      <a:pt x="1027" y="675"/>
                    </a:lnTo>
                    <a:lnTo>
                      <a:pt x="1027" y="675"/>
                    </a:lnTo>
                    <a:lnTo>
                      <a:pt x="1028" y="673"/>
                    </a:lnTo>
                    <a:lnTo>
                      <a:pt x="1028" y="673"/>
                    </a:lnTo>
                    <a:lnTo>
                      <a:pt x="1028" y="673"/>
                    </a:lnTo>
                    <a:lnTo>
                      <a:pt x="1028" y="673"/>
                    </a:lnTo>
                    <a:lnTo>
                      <a:pt x="1029" y="671"/>
                    </a:lnTo>
                    <a:lnTo>
                      <a:pt x="1029" y="671"/>
                    </a:lnTo>
                    <a:lnTo>
                      <a:pt x="1029" y="671"/>
                    </a:lnTo>
                    <a:lnTo>
                      <a:pt x="1029" y="671"/>
                    </a:lnTo>
                    <a:lnTo>
                      <a:pt x="1030" y="670"/>
                    </a:lnTo>
                    <a:lnTo>
                      <a:pt x="1030" y="670"/>
                    </a:lnTo>
                    <a:lnTo>
                      <a:pt x="1030" y="670"/>
                    </a:lnTo>
                    <a:lnTo>
                      <a:pt x="1030" y="670"/>
                    </a:lnTo>
                    <a:lnTo>
                      <a:pt x="1032" y="667"/>
                    </a:lnTo>
                    <a:lnTo>
                      <a:pt x="1032" y="667"/>
                    </a:lnTo>
                    <a:lnTo>
                      <a:pt x="1032" y="667"/>
                    </a:lnTo>
                    <a:lnTo>
                      <a:pt x="1032" y="667"/>
                    </a:lnTo>
                    <a:lnTo>
                      <a:pt x="1032" y="665"/>
                    </a:lnTo>
                    <a:lnTo>
                      <a:pt x="1032" y="665"/>
                    </a:lnTo>
                    <a:lnTo>
                      <a:pt x="1032" y="663"/>
                    </a:lnTo>
                    <a:lnTo>
                      <a:pt x="1032" y="663"/>
                    </a:lnTo>
                    <a:lnTo>
                      <a:pt x="1033" y="661"/>
                    </a:lnTo>
                    <a:lnTo>
                      <a:pt x="1033" y="661"/>
                    </a:lnTo>
                    <a:lnTo>
                      <a:pt x="1034" y="658"/>
                    </a:lnTo>
                    <a:lnTo>
                      <a:pt x="1034" y="658"/>
                    </a:lnTo>
                    <a:lnTo>
                      <a:pt x="1034" y="657"/>
                    </a:lnTo>
                    <a:lnTo>
                      <a:pt x="1034" y="657"/>
                    </a:lnTo>
                    <a:lnTo>
                      <a:pt x="1034" y="656"/>
                    </a:lnTo>
                    <a:lnTo>
                      <a:pt x="1034" y="656"/>
                    </a:lnTo>
                    <a:lnTo>
                      <a:pt x="1034" y="655"/>
                    </a:lnTo>
                    <a:lnTo>
                      <a:pt x="1034" y="655"/>
                    </a:lnTo>
                    <a:lnTo>
                      <a:pt x="1036" y="653"/>
                    </a:lnTo>
                    <a:lnTo>
                      <a:pt x="1036" y="653"/>
                    </a:lnTo>
                    <a:lnTo>
                      <a:pt x="1036" y="653"/>
                    </a:lnTo>
                    <a:lnTo>
                      <a:pt x="1036" y="653"/>
                    </a:lnTo>
                    <a:lnTo>
                      <a:pt x="1036" y="651"/>
                    </a:lnTo>
                    <a:lnTo>
                      <a:pt x="1036" y="651"/>
                    </a:lnTo>
                    <a:lnTo>
                      <a:pt x="1036" y="651"/>
                    </a:lnTo>
                    <a:lnTo>
                      <a:pt x="1036" y="651"/>
                    </a:lnTo>
                    <a:lnTo>
                      <a:pt x="1036" y="648"/>
                    </a:lnTo>
                    <a:lnTo>
                      <a:pt x="1036" y="648"/>
                    </a:lnTo>
                    <a:lnTo>
                      <a:pt x="1034" y="648"/>
                    </a:lnTo>
                    <a:lnTo>
                      <a:pt x="1034" y="648"/>
                    </a:lnTo>
                    <a:lnTo>
                      <a:pt x="1034" y="647"/>
                    </a:lnTo>
                    <a:lnTo>
                      <a:pt x="1034" y="647"/>
                    </a:lnTo>
                    <a:lnTo>
                      <a:pt x="1034" y="646"/>
                    </a:lnTo>
                    <a:lnTo>
                      <a:pt x="1034" y="646"/>
                    </a:lnTo>
                    <a:lnTo>
                      <a:pt x="1033" y="644"/>
                    </a:lnTo>
                    <a:lnTo>
                      <a:pt x="1033" y="644"/>
                    </a:lnTo>
                    <a:lnTo>
                      <a:pt x="1032" y="642"/>
                    </a:lnTo>
                    <a:lnTo>
                      <a:pt x="1032" y="642"/>
                    </a:lnTo>
                    <a:lnTo>
                      <a:pt x="1032" y="642"/>
                    </a:lnTo>
                    <a:lnTo>
                      <a:pt x="1032" y="642"/>
                    </a:lnTo>
                    <a:lnTo>
                      <a:pt x="1024" y="634"/>
                    </a:lnTo>
                    <a:lnTo>
                      <a:pt x="1013" y="626"/>
                    </a:lnTo>
                    <a:lnTo>
                      <a:pt x="1013" y="626"/>
                    </a:lnTo>
                    <a:lnTo>
                      <a:pt x="996" y="614"/>
                    </a:lnTo>
                    <a:lnTo>
                      <a:pt x="983" y="607"/>
                    </a:lnTo>
                    <a:lnTo>
                      <a:pt x="971" y="602"/>
                    </a:lnTo>
                    <a:lnTo>
                      <a:pt x="964" y="598"/>
                    </a:lnTo>
                    <a:lnTo>
                      <a:pt x="964" y="598"/>
                    </a:lnTo>
                    <a:lnTo>
                      <a:pt x="967" y="568"/>
                    </a:lnTo>
                    <a:lnTo>
                      <a:pt x="967" y="568"/>
                    </a:lnTo>
                    <a:lnTo>
                      <a:pt x="976" y="568"/>
                    </a:lnTo>
                    <a:lnTo>
                      <a:pt x="988" y="565"/>
                    </a:lnTo>
                    <a:lnTo>
                      <a:pt x="1003" y="561"/>
                    </a:lnTo>
                    <a:lnTo>
                      <a:pt x="1022" y="554"/>
                    </a:lnTo>
                    <a:lnTo>
                      <a:pt x="1022" y="554"/>
                    </a:lnTo>
                    <a:lnTo>
                      <a:pt x="1036" y="549"/>
                    </a:lnTo>
                    <a:lnTo>
                      <a:pt x="1044" y="544"/>
                    </a:lnTo>
                    <a:lnTo>
                      <a:pt x="1044" y="544"/>
                    </a:lnTo>
                    <a:lnTo>
                      <a:pt x="1044" y="544"/>
                    </a:lnTo>
                    <a:lnTo>
                      <a:pt x="1044" y="544"/>
                    </a:lnTo>
                    <a:lnTo>
                      <a:pt x="1044" y="544"/>
                    </a:lnTo>
                    <a:lnTo>
                      <a:pt x="1044" y="544"/>
                    </a:lnTo>
                    <a:lnTo>
                      <a:pt x="1047" y="542"/>
                    </a:lnTo>
                    <a:lnTo>
                      <a:pt x="1047" y="542"/>
                    </a:lnTo>
                    <a:lnTo>
                      <a:pt x="1047" y="541"/>
                    </a:lnTo>
                    <a:lnTo>
                      <a:pt x="1047" y="541"/>
                    </a:lnTo>
                    <a:lnTo>
                      <a:pt x="1048" y="540"/>
                    </a:lnTo>
                    <a:lnTo>
                      <a:pt x="1048" y="540"/>
                    </a:lnTo>
                    <a:lnTo>
                      <a:pt x="1048" y="540"/>
                    </a:lnTo>
                    <a:lnTo>
                      <a:pt x="1048" y="540"/>
                    </a:lnTo>
                    <a:lnTo>
                      <a:pt x="1049" y="539"/>
                    </a:lnTo>
                    <a:lnTo>
                      <a:pt x="1049" y="539"/>
                    </a:lnTo>
                    <a:lnTo>
                      <a:pt x="1049" y="537"/>
                    </a:lnTo>
                    <a:lnTo>
                      <a:pt x="1049" y="537"/>
                    </a:lnTo>
                    <a:lnTo>
                      <a:pt x="1051" y="536"/>
                    </a:lnTo>
                    <a:lnTo>
                      <a:pt x="1051" y="536"/>
                    </a:lnTo>
                    <a:lnTo>
                      <a:pt x="1051" y="536"/>
                    </a:lnTo>
                    <a:lnTo>
                      <a:pt x="1051" y="536"/>
                    </a:lnTo>
                    <a:lnTo>
                      <a:pt x="1051" y="534"/>
                    </a:lnTo>
                    <a:lnTo>
                      <a:pt x="1051" y="534"/>
                    </a:lnTo>
                    <a:lnTo>
                      <a:pt x="1051" y="534"/>
                    </a:lnTo>
                    <a:lnTo>
                      <a:pt x="1051" y="534"/>
                    </a:lnTo>
                    <a:lnTo>
                      <a:pt x="1051" y="531"/>
                    </a:lnTo>
                    <a:lnTo>
                      <a:pt x="1051" y="531"/>
                    </a:lnTo>
                    <a:lnTo>
                      <a:pt x="1051" y="531"/>
                    </a:lnTo>
                    <a:lnTo>
                      <a:pt x="1051" y="531"/>
                    </a:lnTo>
                    <a:lnTo>
                      <a:pt x="1051" y="529"/>
                    </a:lnTo>
                    <a:lnTo>
                      <a:pt x="1051" y="529"/>
                    </a:lnTo>
                    <a:lnTo>
                      <a:pt x="1051" y="529"/>
                    </a:lnTo>
                    <a:lnTo>
                      <a:pt x="1051" y="529"/>
                    </a:lnTo>
                    <a:lnTo>
                      <a:pt x="1051" y="525"/>
                    </a:lnTo>
                    <a:lnTo>
                      <a:pt x="1051" y="525"/>
                    </a:lnTo>
                    <a:lnTo>
                      <a:pt x="1051" y="522"/>
                    </a:lnTo>
                    <a:lnTo>
                      <a:pt x="1051" y="522"/>
                    </a:lnTo>
                    <a:lnTo>
                      <a:pt x="1051" y="522"/>
                    </a:lnTo>
                    <a:lnTo>
                      <a:pt x="1051" y="522"/>
                    </a:lnTo>
                    <a:lnTo>
                      <a:pt x="1051" y="520"/>
                    </a:lnTo>
                    <a:lnTo>
                      <a:pt x="1051" y="520"/>
                    </a:lnTo>
                    <a:lnTo>
                      <a:pt x="1051" y="518"/>
                    </a:lnTo>
                    <a:lnTo>
                      <a:pt x="1051" y="518"/>
                    </a:lnTo>
                    <a:lnTo>
                      <a:pt x="1051" y="517"/>
                    </a:lnTo>
                    <a:lnTo>
                      <a:pt x="1051" y="517"/>
                    </a:lnTo>
                    <a:lnTo>
                      <a:pt x="1051" y="516"/>
                    </a:lnTo>
                    <a:lnTo>
                      <a:pt x="1051" y="516"/>
                    </a:lnTo>
                    <a:lnTo>
                      <a:pt x="1051" y="515"/>
                    </a:lnTo>
                    <a:lnTo>
                      <a:pt x="1051" y="515"/>
                    </a:lnTo>
                    <a:lnTo>
                      <a:pt x="1051" y="515"/>
                    </a:lnTo>
                    <a:lnTo>
                      <a:pt x="1051" y="515"/>
                    </a:lnTo>
                    <a:lnTo>
                      <a:pt x="1049" y="512"/>
                    </a:lnTo>
                    <a:lnTo>
                      <a:pt x="1049" y="512"/>
                    </a:lnTo>
                    <a:lnTo>
                      <a:pt x="1049" y="512"/>
                    </a:lnTo>
                    <a:lnTo>
                      <a:pt x="1049" y="512"/>
                    </a:lnTo>
                    <a:lnTo>
                      <a:pt x="1048" y="511"/>
                    </a:lnTo>
                    <a:lnTo>
                      <a:pt x="1048" y="511"/>
                    </a:lnTo>
                    <a:lnTo>
                      <a:pt x="1048" y="510"/>
                    </a:lnTo>
                    <a:lnTo>
                      <a:pt x="1048" y="510"/>
                    </a:lnTo>
                    <a:lnTo>
                      <a:pt x="1047" y="508"/>
                    </a:lnTo>
                    <a:lnTo>
                      <a:pt x="1047" y="508"/>
                    </a:lnTo>
                    <a:lnTo>
                      <a:pt x="1047" y="508"/>
                    </a:lnTo>
                    <a:lnTo>
                      <a:pt x="1047" y="508"/>
                    </a:lnTo>
                    <a:lnTo>
                      <a:pt x="1044" y="507"/>
                    </a:lnTo>
                    <a:lnTo>
                      <a:pt x="1044" y="507"/>
                    </a:lnTo>
                    <a:lnTo>
                      <a:pt x="1044" y="507"/>
                    </a:lnTo>
                    <a:lnTo>
                      <a:pt x="1044" y="507"/>
                    </a:lnTo>
                    <a:lnTo>
                      <a:pt x="1044" y="507"/>
                    </a:lnTo>
                    <a:lnTo>
                      <a:pt x="1036" y="502"/>
                    </a:lnTo>
                    <a:lnTo>
                      <a:pt x="1022" y="496"/>
                    </a:lnTo>
                    <a:lnTo>
                      <a:pt x="1022" y="496"/>
                    </a:lnTo>
                    <a:lnTo>
                      <a:pt x="1003" y="490"/>
                    </a:lnTo>
                    <a:lnTo>
                      <a:pt x="988" y="486"/>
                    </a:lnTo>
                    <a:lnTo>
                      <a:pt x="976" y="483"/>
                    </a:lnTo>
                    <a:lnTo>
                      <a:pt x="967" y="482"/>
                    </a:lnTo>
                    <a:lnTo>
                      <a:pt x="967" y="482"/>
                    </a:lnTo>
                    <a:lnTo>
                      <a:pt x="964" y="452"/>
                    </a:lnTo>
                    <a:lnTo>
                      <a:pt x="964" y="452"/>
                    </a:lnTo>
                    <a:lnTo>
                      <a:pt x="971" y="449"/>
                    </a:lnTo>
                    <a:lnTo>
                      <a:pt x="981" y="444"/>
                    </a:lnTo>
                    <a:lnTo>
                      <a:pt x="996" y="437"/>
                    </a:lnTo>
                    <a:lnTo>
                      <a:pt x="1013" y="424"/>
                    </a:lnTo>
                    <a:lnTo>
                      <a:pt x="1013" y="424"/>
                    </a:lnTo>
                    <a:lnTo>
                      <a:pt x="1024" y="415"/>
                    </a:lnTo>
                    <a:lnTo>
                      <a:pt x="1030" y="409"/>
                    </a:lnTo>
                    <a:lnTo>
                      <a:pt x="1030" y="409"/>
                    </a:lnTo>
                    <a:lnTo>
                      <a:pt x="1030" y="409"/>
                    </a:lnTo>
                    <a:lnTo>
                      <a:pt x="1030" y="409"/>
                    </a:lnTo>
                    <a:lnTo>
                      <a:pt x="1030" y="409"/>
                    </a:lnTo>
                    <a:lnTo>
                      <a:pt x="1034" y="405"/>
                    </a:lnTo>
                    <a:lnTo>
                      <a:pt x="1034" y="405"/>
                    </a:lnTo>
                    <a:lnTo>
                      <a:pt x="1034" y="404"/>
                    </a:lnTo>
                    <a:lnTo>
                      <a:pt x="1034" y="404"/>
                    </a:lnTo>
                    <a:lnTo>
                      <a:pt x="1034" y="403"/>
                    </a:lnTo>
                    <a:lnTo>
                      <a:pt x="1034" y="403"/>
                    </a:lnTo>
                    <a:lnTo>
                      <a:pt x="1036" y="401"/>
                    </a:lnTo>
                    <a:lnTo>
                      <a:pt x="1036" y="401"/>
                    </a:lnTo>
                    <a:lnTo>
                      <a:pt x="1036" y="400"/>
                    </a:lnTo>
                    <a:lnTo>
                      <a:pt x="1036" y="400"/>
                    </a:lnTo>
                    <a:lnTo>
                      <a:pt x="1036" y="400"/>
                    </a:lnTo>
                    <a:lnTo>
                      <a:pt x="1036" y="400"/>
                    </a:lnTo>
                    <a:lnTo>
                      <a:pt x="1036" y="398"/>
                    </a:lnTo>
                    <a:lnTo>
                      <a:pt x="1036" y="398"/>
                    </a:lnTo>
                    <a:lnTo>
                      <a:pt x="1036" y="398"/>
                    </a:lnTo>
                    <a:lnTo>
                      <a:pt x="1036" y="398"/>
                    </a:lnTo>
                    <a:lnTo>
                      <a:pt x="1034" y="395"/>
                    </a:lnTo>
                    <a:lnTo>
                      <a:pt x="1034" y="395"/>
                    </a:lnTo>
                    <a:lnTo>
                      <a:pt x="1034" y="395"/>
                    </a:lnTo>
                    <a:lnTo>
                      <a:pt x="1034" y="395"/>
                    </a:lnTo>
                    <a:lnTo>
                      <a:pt x="1034" y="393"/>
                    </a:lnTo>
                    <a:lnTo>
                      <a:pt x="1034" y="393"/>
                    </a:lnTo>
                    <a:lnTo>
                      <a:pt x="1034" y="393"/>
                    </a:lnTo>
                    <a:lnTo>
                      <a:pt x="1034" y="393"/>
                    </a:lnTo>
                    <a:lnTo>
                      <a:pt x="1033" y="389"/>
                    </a:lnTo>
                    <a:lnTo>
                      <a:pt x="1033" y="389"/>
                    </a:lnTo>
                    <a:lnTo>
                      <a:pt x="1032" y="386"/>
                    </a:lnTo>
                    <a:lnTo>
                      <a:pt x="1032" y="386"/>
                    </a:lnTo>
                    <a:lnTo>
                      <a:pt x="1032" y="386"/>
                    </a:lnTo>
                    <a:lnTo>
                      <a:pt x="1032" y="386"/>
                    </a:lnTo>
                    <a:lnTo>
                      <a:pt x="1032" y="384"/>
                    </a:lnTo>
                    <a:lnTo>
                      <a:pt x="1032" y="384"/>
                    </a:lnTo>
                    <a:lnTo>
                      <a:pt x="1032" y="384"/>
                    </a:lnTo>
                    <a:lnTo>
                      <a:pt x="1032" y="384"/>
                    </a:lnTo>
                    <a:lnTo>
                      <a:pt x="1030" y="381"/>
                    </a:lnTo>
                    <a:lnTo>
                      <a:pt x="1030" y="381"/>
                    </a:lnTo>
                    <a:lnTo>
                      <a:pt x="1030" y="381"/>
                    </a:lnTo>
                    <a:lnTo>
                      <a:pt x="1030" y="381"/>
                    </a:lnTo>
                    <a:lnTo>
                      <a:pt x="1029" y="379"/>
                    </a:lnTo>
                    <a:lnTo>
                      <a:pt x="1029" y="379"/>
                    </a:lnTo>
                    <a:lnTo>
                      <a:pt x="1029" y="379"/>
                    </a:lnTo>
                    <a:lnTo>
                      <a:pt x="1029" y="379"/>
                    </a:lnTo>
                    <a:lnTo>
                      <a:pt x="1028" y="377"/>
                    </a:lnTo>
                    <a:lnTo>
                      <a:pt x="1028" y="377"/>
                    </a:lnTo>
                    <a:lnTo>
                      <a:pt x="1028" y="377"/>
                    </a:lnTo>
                    <a:lnTo>
                      <a:pt x="1028" y="377"/>
                    </a:lnTo>
                    <a:lnTo>
                      <a:pt x="1027" y="376"/>
                    </a:lnTo>
                    <a:lnTo>
                      <a:pt x="1027" y="376"/>
                    </a:lnTo>
                    <a:lnTo>
                      <a:pt x="1027" y="376"/>
                    </a:lnTo>
                    <a:lnTo>
                      <a:pt x="1027" y="376"/>
                    </a:lnTo>
                    <a:lnTo>
                      <a:pt x="1024" y="375"/>
                    </a:lnTo>
                    <a:lnTo>
                      <a:pt x="1024" y="375"/>
                    </a:lnTo>
                    <a:lnTo>
                      <a:pt x="1024" y="374"/>
                    </a:lnTo>
                    <a:lnTo>
                      <a:pt x="1024" y="374"/>
                    </a:lnTo>
                    <a:lnTo>
                      <a:pt x="1022" y="374"/>
                    </a:lnTo>
                    <a:lnTo>
                      <a:pt x="1022" y="374"/>
                    </a:lnTo>
                    <a:lnTo>
                      <a:pt x="1022" y="374"/>
                    </a:lnTo>
                    <a:lnTo>
                      <a:pt x="1022" y="374"/>
                    </a:lnTo>
                    <a:lnTo>
                      <a:pt x="1022" y="374"/>
                    </a:lnTo>
                    <a:lnTo>
                      <a:pt x="1012" y="371"/>
                    </a:lnTo>
                    <a:lnTo>
                      <a:pt x="998" y="369"/>
                    </a:lnTo>
                    <a:lnTo>
                      <a:pt x="998" y="369"/>
                    </a:lnTo>
                    <a:lnTo>
                      <a:pt x="978" y="367"/>
                    </a:lnTo>
                    <a:lnTo>
                      <a:pt x="961" y="367"/>
                    </a:lnTo>
                    <a:lnTo>
                      <a:pt x="949" y="369"/>
                    </a:lnTo>
                    <a:lnTo>
                      <a:pt x="941" y="370"/>
                    </a:lnTo>
                    <a:lnTo>
                      <a:pt x="941" y="370"/>
                    </a:lnTo>
                    <a:lnTo>
                      <a:pt x="930" y="341"/>
                    </a:lnTo>
                    <a:lnTo>
                      <a:pt x="930" y="341"/>
                    </a:lnTo>
                    <a:lnTo>
                      <a:pt x="936" y="337"/>
                    </a:lnTo>
                    <a:lnTo>
                      <a:pt x="945" y="330"/>
                    </a:lnTo>
                    <a:lnTo>
                      <a:pt x="956" y="317"/>
                    </a:lnTo>
                    <a:lnTo>
                      <a:pt x="970" y="302"/>
                    </a:lnTo>
                    <a:lnTo>
                      <a:pt x="970" y="302"/>
                    </a:lnTo>
                    <a:lnTo>
                      <a:pt x="979" y="290"/>
                    </a:lnTo>
                    <a:lnTo>
                      <a:pt x="984" y="283"/>
                    </a:lnTo>
                    <a:lnTo>
                      <a:pt x="984" y="283"/>
                    </a:lnTo>
                    <a:lnTo>
                      <a:pt x="984" y="283"/>
                    </a:lnTo>
                    <a:lnTo>
                      <a:pt x="984" y="283"/>
                    </a:lnTo>
                    <a:lnTo>
                      <a:pt x="984" y="283"/>
                    </a:lnTo>
                    <a:lnTo>
                      <a:pt x="984" y="283"/>
                    </a:lnTo>
                    <a:lnTo>
                      <a:pt x="985" y="279"/>
                    </a:lnTo>
                    <a:lnTo>
                      <a:pt x="985" y="279"/>
                    </a:lnTo>
                    <a:lnTo>
                      <a:pt x="985" y="279"/>
                    </a:lnTo>
                    <a:lnTo>
                      <a:pt x="985" y="279"/>
                    </a:lnTo>
                    <a:lnTo>
                      <a:pt x="985" y="277"/>
                    </a:lnTo>
                    <a:lnTo>
                      <a:pt x="985" y="277"/>
                    </a:lnTo>
                    <a:lnTo>
                      <a:pt x="985" y="277"/>
                    </a:lnTo>
                    <a:lnTo>
                      <a:pt x="985" y="277"/>
                    </a:lnTo>
                    <a:lnTo>
                      <a:pt x="985" y="275"/>
                    </a:lnTo>
                    <a:lnTo>
                      <a:pt x="985" y="275"/>
                    </a:lnTo>
                    <a:lnTo>
                      <a:pt x="985" y="274"/>
                    </a:lnTo>
                    <a:lnTo>
                      <a:pt x="985" y="274"/>
                    </a:lnTo>
                    <a:lnTo>
                      <a:pt x="985" y="273"/>
                    </a:lnTo>
                    <a:lnTo>
                      <a:pt x="985" y="273"/>
                    </a:lnTo>
                    <a:lnTo>
                      <a:pt x="985" y="273"/>
                    </a:lnTo>
                    <a:lnTo>
                      <a:pt x="985" y="273"/>
                    </a:lnTo>
                    <a:lnTo>
                      <a:pt x="985" y="270"/>
                    </a:lnTo>
                    <a:lnTo>
                      <a:pt x="985" y="270"/>
                    </a:lnTo>
                    <a:lnTo>
                      <a:pt x="985" y="270"/>
                    </a:lnTo>
                    <a:lnTo>
                      <a:pt x="985" y="270"/>
                    </a:lnTo>
                    <a:lnTo>
                      <a:pt x="984" y="268"/>
                    </a:lnTo>
                    <a:lnTo>
                      <a:pt x="984" y="268"/>
                    </a:lnTo>
                    <a:lnTo>
                      <a:pt x="984" y="268"/>
                    </a:lnTo>
                    <a:lnTo>
                      <a:pt x="984" y="268"/>
                    </a:lnTo>
                    <a:lnTo>
                      <a:pt x="983" y="265"/>
                    </a:lnTo>
                    <a:lnTo>
                      <a:pt x="983" y="265"/>
                    </a:lnTo>
                    <a:lnTo>
                      <a:pt x="983" y="265"/>
                    </a:lnTo>
                    <a:lnTo>
                      <a:pt x="983" y="265"/>
                    </a:lnTo>
                    <a:lnTo>
                      <a:pt x="980" y="263"/>
                    </a:lnTo>
                    <a:lnTo>
                      <a:pt x="980" y="263"/>
                    </a:lnTo>
                    <a:lnTo>
                      <a:pt x="979" y="260"/>
                    </a:lnTo>
                    <a:lnTo>
                      <a:pt x="979" y="260"/>
                    </a:lnTo>
                    <a:lnTo>
                      <a:pt x="979" y="259"/>
                    </a:lnTo>
                    <a:lnTo>
                      <a:pt x="979" y="259"/>
                    </a:lnTo>
                    <a:lnTo>
                      <a:pt x="978" y="258"/>
                    </a:lnTo>
                    <a:lnTo>
                      <a:pt x="978" y="258"/>
                    </a:lnTo>
                    <a:lnTo>
                      <a:pt x="978" y="258"/>
                    </a:lnTo>
                    <a:lnTo>
                      <a:pt x="978" y="258"/>
                    </a:lnTo>
                    <a:lnTo>
                      <a:pt x="976" y="255"/>
                    </a:lnTo>
                    <a:lnTo>
                      <a:pt x="976" y="255"/>
                    </a:lnTo>
                    <a:lnTo>
                      <a:pt x="976" y="255"/>
                    </a:lnTo>
                    <a:lnTo>
                      <a:pt x="976" y="255"/>
                    </a:lnTo>
                    <a:lnTo>
                      <a:pt x="975" y="254"/>
                    </a:lnTo>
                    <a:lnTo>
                      <a:pt x="975" y="254"/>
                    </a:lnTo>
                    <a:lnTo>
                      <a:pt x="974" y="253"/>
                    </a:lnTo>
                    <a:lnTo>
                      <a:pt x="974" y="253"/>
                    </a:lnTo>
                    <a:lnTo>
                      <a:pt x="973" y="253"/>
                    </a:lnTo>
                    <a:lnTo>
                      <a:pt x="973" y="253"/>
                    </a:lnTo>
                    <a:lnTo>
                      <a:pt x="973" y="251"/>
                    </a:lnTo>
                    <a:lnTo>
                      <a:pt x="973" y="251"/>
                    </a:lnTo>
                    <a:lnTo>
                      <a:pt x="971" y="251"/>
                    </a:lnTo>
                    <a:lnTo>
                      <a:pt x="971" y="251"/>
                    </a:lnTo>
                    <a:lnTo>
                      <a:pt x="970" y="251"/>
                    </a:lnTo>
                    <a:lnTo>
                      <a:pt x="970" y="251"/>
                    </a:lnTo>
                    <a:lnTo>
                      <a:pt x="967" y="250"/>
                    </a:lnTo>
                    <a:lnTo>
                      <a:pt x="967" y="250"/>
                    </a:lnTo>
                    <a:lnTo>
                      <a:pt x="967" y="250"/>
                    </a:lnTo>
                    <a:lnTo>
                      <a:pt x="967" y="250"/>
                    </a:lnTo>
                    <a:lnTo>
                      <a:pt x="965" y="250"/>
                    </a:lnTo>
                    <a:lnTo>
                      <a:pt x="965" y="250"/>
                    </a:lnTo>
                    <a:lnTo>
                      <a:pt x="965" y="250"/>
                    </a:lnTo>
                    <a:lnTo>
                      <a:pt x="965" y="250"/>
                    </a:lnTo>
                    <a:lnTo>
                      <a:pt x="965" y="250"/>
                    </a:lnTo>
                    <a:lnTo>
                      <a:pt x="965" y="250"/>
                    </a:lnTo>
                    <a:lnTo>
                      <a:pt x="955" y="250"/>
                    </a:lnTo>
                    <a:lnTo>
                      <a:pt x="941" y="251"/>
                    </a:lnTo>
                    <a:lnTo>
                      <a:pt x="941" y="251"/>
                    </a:lnTo>
                    <a:lnTo>
                      <a:pt x="921" y="255"/>
                    </a:lnTo>
                    <a:lnTo>
                      <a:pt x="906" y="260"/>
                    </a:lnTo>
                    <a:lnTo>
                      <a:pt x="894" y="264"/>
                    </a:lnTo>
                    <a:lnTo>
                      <a:pt x="887" y="267"/>
                    </a:lnTo>
                    <a:lnTo>
                      <a:pt x="887" y="267"/>
                    </a:lnTo>
                    <a:lnTo>
                      <a:pt x="868" y="243"/>
                    </a:lnTo>
                    <a:lnTo>
                      <a:pt x="868" y="243"/>
                    </a:lnTo>
                    <a:lnTo>
                      <a:pt x="873" y="238"/>
                    </a:lnTo>
                    <a:lnTo>
                      <a:pt x="881" y="227"/>
                    </a:lnTo>
                    <a:lnTo>
                      <a:pt x="888" y="214"/>
                    </a:lnTo>
                    <a:lnTo>
                      <a:pt x="897" y="195"/>
                    </a:lnTo>
                    <a:lnTo>
                      <a:pt x="897" y="195"/>
                    </a:lnTo>
                    <a:lnTo>
                      <a:pt x="902" y="181"/>
                    </a:lnTo>
                    <a:lnTo>
                      <a:pt x="904" y="172"/>
                    </a:lnTo>
                    <a:lnTo>
                      <a:pt x="904" y="172"/>
                    </a:lnTo>
                    <a:lnTo>
                      <a:pt x="904" y="172"/>
                    </a:lnTo>
                    <a:lnTo>
                      <a:pt x="906" y="172"/>
                    </a:lnTo>
                    <a:lnTo>
                      <a:pt x="906" y="172"/>
                    </a:lnTo>
                    <a:lnTo>
                      <a:pt x="906" y="170"/>
                    </a:lnTo>
                    <a:lnTo>
                      <a:pt x="906" y="170"/>
                    </a:lnTo>
                    <a:lnTo>
                      <a:pt x="906" y="170"/>
                    </a:lnTo>
                    <a:lnTo>
                      <a:pt x="906" y="170"/>
                    </a:lnTo>
                    <a:lnTo>
                      <a:pt x="906" y="167"/>
                    </a:lnTo>
                    <a:lnTo>
                      <a:pt x="906" y="167"/>
                    </a:lnTo>
                    <a:lnTo>
                      <a:pt x="906" y="166"/>
                    </a:lnTo>
                    <a:lnTo>
                      <a:pt x="906" y="166"/>
                    </a:lnTo>
                    <a:lnTo>
                      <a:pt x="906" y="165"/>
                    </a:lnTo>
                    <a:lnTo>
                      <a:pt x="906" y="165"/>
                    </a:lnTo>
                    <a:lnTo>
                      <a:pt x="904" y="165"/>
                    </a:lnTo>
                    <a:lnTo>
                      <a:pt x="904" y="165"/>
                    </a:lnTo>
                    <a:lnTo>
                      <a:pt x="904" y="162"/>
                    </a:lnTo>
                    <a:lnTo>
                      <a:pt x="904" y="162"/>
                    </a:lnTo>
                    <a:lnTo>
                      <a:pt x="904" y="162"/>
                    </a:lnTo>
                    <a:lnTo>
                      <a:pt x="904" y="162"/>
                    </a:lnTo>
                    <a:lnTo>
                      <a:pt x="903" y="161"/>
                    </a:lnTo>
                    <a:lnTo>
                      <a:pt x="903" y="161"/>
                    </a:lnTo>
                    <a:lnTo>
                      <a:pt x="903" y="159"/>
                    </a:lnTo>
                    <a:lnTo>
                      <a:pt x="903" y="159"/>
                    </a:lnTo>
                    <a:lnTo>
                      <a:pt x="902" y="158"/>
                    </a:lnTo>
                    <a:lnTo>
                      <a:pt x="902" y="158"/>
                    </a:lnTo>
                    <a:lnTo>
                      <a:pt x="901" y="158"/>
                    </a:lnTo>
                    <a:lnTo>
                      <a:pt x="901" y="158"/>
                    </a:lnTo>
                    <a:lnTo>
                      <a:pt x="899" y="156"/>
                    </a:lnTo>
                    <a:lnTo>
                      <a:pt x="899" y="156"/>
                    </a:lnTo>
                    <a:lnTo>
                      <a:pt x="899" y="156"/>
                    </a:lnTo>
                    <a:lnTo>
                      <a:pt x="899" y="156"/>
                    </a:lnTo>
                    <a:lnTo>
                      <a:pt x="897" y="154"/>
                    </a:lnTo>
                    <a:lnTo>
                      <a:pt x="897" y="154"/>
                    </a:lnTo>
                    <a:lnTo>
                      <a:pt x="896" y="152"/>
                    </a:lnTo>
                    <a:lnTo>
                      <a:pt x="896" y="152"/>
                    </a:lnTo>
                    <a:lnTo>
                      <a:pt x="894" y="151"/>
                    </a:lnTo>
                    <a:lnTo>
                      <a:pt x="894" y="151"/>
                    </a:lnTo>
                    <a:lnTo>
                      <a:pt x="893" y="149"/>
                    </a:lnTo>
                    <a:lnTo>
                      <a:pt x="893" y="149"/>
                    </a:lnTo>
                    <a:lnTo>
                      <a:pt x="892" y="149"/>
                    </a:lnTo>
                    <a:lnTo>
                      <a:pt x="892" y="149"/>
                    </a:lnTo>
                    <a:lnTo>
                      <a:pt x="891" y="148"/>
                    </a:lnTo>
                    <a:lnTo>
                      <a:pt x="891" y="148"/>
                    </a:lnTo>
                    <a:lnTo>
                      <a:pt x="891" y="148"/>
                    </a:lnTo>
                    <a:lnTo>
                      <a:pt x="891" y="148"/>
                    </a:lnTo>
                    <a:lnTo>
                      <a:pt x="889" y="147"/>
                    </a:lnTo>
                    <a:lnTo>
                      <a:pt x="889" y="147"/>
                    </a:lnTo>
                    <a:lnTo>
                      <a:pt x="888" y="147"/>
                    </a:lnTo>
                    <a:lnTo>
                      <a:pt x="888" y="147"/>
                    </a:lnTo>
                    <a:lnTo>
                      <a:pt x="887" y="146"/>
                    </a:lnTo>
                    <a:lnTo>
                      <a:pt x="887" y="146"/>
                    </a:lnTo>
                    <a:lnTo>
                      <a:pt x="887" y="146"/>
                    </a:lnTo>
                    <a:lnTo>
                      <a:pt x="887" y="146"/>
                    </a:lnTo>
                    <a:lnTo>
                      <a:pt x="884" y="146"/>
                    </a:lnTo>
                    <a:lnTo>
                      <a:pt x="884" y="146"/>
                    </a:lnTo>
                    <a:lnTo>
                      <a:pt x="884" y="146"/>
                    </a:lnTo>
                    <a:lnTo>
                      <a:pt x="884" y="146"/>
                    </a:lnTo>
                    <a:lnTo>
                      <a:pt x="882" y="146"/>
                    </a:lnTo>
                    <a:lnTo>
                      <a:pt x="882" y="146"/>
                    </a:lnTo>
                    <a:lnTo>
                      <a:pt x="882" y="146"/>
                    </a:lnTo>
                    <a:lnTo>
                      <a:pt x="882" y="146"/>
                    </a:lnTo>
                    <a:lnTo>
                      <a:pt x="879" y="146"/>
                    </a:lnTo>
                    <a:lnTo>
                      <a:pt x="879" y="146"/>
                    </a:lnTo>
                    <a:lnTo>
                      <a:pt x="878" y="146"/>
                    </a:lnTo>
                    <a:lnTo>
                      <a:pt x="878" y="146"/>
                    </a:lnTo>
                    <a:lnTo>
                      <a:pt x="878" y="146"/>
                    </a:lnTo>
                    <a:lnTo>
                      <a:pt x="869" y="148"/>
                    </a:lnTo>
                    <a:lnTo>
                      <a:pt x="857" y="154"/>
                    </a:lnTo>
                    <a:lnTo>
                      <a:pt x="857" y="154"/>
                    </a:lnTo>
                    <a:lnTo>
                      <a:pt x="838" y="163"/>
                    </a:lnTo>
                    <a:lnTo>
                      <a:pt x="824" y="171"/>
                    </a:lnTo>
                    <a:lnTo>
                      <a:pt x="814" y="178"/>
                    </a:lnTo>
                    <a:lnTo>
                      <a:pt x="807" y="182"/>
                    </a:lnTo>
                    <a:lnTo>
                      <a:pt x="807" y="182"/>
                    </a:lnTo>
                    <a:lnTo>
                      <a:pt x="784" y="165"/>
                    </a:lnTo>
                    <a:lnTo>
                      <a:pt x="784" y="165"/>
                    </a:lnTo>
                    <a:lnTo>
                      <a:pt x="787" y="157"/>
                    </a:lnTo>
                    <a:lnTo>
                      <a:pt x="791" y="146"/>
                    </a:lnTo>
                    <a:lnTo>
                      <a:pt x="795" y="131"/>
                    </a:lnTo>
                    <a:lnTo>
                      <a:pt x="799" y="109"/>
                    </a:lnTo>
                    <a:lnTo>
                      <a:pt x="799" y="109"/>
                    </a:lnTo>
                    <a:lnTo>
                      <a:pt x="800" y="95"/>
                    </a:lnTo>
                    <a:lnTo>
                      <a:pt x="801" y="86"/>
                    </a:lnTo>
                    <a:lnTo>
                      <a:pt x="801" y="86"/>
                    </a:lnTo>
                    <a:lnTo>
                      <a:pt x="801" y="86"/>
                    </a:lnTo>
                    <a:lnTo>
                      <a:pt x="801" y="86"/>
                    </a:lnTo>
                    <a:lnTo>
                      <a:pt x="801" y="86"/>
                    </a:lnTo>
                    <a:lnTo>
                      <a:pt x="801" y="86"/>
                    </a:lnTo>
                    <a:lnTo>
                      <a:pt x="801" y="84"/>
                    </a:lnTo>
                    <a:lnTo>
                      <a:pt x="801" y="84"/>
                    </a:lnTo>
                    <a:lnTo>
                      <a:pt x="800" y="83"/>
                    </a:lnTo>
                    <a:lnTo>
                      <a:pt x="800" y="83"/>
                    </a:lnTo>
                    <a:lnTo>
                      <a:pt x="800" y="80"/>
                    </a:lnTo>
                    <a:lnTo>
                      <a:pt x="800" y="80"/>
                    </a:lnTo>
                    <a:lnTo>
                      <a:pt x="800" y="80"/>
                    </a:lnTo>
                    <a:lnTo>
                      <a:pt x="800" y="80"/>
                    </a:lnTo>
                    <a:lnTo>
                      <a:pt x="799" y="79"/>
                    </a:lnTo>
                    <a:lnTo>
                      <a:pt x="799" y="79"/>
                    </a:lnTo>
                    <a:lnTo>
                      <a:pt x="799" y="78"/>
                    </a:lnTo>
                    <a:lnTo>
                      <a:pt x="799" y="78"/>
                    </a:lnTo>
                    <a:lnTo>
                      <a:pt x="797" y="76"/>
                    </a:lnTo>
                    <a:lnTo>
                      <a:pt x="797" y="76"/>
                    </a:lnTo>
                    <a:lnTo>
                      <a:pt x="797" y="76"/>
                    </a:lnTo>
                    <a:lnTo>
                      <a:pt x="797" y="76"/>
                    </a:lnTo>
                    <a:lnTo>
                      <a:pt x="796" y="75"/>
                    </a:lnTo>
                    <a:lnTo>
                      <a:pt x="796" y="75"/>
                    </a:lnTo>
                    <a:lnTo>
                      <a:pt x="795" y="75"/>
                    </a:lnTo>
                    <a:lnTo>
                      <a:pt x="795" y="75"/>
                    </a:lnTo>
                    <a:lnTo>
                      <a:pt x="794" y="74"/>
                    </a:lnTo>
                    <a:lnTo>
                      <a:pt x="794" y="74"/>
                    </a:lnTo>
                    <a:lnTo>
                      <a:pt x="794" y="73"/>
                    </a:lnTo>
                    <a:lnTo>
                      <a:pt x="794" y="73"/>
                    </a:lnTo>
                    <a:lnTo>
                      <a:pt x="791" y="73"/>
                    </a:lnTo>
                    <a:lnTo>
                      <a:pt x="791" y="73"/>
                    </a:lnTo>
                    <a:lnTo>
                      <a:pt x="791" y="71"/>
                    </a:lnTo>
                    <a:lnTo>
                      <a:pt x="791" y="71"/>
                    </a:lnTo>
                    <a:lnTo>
                      <a:pt x="789" y="70"/>
                    </a:lnTo>
                    <a:lnTo>
                      <a:pt x="789" y="70"/>
                    </a:lnTo>
                    <a:lnTo>
                      <a:pt x="786" y="69"/>
                    </a:lnTo>
                    <a:lnTo>
                      <a:pt x="786" y="69"/>
                    </a:lnTo>
                    <a:lnTo>
                      <a:pt x="785" y="69"/>
                    </a:lnTo>
                    <a:lnTo>
                      <a:pt x="785" y="69"/>
                    </a:lnTo>
                    <a:lnTo>
                      <a:pt x="784" y="68"/>
                    </a:lnTo>
                    <a:lnTo>
                      <a:pt x="784" y="68"/>
                    </a:lnTo>
                    <a:lnTo>
                      <a:pt x="782" y="68"/>
                    </a:lnTo>
                    <a:lnTo>
                      <a:pt x="782" y="68"/>
                    </a:lnTo>
                    <a:lnTo>
                      <a:pt x="781" y="66"/>
                    </a:lnTo>
                    <a:lnTo>
                      <a:pt x="781" y="66"/>
                    </a:lnTo>
                    <a:lnTo>
                      <a:pt x="781" y="66"/>
                    </a:lnTo>
                    <a:lnTo>
                      <a:pt x="781" y="66"/>
                    </a:lnTo>
                    <a:lnTo>
                      <a:pt x="779" y="65"/>
                    </a:lnTo>
                    <a:lnTo>
                      <a:pt x="779" y="65"/>
                    </a:lnTo>
                    <a:lnTo>
                      <a:pt x="777" y="65"/>
                    </a:lnTo>
                    <a:lnTo>
                      <a:pt x="777" y="65"/>
                    </a:lnTo>
                    <a:lnTo>
                      <a:pt x="776" y="65"/>
                    </a:lnTo>
                    <a:lnTo>
                      <a:pt x="776" y="65"/>
                    </a:lnTo>
                    <a:lnTo>
                      <a:pt x="776" y="65"/>
                    </a:lnTo>
                    <a:lnTo>
                      <a:pt x="776" y="65"/>
                    </a:lnTo>
                    <a:lnTo>
                      <a:pt x="773" y="65"/>
                    </a:lnTo>
                    <a:lnTo>
                      <a:pt x="773" y="65"/>
                    </a:lnTo>
                    <a:lnTo>
                      <a:pt x="773" y="65"/>
                    </a:lnTo>
                    <a:lnTo>
                      <a:pt x="773" y="65"/>
                    </a:lnTo>
                    <a:lnTo>
                      <a:pt x="771" y="66"/>
                    </a:lnTo>
                    <a:lnTo>
                      <a:pt x="771" y="66"/>
                    </a:lnTo>
                    <a:lnTo>
                      <a:pt x="771" y="66"/>
                    </a:lnTo>
                    <a:lnTo>
                      <a:pt x="771" y="66"/>
                    </a:lnTo>
                    <a:lnTo>
                      <a:pt x="768" y="68"/>
                    </a:lnTo>
                    <a:lnTo>
                      <a:pt x="768" y="68"/>
                    </a:lnTo>
                    <a:lnTo>
                      <a:pt x="768" y="68"/>
                    </a:lnTo>
                    <a:lnTo>
                      <a:pt x="768" y="68"/>
                    </a:lnTo>
                    <a:lnTo>
                      <a:pt x="768" y="68"/>
                    </a:lnTo>
                    <a:lnTo>
                      <a:pt x="768" y="68"/>
                    </a:lnTo>
                    <a:lnTo>
                      <a:pt x="760" y="73"/>
                    </a:lnTo>
                    <a:lnTo>
                      <a:pt x="750" y="81"/>
                    </a:lnTo>
                    <a:lnTo>
                      <a:pt x="750" y="81"/>
                    </a:lnTo>
                    <a:lnTo>
                      <a:pt x="733" y="94"/>
                    </a:lnTo>
                    <a:lnTo>
                      <a:pt x="722" y="107"/>
                    </a:lnTo>
                    <a:lnTo>
                      <a:pt x="713" y="115"/>
                    </a:lnTo>
                    <a:lnTo>
                      <a:pt x="709" y="122"/>
                    </a:lnTo>
                    <a:lnTo>
                      <a:pt x="709" y="122"/>
                    </a:lnTo>
                    <a:lnTo>
                      <a:pt x="681" y="110"/>
                    </a:lnTo>
                    <a:lnTo>
                      <a:pt x="681" y="110"/>
                    </a:lnTo>
                    <a:lnTo>
                      <a:pt x="683" y="103"/>
                    </a:lnTo>
                    <a:lnTo>
                      <a:pt x="684" y="90"/>
                    </a:lnTo>
                    <a:lnTo>
                      <a:pt x="684" y="74"/>
                    </a:lnTo>
                    <a:lnTo>
                      <a:pt x="681" y="54"/>
                    </a:lnTo>
                    <a:lnTo>
                      <a:pt x="681" y="54"/>
                    </a:lnTo>
                    <a:lnTo>
                      <a:pt x="680" y="40"/>
                    </a:lnTo>
                    <a:lnTo>
                      <a:pt x="678" y="31"/>
                    </a:lnTo>
                    <a:lnTo>
                      <a:pt x="678" y="31"/>
                    </a:lnTo>
                    <a:lnTo>
                      <a:pt x="678" y="31"/>
                    </a:lnTo>
                    <a:lnTo>
                      <a:pt x="678" y="31"/>
                    </a:lnTo>
                    <a:lnTo>
                      <a:pt x="678" y="30"/>
                    </a:lnTo>
                    <a:lnTo>
                      <a:pt x="678" y="30"/>
                    </a:lnTo>
                    <a:lnTo>
                      <a:pt x="676" y="27"/>
                    </a:lnTo>
                    <a:lnTo>
                      <a:pt x="676" y="27"/>
                    </a:lnTo>
                    <a:lnTo>
                      <a:pt x="676" y="27"/>
                    </a:lnTo>
                    <a:lnTo>
                      <a:pt x="676" y="27"/>
                    </a:lnTo>
                    <a:lnTo>
                      <a:pt x="675" y="25"/>
                    </a:lnTo>
                    <a:lnTo>
                      <a:pt x="675" y="25"/>
                    </a:lnTo>
                    <a:lnTo>
                      <a:pt x="675" y="25"/>
                    </a:lnTo>
                    <a:lnTo>
                      <a:pt x="675" y="25"/>
                    </a:lnTo>
                    <a:lnTo>
                      <a:pt x="674" y="23"/>
                    </a:lnTo>
                    <a:lnTo>
                      <a:pt x="674" y="23"/>
                    </a:lnTo>
                    <a:lnTo>
                      <a:pt x="674" y="22"/>
                    </a:lnTo>
                    <a:lnTo>
                      <a:pt x="674" y="22"/>
                    </a:lnTo>
                    <a:lnTo>
                      <a:pt x="673" y="22"/>
                    </a:lnTo>
                    <a:lnTo>
                      <a:pt x="673" y="22"/>
                    </a:lnTo>
                    <a:lnTo>
                      <a:pt x="671" y="21"/>
                    </a:lnTo>
                    <a:lnTo>
                      <a:pt x="671" y="21"/>
                    </a:lnTo>
                    <a:lnTo>
                      <a:pt x="668" y="20"/>
                    </a:lnTo>
                    <a:lnTo>
                      <a:pt x="668" y="20"/>
                    </a:lnTo>
                    <a:lnTo>
                      <a:pt x="668" y="20"/>
                    </a:lnTo>
                    <a:lnTo>
                      <a:pt x="668" y="20"/>
                    </a:lnTo>
                    <a:lnTo>
                      <a:pt x="665" y="18"/>
                    </a:lnTo>
                    <a:lnTo>
                      <a:pt x="665" y="18"/>
                    </a:lnTo>
                    <a:lnTo>
                      <a:pt x="664" y="18"/>
                    </a:lnTo>
                    <a:lnTo>
                      <a:pt x="664" y="18"/>
                    </a:lnTo>
                    <a:lnTo>
                      <a:pt x="661" y="18"/>
                    </a:lnTo>
                    <a:lnTo>
                      <a:pt x="661" y="18"/>
                    </a:lnTo>
                    <a:lnTo>
                      <a:pt x="659" y="17"/>
                    </a:lnTo>
                    <a:lnTo>
                      <a:pt x="659" y="17"/>
                    </a:lnTo>
                    <a:lnTo>
                      <a:pt x="658" y="17"/>
                    </a:lnTo>
                    <a:lnTo>
                      <a:pt x="658" y="17"/>
                    </a:lnTo>
                    <a:lnTo>
                      <a:pt x="656" y="16"/>
                    </a:lnTo>
                    <a:lnTo>
                      <a:pt x="656" y="16"/>
                    </a:lnTo>
                    <a:lnTo>
                      <a:pt x="655" y="16"/>
                    </a:lnTo>
                    <a:lnTo>
                      <a:pt x="655" y="16"/>
                    </a:lnTo>
                    <a:lnTo>
                      <a:pt x="651" y="16"/>
                    </a:lnTo>
                    <a:lnTo>
                      <a:pt x="651" y="16"/>
                    </a:lnTo>
                    <a:lnTo>
                      <a:pt x="650" y="16"/>
                    </a:lnTo>
                    <a:lnTo>
                      <a:pt x="650" y="16"/>
                    </a:lnTo>
                    <a:lnTo>
                      <a:pt x="649" y="16"/>
                    </a:lnTo>
                    <a:lnTo>
                      <a:pt x="649" y="16"/>
                    </a:lnTo>
                    <a:lnTo>
                      <a:pt x="647" y="16"/>
                    </a:lnTo>
                    <a:lnTo>
                      <a:pt x="647" y="16"/>
                    </a:lnTo>
                    <a:lnTo>
                      <a:pt x="644" y="18"/>
                    </a:lnTo>
                    <a:lnTo>
                      <a:pt x="644" y="18"/>
                    </a:lnTo>
                    <a:lnTo>
                      <a:pt x="644" y="18"/>
                    </a:lnTo>
                    <a:lnTo>
                      <a:pt x="644" y="18"/>
                    </a:lnTo>
                    <a:lnTo>
                      <a:pt x="641" y="21"/>
                    </a:lnTo>
                    <a:lnTo>
                      <a:pt x="641" y="21"/>
                    </a:lnTo>
                    <a:lnTo>
                      <a:pt x="641" y="21"/>
                    </a:lnTo>
                    <a:lnTo>
                      <a:pt x="641" y="21"/>
                    </a:lnTo>
                    <a:lnTo>
                      <a:pt x="641" y="21"/>
                    </a:lnTo>
                    <a:lnTo>
                      <a:pt x="641" y="21"/>
                    </a:lnTo>
                    <a:lnTo>
                      <a:pt x="635" y="27"/>
                    </a:lnTo>
                    <a:lnTo>
                      <a:pt x="626" y="39"/>
                    </a:lnTo>
                    <a:lnTo>
                      <a:pt x="626" y="39"/>
                    </a:lnTo>
                    <a:lnTo>
                      <a:pt x="615" y="55"/>
                    </a:lnTo>
                    <a:lnTo>
                      <a:pt x="606" y="70"/>
                    </a:lnTo>
                    <a:lnTo>
                      <a:pt x="601" y="81"/>
                    </a:lnTo>
                    <a:lnTo>
                      <a:pt x="598" y="88"/>
                    </a:lnTo>
                    <a:lnTo>
                      <a:pt x="598" y="88"/>
                    </a:lnTo>
                    <a:lnTo>
                      <a:pt x="568" y="84"/>
                    </a:lnTo>
                    <a:lnTo>
                      <a:pt x="568" y="84"/>
                    </a:lnTo>
                    <a:lnTo>
                      <a:pt x="568" y="76"/>
                    </a:lnTo>
                    <a:lnTo>
                      <a:pt x="566" y="65"/>
                    </a:lnTo>
                    <a:lnTo>
                      <a:pt x="562" y="49"/>
                    </a:lnTo>
                    <a:lnTo>
                      <a:pt x="554" y="28"/>
                    </a:lnTo>
                    <a:lnTo>
                      <a:pt x="554" y="28"/>
                    </a:lnTo>
                    <a:lnTo>
                      <a:pt x="549" y="16"/>
                    </a:lnTo>
                    <a:lnTo>
                      <a:pt x="544" y="8"/>
                    </a:lnTo>
                    <a:lnTo>
                      <a:pt x="544" y="8"/>
                    </a:lnTo>
                    <a:lnTo>
                      <a:pt x="544" y="8"/>
                    </a:lnTo>
                    <a:lnTo>
                      <a:pt x="544" y="8"/>
                    </a:lnTo>
                    <a:lnTo>
                      <a:pt x="544" y="7"/>
                    </a:lnTo>
                    <a:lnTo>
                      <a:pt x="544" y="7"/>
                    </a:lnTo>
                    <a:lnTo>
                      <a:pt x="543" y="6"/>
                    </a:lnTo>
                    <a:lnTo>
                      <a:pt x="543" y="6"/>
                    </a:lnTo>
                    <a:lnTo>
                      <a:pt x="543" y="5"/>
                    </a:lnTo>
                    <a:lnTo>
                      <a:pt x="543" y="5"/>
                    </a:lnTo>
                    <a:lnTo>
                      <a:pt x="540" y="3"/>
                    </a:lnTo>
                    <a:lnTo>
                      <a:pt x="540" y="3"/>
                    </a:lnTo>
                    <a:lnTo>
                      <a:pt x="540" y="3"/>
                    </a:lnTo>
                    <a:lnTo>
                      <a:pt x="540" y="3"/>
                    </a:lnTo>
                    <a:lnTo>
                      <a:pt x="539" y="2"/>
                    </a:lnTo>
                    <a:lnTo>
                      <a:pt x="539" y="2"/>
                    </a:lnTo>
                    <a:lnTo>
                      <a:pt x="539" y="2"/>
                    </a:lnTo>
                    <a:lnTo>
                      <a:pt x="539" y="2"/>
                    </a:lnTo>
                    <a:lnTo>
                      <a:pt x="537" y="1"/>
                    </a:lnTo>
                    <a:lnTo>
                      <a:pt x="537" y="1"/>
                    </a:lnTo>
                    <a:lnTo>
                      <a:pt x="537" y="1"/>
                    </a:lnTo>
                    <a:lnTo>
                      <a:pt x="537" y="1"/>
                    </a:lnTo>
                    <a:lnTo>
                      <a:pt x="532" y="0"/>
                    </a:lnTo>
                    <a:lnTo>
                      <a:pt x="532" y="0"/>
                    </a:lnTo>
                    <a:lnTo>
                      <a:pt x="532" y="0"/>
                    </a:lnTo>
                    <a:lnTo>
                      <a:pt x="532" y="0"/>
                    </a:lnTo>
                    <a:lnTo>
                      <a:pt x="529" y="0"/>
                    </a:lnTo>
                    <a:lnTo>
                      <a:pt x="529" y="0"/>
                    </a:lnTo>
                    <a:lnTo>
                      <a:pt x="528" y="0"/>
                    </a:lnTo>
                    <a:lnTo>
                      <a:pt x="528" y="0"/>
                    </a:lnTo>
                    <a:lnTo>
                      <a:pt x="525" y="0"/>
                    </a:lnTo>
                    <a:lnTo>
                      <a:pt x="525" y="0"/>
                    </a:lnTo>
                    <a:lnTo>
                      <a:pt x="523" y="0"/>
                    </a:lnTo>
                    <a:lnTo>
                      <a:pt x="523" y="0"/>
                    </a:lnTo>
                    <a:lnTo>
                      <a:pt x="521" y="0"/>
                    </a:lnTo>
                    <a:lnTo>
                      <a:pt x="521" y="0"/>
                    </a:lnTo>
                    <a:lnTo>
                      <a:pt x="520" y="0"/>
                    </a:lnTo>
                    <a:lnTo>
                      <a:pt x="520" y="0"/>
                    </a:lnTo>
                    <a:lnTo>
                      <a:pt x="519" y="0"/>
                    </a:lnTo>
                    <a:lnTo>
                      <a:pt x="519" y="0"/>
                    </a:lnTo>
                    <a:lnTo>
                      <a:pt x="516" y="1"/>
                    </a:lnTo>
                    <a:lnTo>
                      <a:pt x="516" y="1"/>
                    </a:lnTo>
                    <a:lnTo>
                      <a:pt x="515" y="1"/>
                    </a:lnTo>
                    <a:lnTo>
                      <a:pt x="515" y="1"/>
                    </a:lnTo>
                    <a:lnTo>
                      <a:pt x="514" y="1"/>
                    </a:lnTo>
                    <a:lnTo>
                      <a:pt x="514" y="1"/>
                    </a:lnTo>
                    <a:lnTo>
                      <a:pt x="513" y="2"/>
                    </a:lnTo>
                    <a:lnTo>
                      <a:pt x="513" y="2"/>
                    </a:lnTo>
                    <a:lnTo>
                      <a:pt x="513" y="2"/>
                    </a:lnTo>
                    <a:lnTo>
                      <a:pt x="513" y="2"/>
                    </a:lnTo>
                    <a:lnTo>
                      <a:pt x="510" y="3"/>
                    </a:lnTo>
                    <a:lnTo>
                      <a:pt x="510" y="3"/>
                    </a:lnTo>
                    <a:lnTo>
                      <a:pt x="510" y="3"/>
                    </a:lnTo>
                    <a:lnTo>
                      <a:pt x="510" y="3"/>
                    </a:lnTo>
                    <a:lnTo>
                      <a:pt x="509" y="5"/>
                    </a:lnTo>
                    <a:lnTo>
                      <a:pt x="509" y="5"/>
                    </a:lnTo>
                    <a:lnTo>
                      <a:pt x="508" y="6"/>
                    </a:lnTo>
                    <a:lnTo>
                      <a:pt x="508" y="6"/>
                    </a:lnTo>
                    <a:lnTo>
                      <a:pt x="506" y="7"/>
                    </a:lnTo>
                    <a:lnTo>
                      <a:pt x="506" y="7"/>
                    </a:lnTo>
                    <a:lnTo>
                      <a:pt x="506" y="8"/>
                    </a:lnTo>
                    <a:lnTo>
                      <a:pt x="506" y="8"/>
                    </a:lnTo>
                    <a:lnTo>
                      <a:pt x="506" y="8"/>
                    </a:lnTo>
                    <a:lnTo>
                      <a:pt x="503" y="16"/>
                    </a:lnTo>
                    <a:lnTo>
                      <a:pt x="496" y="28"/>
                    </a:lnTo>
                    <a:lnTo>
                      <a:pt x="496" y="28"/>
                    </a:lnTo>
                    <a:lnTo>
                      <a:pt x="490" y="49"/>
                    </a:lnTo>
                    <a:lnTo>
                      <a:pt x="485" y="65"/>
                    </a:lnTo>
                    <a:lnTo>
                      <a:pt x="484" y="76"/>
                    </a:lnTo>
                    <a:lnTo>
                      <a:pt x="482" y="84"/>
                    </a:lnTo>
                    <a:lnTo>
                      <a:pt x="482" y="84"/>
                    </a:lnTo>
                    <a:lnTo>
                      <a:pt x="453" y="88"/>
                    </a:lnTo>
                    <a:lnTo>
                      <a:pt x="453" y="88"/>
                    </a:lnTo>
                    <a:lnTo>
                      <a:pt x="450" y="81"/>
                    </a:lnTo>
                    <a:lnTo>
                      <a:pt x="445" y="70"/>
                    </a:lnTo>
                    <a:lnTo>
                      <a:pt x="437" y="56"/>
                    </a:lnTo>
                    <a:lnTo>
                      <a:pt x="424" y="39"/>
                    </a:lnTo>
                    <a:lnTo>
                      <a:pt x="424" y="39"/>
                    </a:lnTo>
                    <a:lnTo>
                      <a:pt x="417" y="27"/>
                    </a:lnTo>
                    <a:lnTo>
                      <a:pt x="411" y="21"/>
                    </a:lnTo>
                    <a:lnTo>
                      <a:pt x="411" y="21"/>
                    </a:lnTo>
                    <a:lnTo>
                      <a:pt x="411" y="21"/>
                    </a:lnTo>
                    <a:lnTo>
                      <a:pt x="411" y="21"/>
                    </a:lnTo>
                    <a:lnTo>
                      <a:pt x="409" y="21"/>
                    </a:lnTo>
                    <a:lnTo>
                      <a:pt x="409" y="21"/>
                    </a:lnTo>
                    <a:lnTo>
                      <a:pt x="408" y="18"/>
                    </a:lnTo>
                    <a:lnTo>
                      <a:pt x="408" y="18"/>
                    </a:lnTo>
                    <a:lnTo>
                      <a:pt x="407" y="18"/>
                    </a:lnTo>
                    <a:lnTo>
                      <a:pt x="407" y="18"/>
                    </a:lnTo>
                    <a:lnTo>
                      <a:pt x="403" y="16"/>
                    </a:lnTo>
                    <a:lnTo>
                      <a:pt x="403" y="16"/>
                    </a:lnTo>
                    <a:lnTo>
                      <a:pt x="403" y="16"/>
                    </a:lnTo>
                    <a:lnTo>
                      <a:pt x="403" y="16"/>
                    </a:lnTo>
                    <a:lnTo>
                      <a:pt x="401" y="16"/>
                    </a:lnTo>
                    <a:lnTo>
                      <a:pt x="401" y="16"/>
                    </a:lnTo>
                    <a:lnTo>
                      <a:pt x="401" y="16"/>
                    </a:lnTo>
                    <a:lnTo>
                      <a:pt x="401" y="16"/>
                    </a:lnTo>
                    <a:lnTo>
                      <a:pt x="396" y="16"/>
                    </a:lnTo>
                    <a:lnTo>
                      <a:pt x="396" y="16"/>
                    </a:lnTo>
                    <a:lnTo>
                      <a:pt x="396" y="16"/>
                    </a:lnTo>
                    <a:lnTo>
                      <a:pt x="396" y="16"/>
                    </a:lnTo>
                    <a:lnTo>
                      <a:pt x="393" y="17"/>
                    </a:lnTo>
                    <a:lnTo>
                      <a:pt x="393" y="17"/>
                    </a:lnTo>
                    <a:lnTo>
                      <a:pt x="392" y="17"/>
                    </a:lnTo>
                    <a:lnTo>
                      <a:pt x="392" y="17"/>
                    </a:lnTo>
                    <a:lnTo>
                      <a:pt x="389" y="18"/>
                    </a:lnTo>
                    <a:lnTo>
                      <a:pt x="389" y="18"/>
                    </a:lnTo>
                    <a:lnTo>
                      <a:pt x="387" y="18"/>
                    </a:lnTo>
                    <a:lnTo>
                      <a:pt x="387" y="18"/>
                    </a:lnTo>
                    <a:lnTo>
                      <a:pt x="385" y="18"/>
                    </a:lnTo>
                    <a:lnTo>
                      <a:pt x="385" y="18"/>
                    </a:lnTo>
                    <a:lnTo>
                      <a:pt x="384" y="20"/>
                    </a:lnTo>
                    <a:lnTo>
                      <a:pt x="384" y="20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79" y="21"/>
                    </a:lnTo>
                    <a:lnTo>
                      <a:pt x="379" y="21"/>
                    </a:lnTo>
                    <a:lnTo>
                      <a:pt x="379" y="22"/>
                    </a:lnTo>
                    <a:lnTo>
                      <a:pt x="379" y="22"/>
                    </a:lnTo>
                    <a:lnTo>
                      <a:pt x="378" y="22"/>
                    </a:lnTo>
                    <a:lnTo>
                      <a:pt x="378" y="22"/>
                    </a:lnTo>
                    <a:lnTo>
                      <a:pt x="377" y="23"/>
                    </a:lnTo>
                    <a:lnTo>
                      <a:pt x="377" y="23"/>
                    </a:lnTo>
                    <a:lnTo>
                      <a:pt x="374" y="27"/>
                    </a:lnTo>
                    <a:lnTo>
                      <a:pt x="374" y="27"/>
                    </a:lnTo>
                    <a:lnTo>
                      <a:pt x="374" y="28"/>
                    </a:lnTo>
                    <a:lnTo>
                      <a:pt x="374" y="28"/>
                    </a:lnTo>
                    <a:lnTo>
                      <a:pt x="373" y="30"/>
                    </a:lnTo>
                    <a:lnTo>
                      <a:pt x="373" y="30"/>
                    </a:lnTo>
                    <a:lnTo>
                      <a:pt x="373" y="31"/>
                    </a:lnTo>
                    <a:lnTo>
                      <a:pt x="373" y="31"/>
                    </a:lnTo>
                    <a:lnTo>
                      <a:pt x="373" y="31"/>
                    </a:lnTo>
                    <a:lnTo>
                      <a:pt x="373" y="31"/>
                    </a:lnTo>
                    <a:lnTo>
                      <a:pt x="372" y="40"/>
                    </a:lnTo>
                    <a:lnTo>
                      <a:pt x="369" y="54"/>
                    </a:lnTo>
                    <a:lnTo>
                      <a:pt x="369" y="54"/>
                    </a:lnTo>
                    <a:lnTo>
                      <a:pt x="368" y="74"/>
                    </a:lnTo>
                    <a:lnTo>
                      <a:pt x="368" y="91"/>
                    </a:lnTo>
                    <a:lnTo>
                      <a:pt x="369" y="103"/>
                    </a:lnTo>
                    <a:lnTo>
                      <a:pt x="370" y="110"/>
                    </a:lnTo>
                    <a:lnTo>
                      <a:pt x="370" y="110"/>
                    </a:lnTo>
                    <a:lnTo>
                      <a:pt x="343" y="122"/>
                    </a:lnTo>
                    <a:lnTo>
                      <a:pt x="343" y="122"/>
                    </a:lnTo>
                    <a:lnTo>
                      <a:pt x="338" y="115"/>
                    </a:lnTo>
                    <a:lnTo>
                      <a:pt x="330" y="107"/>
                    </a:lnTo>
                    <a:lnTo>
                      <a:pt x="319" y="94"/>
                    </a:lnTo>
                    <a:lnTo>
                      <a:pt x="302" y="81"/>
                    </a:lnTo>
                    <a:lnTo>
                      <a:pt x="302" y="81"/>
                    </a:lnTo>
                    <a:lnTo>
                      <a:pt x="291" y="73"/>
                    </a:lnTo>
                    <a:lnTo>
                      <a:pt x="283" y="68"/>
                    </a:lnTo>
                    <a:lnTo>
                      <a:pt x="283" y="68"/>
                    </a:lnTo>
                    <a:lnTo>
                      <a:pt x="283" y="68"/>
                    </a:lnTo>
                    <a:lnTo>
                      <a:pt x="283" y="68"/>
                    </a:lnTo>
                    <a:lnTo>
                      <a:pt x="283" y="68"/>
                    </a:lnTo>
                    <a:lnTo>
                      <a:pt x="283" y="68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81" y="66"/>
                    </a:lnTo>
                    <a:lnTo>
                      <a:pt x="276" y="65"/>
                    </a:lnTo>
                    <a:lnTo>
                      <a:pt x="276" y="65"/>
                    </a:lnTo>
                    <a:lnTo>
                      <a:pt x="275" y="65"/>
                    </a:lnTo>
                    <a:lnTo>
                      <a:pt x="275" y="65"/>
                    </a:lnTo>
                    <a:lnTo>
                      <a:pt x="273" y="65"/>
                    </a:lnTo>
                    <a:lnTo>
                      <a:pt x="273" y="65"/>
                    </a:lnTo>
                    <a:lnTo>
                      <a:pt x="273" y="65"/>
                    </a:lnTo>
                    <a:lnTo>
                      <a:pt x="273" y="65"/>
                    </a:lnTo>
                    <a:lnTo>
                      <a:pt x="268" y="68"/>
                    </a:lnTo>
                    <a:lnTo>
                      <a:pt x="268" y="68"/>
                    </a:lnTo>
                    <a:lnTo>
                      <a:pt x="268" y="68"/>
                    </a:lnTo>
                    <a:lnTo>
                      <a:pt x="268" y="68"/>
                    </a:lnTo>
                    <a:lnTo>
                      <a:pt x="266" y="69"/>
                    </a:lnTo>
                    <a:lnTo>
                      <a:pt x="266" y="69"/>
                    </a:lnTo>
                    <a:lnTo>
                      <a:pt x="266" y="69"/>
                    </a:lnTo>
                    <a:lnTo>
                      <a:pt x="266" y="69"/>
                    </a:lnTo>
                    <a:lnTo>
                      <a:pt x="263" y="70"/>
                    </a:lnTo>
                    <a:lnTo>
                      <a:pt x="263" y="70"/>
                    </a:lnTo>
                    <a:lnTo>
                      <a:pt x="261" y="71"/>
                    </a:lnTo>
                    <a:lnTo>
                      <a:pt x="261" y="71"/>
                    </a:lnTo>
                    <a:lnTo>
                      <a:pt x="259" y="73"/>
                    </a:lnTo>
                    <a:lnTo>
                      <a:pt x="259" y="73"/>
                    </a:lnTo>
                    <a:lnTo>
                      <a:pt x="258" y="74"/>
                    </a:lnTo>
                    <a:lnTo>
                      <a:pt x="258" y="74"/>
                    </a:lnTo>
                    <a:lnTo>
                      <a:pt x="257" y="74"/>
                    </a:lnTo>
                    <a:lnTo>
                      <a:pt x="257" y="74"/>
                    </a:lnTo>
                    <a:lnTo>
                      <a:pt x="253" y="76"/>
                    </a:lnTo>
                    <a:lnTo>
                      <a:pt x="253" y="76"/>
                    </a:lnTo>
                    <a:lnTo>
                      <a:pt x="253" y="76"/>
                    </a:lnTo>
                    <a:lnTo>
                      <a:pt x="253" y="76"/>
                    </a:lnTo>
                    <a:lnTo>
                      <a:pt x="252" y="79"/>
                    </a:lnTo>
                    <a:lnTo>
                      <a:pt x="252" y="79"/>
                    </a:lnTo>
                    <a:lnTo>
                      <a:pt x="252" y="79"/>
                    </a:lnTo>
                    <a:lnTo>
                      <a:pt x="252" y="79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1" y="86"/>
                    </a:lnTo>
                    <a:lnTo>
                      <a:pt x="251" y="86"/>
                    </a:lnTo>
                    <a:lnTo>
                      <a:pt x="251" y="86"/>
                    </a:lnTo>
                    <a:lnTo>
                      <a:pt x="251" y="86"/>
                    </a:lnTo>
                    <a:lnTo>
                      <a:pt x="251" y="96"/>
                    </a:lnTo>
                    <a:lnTo>
                      <a:pt x="252" y="109"/>
                    </a:lnTo>
                    <a:lnTo>
                      <a:pt x="252" y="109"/>
                    </a:lnTo>
                    <a:lnTo>
                      <a:pt x="256" y="131"/>
                    </a:lnTo>
                    <a:lnTo>
                      <a:pt x="261" y="147"/>
                    </a:lnTo>
                    <a:lnTo>
                      <a:pt x="264" y="158"/>
                    </a:lnTo>
                    <a:lnTo>
                      <a:pt x="267" y="165"/>
                    </a:lnTo>
                    <a:lnTo>
                      <a:pt x="267" y="165"/>
                    </a:lnTo>
                    <a:lnTo>
                      <a:pt x="244" y="182"/>
                    </a:lnTo>
                    <a:lnTo>
                      <a:pt x="244" y="182"/>
                    </a:lnTo>
                    <a:lnTo>
                      <a:pt x="238" y="178"/>
                    </a:lnTo>
                    <a:lnTo>
                      <a:pt x="228" y="171"/>
                    </a:lnTo>
                    <a:lnTo>
                      <a:pt x="214" y="163"/>
                    </a:lnTo>
                    <a:lnTo>
                      <a:pt x="195" y="154"/>
                    </a:lnTo>
                    <a:lnTo>
                      <a:pt x="195" y="154"/>
                    </a:lnTo>
                    <a:lnTo>
                      <a:pt x="183" y="148"/>
                    </a:lnTo>
                    <a:lnTo>
                      <a:pt x="174" y="146"/>
                    </a:lnTo>
                    <a:lnTo>
                      <a:pt x="174" y="146"/>
                    </a:lnTo>
                    <a:lnTo>
                      <a:pt x="173" y="146"/>
                    </a:lnTo>
                    <a:lnTo>
                      <a:pt x="173" y="146"/>
                    </a:lnTo>
                    <a:lnTo>
                      <a:pt x="170" y="146"/>
                    </a:lnTo>
                    <a:lnTo>
                      <a:pt x="170" y="146"/>
                    </a:lnTo>
                    <a:lnTo>
                      <a:pt x="170" y="146"/>
                    </a:lnTo>
                    <a:lnTo>
                      <a:pt x="170" y="146"/>
                    </a:lnTo>
                    <a:lnTo>
                      <a:pt x="165" y="146"/>
                    </a:lnTo>
                    <a:lnTo>
                      <a:pt x="165" y="146"/>
                    </a:lnTo>
                    <a:lnTo>
                      <a:pt x="165" y="146"/>
                    </a:lnTo>
                    <a:lnTo>
                      <a:pt x="165" y="146"/>
                    </a:lnTo>
                    <a:lnTo>
                      <a:pt x="162" y="147"/>
                    </a:lnTo>
                    <a:lnTo>
                      <a:pt x="162" y="147"/>
                    </a:lnTo>
                    <a:lnTo>
                      <a:pt x="162" y="147"/>
                    </a:lnTo>
                    <a:lnTo>
                      <a:pt x="162" y="147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9" y="149"/>
                    </a:lnTo>
                    <a:lnTo>
                      <a:pt x="156" y="151"/>
                    </a:lnTo>
                    <a:lnTo>
                      <a:pt x="156" y="151"/>
                    </a:lnTo>
                    <a:lnTo>
                      <a:pt x="156" y="152"/>
                    </a:lnTo>
                    <a:lnTo>
                      <a:pt x="156" y="152"/>
                    </a:lnTo>
                    <a:lnTo>
                      <a:pt x="154" y="154"/>
                    </a:lnTo>
                    <a:lnTo>
                      <a:pt x="154" y="154"/>
                    </a:lnTo>
                    <a:lnTo>
                      <a:pt x="152" y="156"/>
                    </a:lnTo>
                    <a:lnTo>
                      <a:pt x="152" y="156"/>
                    </a:lnTo>
                    <a:lnTo>
                      <a:pt x="151" y="157"/>
                    </a:lnTo>
                    <a:lnTo>
                      <a:pt x="151" y="157"/>
                    </a:lnTo>
                    <a:lnTo>
                      <a:pt x="150" y="158"/>
                    </a:lnTo>
                    <a:lnTo>
                      <a:pt x="150" y="158"/>
                    </a:lnTo>
                    <a:lnTo>
                      <a:pt x="150" y="158"/>
                    </a:lnTo>
                    <a:lnTo>
                      <a:pt x="150" y="158"/>
                    </a:lnTo>
                    <a:lnTo>
                      <a:pt x="147" y="162"/>
                    </a:lnTo>
                    <a:lnTo>
                      <a:pt x="147" y="162"/>
                    </a:lnTo>
                    <a:lnTo>
                      <a:pt x="146" y="162"/>
                    </a:lnTo>
                    <a:lnTo>
                      <a:pt x="146" y="162"/>
                    </a:lnTo>
                    <a:lnTo>
                      <a:pt x="146" y="165"/>
                    </a:lnTo>
                    <a:lnTo>
                      <a:pt x="146" y="165"/>
                    </a:lnTo>
                    <a:lnTo>
                      <a:pt x="146" y="165"/>
                    </a:lnTo>
                    <a:lnTo>
                      <a:pt x="146" y="165"/>
                    </a:lnTo>
                    <a:lnTo>
                      <a:pt x="146" y="170"/>
                    </a:lnTo>
                    <a:lnTo>
                      <a:pt x="146" y="170"/>
                    </a:lnTo>
                    <a:lnTo>
                      <a:pt x="146" y="170"/>
                    </a:lnTo>
                    <a:lnTo>
                      <a:pt x="146" y="170"/>
                    </a:lnTo>
                    <a:lnTo>
                      <a:pt x="146" y="172"/>
                    </a:lnTo>
                    <a:lnTo>
                      <a:pt x="146" y="172"/>
                    </a:lnTo>
                    <a:lnTo>
                      <a:pt x="146" y="173"/>
                    </a:lnTo>
                    <a:lnTo>
                      <a:pt x="146" y="173"/>
                    </a:lnTo>
                    <a:lnTo>
                      <a:pt x="146" y="173"/>
                    </a:lnTo>
                    <a:lnTo>
                      <a:pt x="149" y="182"/>
                    </a:lnTo>
                    <a:lnTo>
                      <a:pt x="154" y="195"/>
                    </a:lnTo>
                    <a:lnTo>
                      <a:pt x="154" y="195"/>
                    </a:lnTo>
                    <a:lnTo>
                      <a:pt x="164" y="214"/>
                    </a:lnTo>
                    <a:lnTo>
                      <a:pt x="171" y="227"/>
                    </a:lnTo>
                    <a:lnTo>
                      <a:pt x="179" y="238"/>
                    </a:lnTo>
                    <a:lnTo>
                      <a:pt x="183" y="244"/>
                    </a:lnTo>
                    <a:lnTo>
                      <a:pt x="183" y="244"/>
                    </a:lnTo>
                    <a:lnTo>
                      <a:pt x="165" y="268"/>
                    </a:lnTo>
                    <a:lnTo>
                      <a:pt x="165" y="268"/>
                    </a:lnTo>
                    <a:lnTo>
                      <a:pt x="157" y="264"/>
                    </a:lnTo>
                    <a:lnTo>
                      <a:pt x="146" y="260"/>
                    </a:lnTo>
                    <a:lnTo>
                      <a:pt x="131" y="256"/>
                    </a:lnTo>
                    <a:lnTo>
                      <a:pt x="110" y="251"/>
                    </a:lnTo>
                    <a:lnTo>
                      <a:pt x="110" y="251"/>
                    </a:lnTo>
                    <a:lnTo>
                      <a:pt x="97" y="250"/>
                    </a:lnTo>
                    <a:lnTo>
                      <a:pt x="87" y="250"/>
                    </a:lnTo>
                    <a:lnTo>
                      <a:pt x="87" y="250"/>
                    </a:lnTo>
                    <a:lnTo>
                      <a:pt x="87" y="250"/>
                    </a:lnTo>
                    <a:lnTo>
                      <a:pt x="87" y="250"/>
                    </a:lnTo>
                    <a:lnTo>
                      <a:pt x="87" y="250"/>
                    </a:lnTo>
                    <a:lnTo>
                      <a:pt x="87" y="250"/>
                    </a:lnTo>
                    <a:lnTo>
                      <a:pt x="84" y="250"/>
                    </a:lnTo>
                    <a:lnTo>
                      <a:pt x="84" y="250"/>
                    </a:lnTo>
                    <a:lnTo>
                      <a:pt x="83" y="250"/>
                    </a:lnTo>
                    <a:lnTo>
                      <a:pt x="83" y="250"/>
                    </a:lnTo>
                    <a:lnTo>
                      <a:pt x="81" y="251"/>
                    </a:lnTo>
                    <a:lnTo>
                      <a:pt x="81" y="251"/>
                    </a:lnTo>
                    <a:lnTo>
                      <a:pt x="81" y="251"/>
                    </a:lnTo>
                    <a:lnTo>
                      <a:pt x="81" y="251"/>
                    </a:lnTo>
                    <a:lnTo>
                      <a:pt x="79" y="251"/>
                    </a:lnTo>
                    <a:lnTo>
                      <a:pt x="79" y="251"/>
                    </a:lnTo>
                    <a:lnTo>
                      <a:pt x="78" y="253"/>
                    </a:lnTo>
                    <a:lnTo>
                      <a:pt x="78" y="253"/>
                    </a:lnTo>
                    <a:lnTo>
                      <a:pt x="77" y="253"/>
                    </a:lnTo>
                    <a:lnTo>
                      <a:pt x="77" y="253"/>
                    </a:lnTo>
                    <a:lnTo>
                      <a:pt x="77" y="254"/>
                    </a:lnTo>
                    <a:lnTo>
                      <a:pt x="77" y="254"/>
                    </a:lnTo>
                    <a:lnTo>
                      <a:pt x="75" y="255"/>
                    </a:lnTo>
                    <a:lnTo>
                      <a:pt x="75" y="255"/>
                    </a:lnTo>
                    <a:lnTo>
                      <a:pt x="75" y="255"/>
                    </a:lnTo>
                    <a:lnTo>
                      <a:pt x="75" y="255"/>
                    </a:lnTo>
                    <a:lnTo>
                      <a:pt x="74" y="256"/>
                    </a:lnTo>
                    <a:lnTo>
                      <a:pt x="74" y="256"/>
                    </a:lnTo>
                    <a:lnTo>
                      <a:pt x="73" y="258"/>
                    </a:lnTo>
                    <a:lnTo>
                      <a:pt x="73" y="258"/>
                    </a:lnTo>
                    <a:lnTo>
                      <a:pt x="73" y="259"/>
                    </a:lnTo>
                    <a:lnTo>
                      <a:pt x="73" y="259"/>
                    </a:lnTo>
                    <a:lnTo>
                      <a:pt x="72" y="260"/>
                    </a:lnTo>
                    <a:lnTo>
                      <a:pt x="72" y="260"/>
                    </a:lnTo>
                    <a:lnTo>
                      <a:pt x="70" y="263"/>
                    </a:lnTo>
                    <a:lnTo>
                      <a:pt x="70" y="263"/>
                    </a:lnTo>
                    <a:lnTo>
                      <a:pt x="69" y="265"/>
                    </a:lnTo>
                    <a:lnTo>
                      <a:pt x="69" y="265"/>
                    </a:lnTo>
                    <a:lnTo>
                      <a:pt x="69" y="265"/>
                    </a:lnTo>
                    <a:lnTo>
                      <a:pt x="69" y="26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5" y="273"/>
                    </a:lnTo>
                    <a:lnTo>
                      <a:pt x="65" y="273"/>
                    </a:lnTo>
                    <a:lnTo>
                      <a:pt x="65" y="273"/>
                    </a:lnTo>
                    <a:lnTo>
                      <a:pt x="65" y="273"/>
                    </a:lnTo>
                    <a:lnTo>
                      <a:pt x="65" y="274"/>
                    </a:lnTo>
                    <a:lnTo>
                      <a:pt x="65" y="274"/>
                    </a:lnTo>
                    <a:lnTo>
                      <a:pt x="65" y="275"/>
                    </a:lnTo>
                    <a:lnTo>
                      <a:pt x="65" y="275"/>
                    </a:lnTo>
                    <a:lnTo>
                      <a:pt x="65" y="278"/>
                    </a:lnTo>
                    <a:lnTo>
                      <a:pt x="65" y="278"/>
                    </a:lnTo>
                    <a:lnTo>
                      <a:pt x="65" y="278"/>
                    </a:lnTo>
                    <a:lnTo>
                      <a:pt x="65" y="278"/>
                    </a:lnTo>
                    <a:lnTo>
                      <a:pt x="67" y="280"/>
                    </a:lnTo>
                    <a:lnTo>
                      <a:pt x="67" y="280"/>
                    </a:lnTo>
                    <a:lnTo>
                      <a:pt x="67" y="280"/>
                    </a:lnTo>
                    <a:lnTo>
                      <a:pt x="67" y="280"/>
                    </a:lnTo>
                    <a:lnTo>
                      <a:pt x="68" y="283"/>
                    </a:lnTo>
                    <a:lnTo>
                      <a:pt x="68" y="283"/>
                    </a:lnTo>
                    <a:lnTo>
                      <a:pt x="68" y="283"/>
                    </a:lnTo>
                    <a:lnTo>
                      <a:pt x="68" y="283"/>
                    </a:lnTo>
                    <a:lnTo>
                      <a:pt x="68" y="283"/>
                    </a:lnTo>
                    <a:lnTo>
                      <a:pt x="68" y="283"/>
                    </a:lnTo>
                    <a:lnTo>
                      <a:pt x="73" y="290"/>
                    </a:lnTo>
                    <a:lnTo>
                      <a:pt x="81" y="302"/>
                    </a:lnTo>
                    <a:lnTo>
                      <a:pt x="81" y="302"/>
                    </a:lnTo>
                    <a:lnTo>
                      <a:pt x="94" y="318"/>
                    </a:lnTo>
                    <a:lnTo>
                      <a:pt x="107" y="330"/>
                    </a:lnTo>
                    <a:lnTo>
                      <a:pt x="116" y="337"/>
                    </a:lnTo>
                    <a:lnTo>
                      <a:pt x="122" y="342"/>
                    </a:lnTo>
                    <a:lnTo>
                      <a:pt x="122" y="342"/>
                    </a:lnTo>
                    <a:lnTo>
                      <a:pt x="111" y="370"/>
                    </a:lnTo>
                    <a:lnTo>
                      <a:pt x="111" y="370"/>
                    </a:lnTo>
                    <a:lnTo>
                      <a:pt x="103" y="369"/>
                    </a:lnTo>
                    <a:lnTo>
                      <a:pt x="91" y="367"/>
                    </a:lnTo>
                    <a:lnTo>
                      <a:pt x="74" y="367"/>
                    </a:lnTo>
                    <a:lnTo>
                      <a:pt x="53" y="369"/>
                    </a:lnTo>
                    <a:lnTo>
                      <a:pt x="53" y="369"/>
                    </a:lnTo>
                    <a:lnTo>
                      <a:pt x="40" y="371"/>
                    </a:lnTo>
                    <a:lnTo>
                      <a:pt x="30" y="372"/>
                    </a:lnTo>
                    <a:lnTo>
                      <a:pt x="30" y="372"/>
                    </a:lnTo>
                    <a:lnTo>
                      <a:pt x="30" y="372"/>
                    </a:lnTo>
                    <a:lnTo>
                      <a:pt x="30" y="374"/>
                    </a:lnTo>
                    <a:lnTo>
                      <a:pt x="30" y="374"/>
                    </a:lnTo>
                    <a:lnTo>
                      <a:pt x="28" y="374"/>
                    </a:lnTo>
                    <a:lnTo>
                      <a:pt x="28" y="374"/>
                    </a:lnTo>
                    <a:lnTo>
                      <a:pt x="28" y="374"/>
                    </a:lnTo>
                    <a:lnTo>
                      <a:pt x="28" y="374"/>
                    </a:lnTo>
                    <a:lnTo>
                      <a:pt x="25" y="375"/>
                    </a:lnTo>
                    <a:lnTo>
                      <a:pt x="25" y="375"/>
                    </a:lnTo>
                    <a:lnTo>
                      <a:pt x="25" y="375"/>
                    </a:lnTo>
                    <a:lnTo>
                      <a:pt x="25" y="375"/>
                    </a:lnTo>
                    <a:lnTo>
                      <a:pt x="24" y="377"/>
                    </a:lnTo>
                    <a:lnTo>
                      <a:pt x="24" y="377"/>
                    </a:lnTo>
                    <a:lnTo>
                      <a:pt x="23" y="377"/>
                    </a:lnTo>
                    <a:lnTo>
                      <a:pt x="23" y="377"/>
                    </a:lnTo>
                    <a:lnTo>
                      <a:pt x="23" y="379"/>
                    </a:lnTo>
                    <a:lnTo>
                      <a:pt x="23" y="379"/>
                    </a:lnTo>
                    <a:lnTo>
                      <a:pt x="21" y="379"/>
                    </a:lnTo>
                    <a:lnTo>
                      <a:pt x="21" y="379"/>
                    </a:lnTo>
                    <a:lnTo>
                      <a:pt x="20" y="384"/>
                    </a:lnTo>
                    <a:lnTo>
                      <a:pt x="20" y="384"/>
                    </a:lnTo>
                    <a:lnTo>
                      <a:pt x="20" y="384"/>
                    </a:lnTo>
                    <a:lnTo>
                      <a:pt x="20" y="384"/>
                    </a:lnTo>
                    <a:lnTo>
                      <a:pt x="19" y="386"/>
                    </a:lnTo>
                    <a:lnTo>
                      <a:pt x="19" y="386"/>
                    </a:lnTo>
                    <a:lnTo>
                      <a:pt x="19" y="386"/>
                    </a:lnTo>
                    <a:lnTo>
                      <a:pt x="19" y="386"/>
                    </a:lnTo>
                    <a:lnTo>
                      <a:pt x="18" y="389"/>
                    </a:lnTo>
                    <a:lnTo>
                      <a:pt x="18" y="389"/>
                    </a:lnTo>
                    <a:lnTo>
                      <a:pt x="18" y="393"/>
                    </a:lnTo>
                    <a:lnTo>
                      <a:pt x="18" y="393"/>
                    </a:lnTo>
                    <a:lnTo>
                      <a:pt x="18" y="393"/>
                    </a:lnTo>
                    <a:lnTo>
                      <a:pt x="18" y="393"/>
                    </a:lnTo>
                    <a:lnTo>
                      <a:pt x="16" y="395"/>
                    </a:lnTo>
                    <a:lnTo>
                      <a:pt x="16" y="395"/>
                    </a:lnTo>
                    <a:lnTo>
                      <a:pt x="16" y="395"/>
                    </a:lnTo>
                    <a:lnTo>
                      <a:pt x="16" y="395"/>
                    </a:lnTo>
                    <a:lnTo>
                      <a:pt x="16" y="400"/>
                    </a:lnTo>
                    <a:lnTo>
                      <a:pt x="16" y="400"/>
                    </a:lnTo>
                    <a:lnTo>
                      <a:pt x="16" y="400"/>
                    </a:lnTo>
                    <a:lnTo>
                      <a:pt x="16" y="400"/>
                    </a:lnTo>
                    <a:lnTo>
                      <a:pt x="16" y="403"/>
                    </a:lnTo>
                    <a:lnTo>
                      <a:pt x="16" y="403"/>
                    </a:lnTo>
                    <a:lnTo>
                      <a:pt x="16" y="403"/>
                    </a:lnTo>
                    <a:lnTo>
                      <a:pt x="16" y="403"/>
                    </a:lnTo>
                    <a:lnTo>
                      <a:pt x="18" y="405"/>
                    </a:lnTo>
                    <a:lnTo>
                      <a:pt x="18" y="405"/>
                    </a:lnTo>
                    <a:lnTo>
                      <a:pt x="18" y="405"/>
                    </a:lnTo>
                    <a:lnTo>
                      <a:pt x="18" y="405"/>
                    </a:lnTo>
                    <a:lnTo>
                      <a:pt x="19" y="408"/>
                    </a:lnTo>
                    <a:lnTo>
                      <a:pt x="19" y="408"/>
                    </a:lnTo>
                    <a:lnTo>
                      <a:pt x="19" y="408"/>
                    </a:lnTo>
                    <a:lnTo>
                      <a:pt x="19" y="408"/>
                    </a:lnTo>
                    <a:lnTo>
                      <a:pt x="20" y="409"/>
                    </a:lnTo>
                    <a:lnTo>
                      <a:pt x="20" y="409"/>
                    </a:lnTo>
                    <a:lnTo>
                      <a:pt x="21" y="410"/>
                    </a:lnTo>
                    <a:lnTo>
                      <a:pt x="21" y="410"/>
                    </a:lnTo>
                    <a:lnTo>
                      <a:pt x="21" y="410"/>
                    </a:lnTo>
                    <a:lnTo>
                      <a:pt x="28" y="416"/>
                    </a:lnTo>
                    <a:lnTo>
                      <a:pt x="39" y="424"/>
                    </a:lnTo>
                    <a:lnTo>
                      <a:pt x="39" y="424"/>
                    </a:lnTo>
                    <a:lnTo>
                      <a:pt x="55" y="437"/>
                    </a:lnTo>
                    <a:lnTo>
                      <a:pt x="70" y="444"/>
                    </a:lnTo>
                    <a:lnTo>
                      <a:pt x="81" y="449"/>
                    </a:lnTo>
                    <a:lnTo>
                      <a:pt x="88" y="453"/>
                    </a:lnTo>
                    <a:lnTo>
                      <a:pt x="88" y="453"/>
                    </a:lnTo>
                    <a:lnTo>
                      <a:pt x="84" y="482"/>
                    </a:lnTo>
                    <a:lnTo>
                      <a:pt x="84" y="482"/>
                    </a:lnTo>
                    <a:lnTo>
                      <a:pt x="77" y="483"/>
                    </a:lnTo>
                    <a:lnTo>
                      <a:pt x="64" y="486"/>
                    </a:lnTo>
                    <a:lnTo>
                      <a:pt x="49" y="490"/>
                    </a:lnTo>
                    <a:lnTo>
                      <a:pt x="29" y="496"/>
                    </a:lnTo>
                    <a:lnTo>
                      <a:pt x="29" y="496"/>
                    </a:lnTo>
                    <a:lnTo>
                      <a:pt x="16" y="502"/>
                    </a:lnTo>
                    <a:lnTo>
                      <a:pt x="7" y="506"/>
                    </a:lnTo>
                    <a:lnTo>
                      <a:pt x="7" y="506"/>
                    </a:lnTo>
                    <a:lnTo>
                      <a:pt x="7" y="506"/>
                    </a:lnTo>
                    <a:lnTo>
                      <a:pt x="7" y="506"/>
                    </a:lnTo>
                    <a:lnTo>
                      <a:pt x="7" y="507"/>
                    </a:lnTo>
                    <a:lnTo>
                      <a:pt x="7" y="507"/>
                    </a:lnTo>
                    <a:lnTo>
                      <a:pt x="6" y="508"/>
                    </a:lnTo>
                    <a:lnTo>
                      <a:pt x="6" y="508"/>
                    </a:lnTo>
                    <a:lnTo>
                      <a:pt x="5" y="508"/>
                    </a:lnTo>
                    <a:lnTo>
                      <a:pt x="5" y="508"/>
                    </a:lnTo>
                    <a:lnTo>
                      <a:pt x="4" y="510"/>
                    </a:lnTo>
                    <a:lnTo>
                      <a:pt x="4" y="510"/>
                    </a:lnTo>
                    <a:lnTo>
                      <a:pt x="4" y="511"/>
                    </a:lnTo>
                    <a:lnTo>
                      <a:pt x="4" y="511"/>
                    </a:lnTo>
                    <a:lnTo>
                      <a:pt x="2" y="512"/>
                    </a:lnTo>
                    <a:lnTo>
                      <a:pt x="2" y="512"/>
                    </a:lnTo>
                    <a:lnTo>
                      <a:pt x="1" y="512"/>
                    </a:lnTo>
                    <a:lnTo>
                      <a:pt x="1" y="512"/>
                    </a:lnTo>
                    <a:lnTo>
                      <a:pt x="1" y="513"/>
                    </a:lnTo>
                    <a:lnTo>
                      <a:pt x="1" y="513"/>
                    </a:lnTo>
                    <a:lnTo>
                      <a:pt x="1" y="515"/>
                    </a:lnTo>
                    <a:lnTo>
                      <a:pt x="1" y="515"/>
                    </a:lnTo>
                    <a:lnTo>
                      <a:pt x="0" y="516"/>
                    </a:lnTo>
                    <a:lnTo>
                      <a:pt x="0" y="516"/>
                    </a:lnTo>
                    <a:lnTo>
                      <a:pt x="0" y="517"/>
                    </a:lnTo>
                    <a:lnTo>
                      <a:pt x="0" y="517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0" y="521"/>
                    </a:lnTo>
                    <a:lnTo>
                      <a:pt x="0" y="521"/>
                    </a:lnTo>
                    <a:lnTo>
                      <a:pt x="0" y="522"/>
                    </a:lnTo>
                    <a:lnTo>
                      <a:pt x="0" y="522"/>
                    </a:lnTo>
                    <a:lnTo>
                      <a:pt x="0" y="525"/>
                    </a:lnTo>
                    <a:lnTo>
                      <a:pt x="0" y="525"/>
                    </a:lnTo>
                    <a:lnTo>
                      <a:pt x="0" y="529"/>
                    </a:lnTo>
                    <a:lnTo>
                      <a:pt x="0" y="529"/>
                    </a:lnTo>
                    <a:lnTo>
                      <a:pt x="0" y="529"/>
                    </a:lnTo>
                    <a:lnTo>
                      <a:pt x="0" y="529"/>
                    </a:lnTo>
                    <a:lnTo>
                      <a:pt x="0" y="531"/>
                    </a:lnTo>
                    <a:lnTo>
                      <a:pt x="0" y="531"/>
                    </a:lnTo>
                    <a:lnTo>
                      <a:pt x="0" y="531"/>
                    </a:lnTo>
                    <a:lnTo>
                      <a:pt x="0" y="53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1" y="536"/>
                    </a:lnTo>
                    <a:lnTo>
                      <a:pt x="1" y="536"/>
                    </a:lnTo>
                    <a:lnTo>
                      <a:pt x="1" y="536"/>
                    </a:lnTo>
                    <a:lnTo>
                      <a:pt x="1" y="536"/>
                    </a:lnTo>
                    <a:lnTo>
                      <a:pt x="1" y="539"/>
                    </a:lnTo>
                    <a:lnTo>
                      <a:pt x="1" y="539"/>
                    </a:lnTo>
                    <a:lnTo>
                      <a:pt x="2" y="539"/>
                    </a:lnTo>
                    <a:lnTo>
                      <a:pt x="2" y="539"/>
                    </a:lnTo>
                    <a:lnTo>
                      <a:pt x="2" y="540"/>
                    </a:lnTo>
                    <a:lnTo>
                      <a:pt x="2" y="540"/>
                    </a:lnTo>
                    <a:lnTo>
                      <a:pt x="4" y="540"/>
                    </a:lnTo>
                    <a:lnTo>
                      <a:pt x="4" y="540"/>
                    </a:lnTo>
                    <a:lnTo>
                      <a:pt x="5" y="542"/>
                    </a:lnTo>
                    <a:lnTo>
                      <a:pt x="5" y="542"/>
                    </a:lnTo>
                    <a:lnTo>
                      <a:pt x="6" y="542"/>
                    </a:lnTo>
                    <a:lnTo>
                      <a:pt x="6" y="542"/>
                    </a:lnTo>
                    <a:lnTo>
                      <a:pt x="7" y="544"/>
                    </a:lnTo>
                    <a:lnTo>
                      <a:pt x="7" y="544"/>
                    </a:lnTo>
                    <a:lnTo>
                      <a:pt x="7" y="544"/>
                    </a:lnTo>
                    <a:lnTo>
                      <a:pt x="7" y="544"/>
                    </a:lnTo>
                    <a:lnTo>
                      <a:pt x="7" y="544"/>
                    </a:lnTo>
                    <a:lnTo>
                      <a:pt x="7" y="544"/>
                    </a:lnTo>
                    <a:lnTo>
                      <a:pt x="16" y="549"/>
                    </a:lnTo>
                    <a:lnTo>
                      <a:pt x="29" y="554"/>
                    </a:lnTo>
                    <a:lnTo>
                      <a:pt x="29" y="554"/>
                    </a:lnTo>
                    <a:lnTo>
                      <a:pt x="49" y="561"/>
                    </a:lnTo>
                    <a:lnTo>
                      <a:pt x="64" y="565"/>
                    </a:lnTo>
                    <a:lnTo>
                      <a:pt x="77" y="568"/>
                    </a:lnTo>
                    <a:lnTo>
                      <a:pt x="84" y="569"/>
                    </a:lnTo>
                    <a:lnTo>
                      <a:pt x="84" y="569"/>
                    </a:lnTo>
                    <a:lnTo>
                      <a:pt x="88" y="598"/>
                    </a:lnTo>
                    <a:lnTo>
                      <a:pt x="88" y="598"/>
                    </a:lnTo>
                    <a:lnTo>
                      <a:pt x="81" y="600"/>
                    </a:lnTo>
                    <a:lnTo>
                      <a:pt x="70" y="605"/>
                    </a:lnTo>
                    <a:lnTo>
                      <a:pt x="55" y="614"/>
                    </a:lnTo>
                    <a:lnTo>
                      <a:pt x="39" y="626"/>
                    </a:lnTo>
                    <a:lnTo>
                      <a:pt x="39" y="626"/>
                    </a:lnTo>
                    <a:lnTo>
                      <a:pt x="28" y="634"/>
                    </a:lnTo>
                    <a:lnTo>
                      <a:pt x="20" y="641"/>
                    </a:lnTo>
                    <a:lnTo>
                      <a:pt x="20" y="641"/>
                    </a:lnTo>
                    <a:lnTo>
                      <a:pt x="20" y="641"/>
                    </a:lnTo>
                    <a:lnTo>
                      <a:pt x="20" y="641"/>
                    </a:lnTo>
                    <a:lnTo>
                      <a:pt x="20" y="641"/>
                    </a:lnTo>
                    <a:lnTo>
                      <a:pt x="20" y="641"/>
                    </a:lnTo>
                    <a:lnTo>
                      <a:pt x="19" y="643"/>
                    </a:lnTo>
                    <a:lnTo>
                      <a:pt x="19" y="643"/>
                    </a:lnTo>
                    <a:lnTo>
                      <a:pt x="19" y="643"/>
                    </a:lnTo>
                    <a:lnTo>
                      <a:pt x="19" y="643"/>
                    </a:lnTo>
                    <a:lnTo>
                      <a:pt x="18" y="646"/>
                    </a:lnTo>
                    <a:lnTo>
                      <a:pt x="18" y="646"/>
                    </a:lnTo>
                    <a:lnTo>
                      <a:pt x="18" y="646"/>
                    </a:lnTo>
                    <a:lnTo>
                      <a:pt x="18" y="646"/>
                    </a:lnTo>
                    <a:lnTo>
                      <a:pt x="16" y="648"/>
                    </a:lnTo>
                    <a:lnTo>
                      <a:pt x="16" y="648"/>
                    </a:lnTo>
                    <a:lnTo>
                      <a:pt x="16" y="648"/>
                    </a:lnTo>
                    <a:lnTo>
                      <a:pt x="16" y="648"/>
                    </a:lnTo>
                    <a:lnTo>
                      <a:pt x="16" y="649"/>
                    </a:lnTo>
                    <a:lnTo>
                      <a:pt x="16" y="649"/>
                    </a:lnTo>
                    <a:lnTo>
                      <a:pt x="16" y="651"/>
                    </a:lnTo>
                    <a:lnTo>
                      <a:pt x="16" y="651"/>
                    </a:lnTo>
                    <a:lnTo>
                      <a:pt x="16" y="653"/>
                    </a:lnTo>
                    <a:lnTo>
                      <a:pt x="16" y="653"/>
                    </a:lnTo>
                    <a:lnTo>
                      <a:pt x="16" y="653"/>
                    </a:lnTo>
                    <a:lnTo>
                      <a:pt x="16" y="653"/>
                    </a:lnTo>
                    <a:lnTo>
                      <a:pt x="16" y="655"/>
                    </a:lnTo>
                    <a:lnTo>
                      <a:pt x="16" y="655"/>
                    </a:lnTo>
                    <a:lnTo>
                      <a:pt x="16" y="656"/>
                    </a:lnTo>
                    <a:lnTo>
                      <a:pt x="16" y="656"/>
                    </a:lnTo>
                    <a:lnTo>
                      <a:pt x="18" y="658"/>
                    </a:lnTo>
                    <a:lnTo>
                      <a:pt x="18" y="658"/>
                    </a:lnTo>
                    <a:lnTo>
                      <a:pt x="18" y="658"/>
                    </a:lnTo>
                    <a:lnTo>
                      <a:pt x="18" y="658"/>
                    </a:lnTo>
                    <a:lnTo>
                      <a:pt x="18" y="661"/>
                    </a:lnTo>
                    <a:lnTo>
                      <a:pt x="18" y="661"/>
                    </a:lnTo>
                    <a:lnTo>
                      <a:pt x="19" y="663"/>
                    </a:lnTo>
                    <a:lnTo>
                      <a:pt x="19" y="663"/>
                    </a:lnTo>
                    <a:lnTo>
                      <a:pt x="19" y="665"/>
                    </a:lnTo>
                    <a:lnTo>
                      <a:pt x="19" y="665"/>
                    </a:lnTo>
                    <a:lnTo>
                      <a:pt x="20" y="667"/>
                    </a:lnTo>
                    <a:lnTo>
                      <a:pt x="20" y="667"/>
                    </a:lnTo>
                    <a:lnTo>
                      <a:pt x="20" y="667"/>
                    </a:lnTo>
                    <a:lnTo>
                      <a:pt x="20" y="667"/>
                    </a:lnTo>
                    <a:lnTo>
                      <a:pt x="20" y="670"/>
                    </a:lnTo>
                    <a:lnTo>
                      <a:pt x="20" y="670"/>
                    </a:lnTo>
                    <a:lnTo>
                      <a:pt x="20" y="670"/>
                    </a:lnTo>
                    <a:lnTo>
                      <a:pt x="20" y="670"/>
                    </a:lnTo>
                    <a:lnTo>
                      <a:pt x="21" y="671"/>
                    </a:lnTo>
                    <a:lnTo>
                      <a:pt x="21" y="671"/>
                    </a:lnTo>
                    <a:lnTo>
                      <a:pt x="21" y="672"/>
                    </a:lnTo>
                    <a:lnTo>
                      <a:pt x="21" y="672"/>
                    </a:lnTo>
                    <a:lnTo>
                      <a:pt x="23" y="673"/>
                    </a:lnTo>
                    <a:lnTo>
                      <a:pt x="23" y="673"/>
                    </a:lnTo>
                    <a:lnTo>
                      <a:pt x="24" y="673"/>
                    </a:lnTo>
                    <a:lnTo>
                      <a:pt x="24" y="673"/>
                    </a:lnTo>
                    <a:lnTo>
                      <a:pt x="25" y="675"/>
                    </a:lnTo>
                    <a:lnTo>
                      <a:pt x="25" y="675"/>
                    </a:lnTo>
                    <a:lnTo>
                      <a:pt x="25" y="675"/>
                    </a:lnTo>
                    <a:lnTo>
                      <a:pt x="25" y="675"/>
                    </a:lnTo>
                    <a:lnTo>
                      <a:pt x="28" y="676"/>
                    </a:lnTo>
                    <a:lnTo>
                      <a:pt x="28" y="676"/>
                    </a:lnTo>
                    <a:lnTo>
                      <a:pt x="28" y="676"/>
                    </a:lnTo>
                    <a:lnTo>
                      <a:pt x="28" y="676"/>
                    </a:lnTo>
                    <a:lnTo>
                      <a:pt x="30" y="677"/>
                    </a:lnTo>
                    <a:lnTo>
                      <a:pt x="30" y="677"/>
                    </a:lnTo>
                    <a:lnTo>
                      <a:pt x="30" y="677"/>
                    </a:lnTo>
                    <a:lnTo>
                      <a:pt x="30" y="677"/>
                    </a:lnTo>
                    <a:lnTo>
                      <a:pt x="30" y="677"/>
                    </a:lnTo>
                    <a:lnTo>
                      <a:pt x="30" y="677"/>
                    </a:lnTo>
                    <a:lnTo>
                      <a:pt x="39" y="680"/>
                    </a:lnTo>
                    <a:lnTo>
                      <a:pt x="53" y="681"/>
                    </a:lnTo>
                    <a:lnTo>
                      <a:pt x="53" y="681"/>
                    </a:lnTo>
                    <a:lnTo>
                      <a:pt x="74" y="683"/>
                    </a:lnTo>
                    <a:lnTo>
                      <a:pt x="91" y="683"/>
                    </a:lnTo>
                    <a:lnTo>
                      <a:pt x="102" y="682"/>
                    </a:lnTo>
                    <a:lnTo>
                      <a:pt x="110" y="681"/>
                    </a:lnTo>
                    <a:lnTo>
                      <a:pt x="110" y="681"/>
                    </a:lnTo>
                    <a:lnTo>
                      <a:pt x="121" y="709"/>
                    </a:lnTo>
                    <a:lnTo>
                      <a:pt x="121" y="709"/>
                    </a:lnTo>
                    <a:lnTo>
                      <a:pt x="116" y="714"/>
                    </a:lnTo>
                    <a:lnTo>
                      <a:pt x="106" y="721"/>
                    </a:lnTo>
                    <a:lnTo>
                      <a:pt x="94" y="733"/>
                    </a:lnTo>
                    <a:lnTo>
                      <a:pt x="81" y="749"/>
                    </a:lnTo>
                    <a:lnTo>
                      <a:pt x="81" y="749"/>
                    </a:lnTo>
                    <a:lnTo>
                      <a:pt x="73" y="760"/>
                    </a:lnTo>
                    <a:lnTo>
                      <a:pt x="68" y="768"/>
                    </a:lnTo>
                    <a:lnTo>
                      <a:pt x="68" y="768"/>
                    </a:lnTo>
                    <a:lnTo>
                      <a:pt x="68" y="768"/>
                    </a:lnTo>
                    <a:lnTo>
                      <a:pt x="68" y="768"/>
                    </a:lnTo>
                    <a:lnTo>
                      <a:pt x="67" y="770"/>
                    </a:lnTo>
                    <a:lnTo>
                      <a:pt x="67" y="770"/>
                    </a:lnTo>
                    <a:lnTo>
                      <a:pt x="67" y="770"/>
                    </a:lnTo>
                    <a:lnTo>
                      <a:pt x="67" y="770"/>
                    </a:lnTo>
                    <a:lnTo>
                      <a:pt x="65" y="773"/>
                    </a:lnTo>
                    <a:lnTo>
                      <a:pt x="65" y="773"/>
                    </a:lnTo>
                    <a:lnTo>
                      <a:pt x="65" y="774"/>
                    </a:lnTo>
                    <a:lnTo>
                      <a:pt x="65" y="774"/>
                    </a:lnTo>
                    <a:lnTo>
                      <a:pt x="65" y="775"/>
                    </a:lnTo>
                    <a:lnTo>
                      <a:pt x="65" y="775"/>
                    </a:lnTo>
                    <a:lnTo>
                      <a:pt x="65" y="775"/>
                    </a:lnTo>
                    <a:lnTo>
                      <a:pt x="65" y="775"/>
                    </a:lnTo>
                    <a:lnTo>
                      <a:pt x="65" y="778"/>
                    </a:lnTo>
                    <a:lnTo>
                      <a:pt x="65" y="778"/>
                    </a:lnTo>
                    <a:lnTo>
                      <a:pt x="65" y="778"/>
                    </a:lnTo>
                    <a:lnTo>
                      <a:pt x="65" y="778"/>
                    </a:lnTo>
                    <a:lnTo>
                      <a:pt x="67" y="780"/>
                    </a:lnTo>
                    <a:lnTo>
                      <a:pt x="67" y="780"/>
                    </a:lnTo>
                    <a:lnTo>
                      <a:pt x="67" y="780"/>
                    </a:lnTo>
                    <a:lnTo>
                      <a:pt x="67" y="780"/>
                    </a:lnTo>
                    <a:lnTo>
                      <a:pt x="68" y="782"/>
                    </a:lnTo>
                    <a:lnTo>
                      <a:pt x="68" y="782"/>
                    </a:lnTo>
                    <a:lnTo>
                      <a:pt x="68" y="783"/>
                    </a:lnTo>
                    <a:lnTo>
                      <a:pt x="68" y="783"/>
                    </a:lnTo>
                    <a:lnTo>
                      <a:pt x="69" y="784"/>
                    </a:lnTo>
                    <a:lnTo>
                      <a:pt x="69" y="784"/>
                    </a:lnTo>
                    <a:lnTo>
                      <a:pt x="69" y="786"/>
                    </a:lnTo>
                    <a:lnTo>
                      <a:pt x="69" y="786"/>
                    </a:lnTo>
                    <a:lnTo>
                      <a:pt x="70" y="788"/>
                    </a:lnTo>
                    <a:lnTo>
                      <a:pt x="70" y="788"/>
                    </a:lnTo>
                    <a:lnTo>
                      <a:pt x="72" y="791"/>
                    </a:lnTo>
                    <a:lnTo>
                      <a:pt x="72" y="791"/>
                    </a:lnTo>
                    <a:lnTo>
                      <a:pt x="73" y="791"/>
                    </a:lnTo>
                    <a:lnTo>
                      <a:pt x="73" y="791"/>
                    </a:lnTo>
                    <a:lnTo>
                      <a:pt x="73" y="793"/>
                    </a:lnTo>
                    <a:lnTo>
                      <a:pt x="73" y="793"/>
                    </a:lnTo>
                    <a:lnTo>
                      <a:pt x="74" y="793"/>
                    </a:lnTo>
                    <a:lnTo>
                      <a:pt x="74" y="793"/>
                    </a:lnTo>
                    <a:lnTo>
                      <a:pt x="75" y="794"/>
                    </a:lnTo>
                    <a:lnTo>
                      <a:pt x="75" y="794"/>
                    </a:lnTo>
                    <a:lnTo>
                      <a:pt x="75" y="796"/>
                    </a:lnTo>
                    <a:lnTo>
                      <a:pt x="75" y="796"/>
                    </a:lnTo>
                    <a:lnTo>
                      <a:pt x="77" y="797"/>
                    </a:lnTo>
                    <a:lnTo>
                      <a:pt x="77" y="797"/>
                    </a:lnTo>
                    <a:lnTo>
                      <a:pt x="77" y="797"/>
                    </a:lnTo>
                    <a:lnTo>
                      <a:pt x="77" y="797"/>
                    </a:lnTo>
                    <a:lnTo>
                      <a:pt x="78" y="798"/>
                    </a:lnTo>
                    <a:lnTo>
                      <a:pt x="78" y="798"/>
                    </a:lnTo>
                    <a:lnTo>
                      <a:pt x="79" y="798"/>
                    </a:lnTo>
                    <a:lnTo>
                      <a:pt x="79" y="798"/>
                    </a:lnTo>
                    <a:lnTo>
                      <a:pt x="81" y="799"/>
                    </a:lnTo>
                    <a:lnTo>
                      <a:pt x="81" y="799"/>
                    </a:lnTo>
                    <a:lnTo>
                      <a:pt x="81" y="799"/>
                    </a:lnTo>
                    <a:lnTo>
                      <a:pt x="81" y="799"/>
                    </a:lnTo>
                    <a:lnTo>
                      <a:pt x="83" y="801"/>
                    </a:lnTo>
                    <a:lnTo>
                      <a:pt x="83" y="801"/>
                    </a:lnTo>
                    <a:lnTo>
                      <a:pt x="83" y="801"/>
                    </a:lnTo>
                    <a:lnTo>
                      <a:pt x="83" y="801"/>
                    </a:lnTo>
                    <a:lnTo>
                      <a:pt x="86" y="801"/>
                    </a:lnTo>
                    <a:lnTo>
                      <a:pt x="86" y="801"/>
                    </a:lnTo>
                    <a:lnTo>
                      <a:pt x="87" y="801"/>
                    </a:lnTo>
                    <a:lnTo>
                      <a:pt x="87" y="801"/>
                    </a:lnTo>
                    <a:lnTo>
                      <a:pt x="87" y="801"/>
                    </a:lnTo>
                    <a:lnTo>
                      <a:pt x="87" y="801"/>
                    </a:lnTo>
                    <a:lnTo>
                      <a:pt x="96" y="801"/>
                    </a:lnTo>
                    <a:lnTo>
                      <a:pt x="110" y="798"/>
                    </a:lnTo>
                    <a:lnTo>
                      <a:pt x="110" y="798"/>
                    </a:lnTo>
                    <a:lnTo>
                      <a:pt x="130" y="794"/>
                    </a:lnTo>
                    <a:lnTo>
                      <a:pt x="146" y="791"/>
                    </a:lnTo>
                    <a:lnTo>
                      <a:pt x="157" y="787"/>
                    </a:lnTo>
                    <a:lnTo>
                      <a:pt x="164" y="783"/>
                    </a:lnTo>
                    <a:lnTo>
                      <a:pt x="164" y="783"/>
                    </a:lnTo>
                    <a:lnTo>
                      <a:pt x="183" y="807"/>
                    </a:lnTo>
                    <a:lnTo>
                      <a:pt x="183" y="807"/>
                    </a:lnTo>
                    <a:lnTo>
                      <a:pt x="178" y="813"/>
                    </a:lnTo>
                    <a:lnTo>
                      <a:pt x="171" y="823"/>
                    </a:lnTo>
                    <a:lnTo>
                      <a:pt x="162" y="837"/>
                    </a:lnTo>
                    <a:lnTo>
                      <a:pt x="154" y="856"/>
                    </a:lnTo>
                    <a:lnTo>
                      <a:pt x="154" y="856"/>
                    </a:lnTo>
                    <a:lnTo>
                      <a:pt x="149" y="869"/>
                    </a:lnTo>
                    <a:lnTo>
                      <a:pt x="146" y="879"/>
                    </a:lnTo>
                    <a:lnTo>
                      <a:pt x="146" y="879"/>
                    </a:lnTo>
                    <a:lnTo>
                      <a:pt x="146" y="879"/>
                    </a:lnTo>
                    <a:lnTo>
                      <a:pt x="146" y="879"/>
                    </a:lnTo>
                    <a:lnTo>
                      <a:pt x="146" y="879"/>
                    </a:lnTo>
                    <a:lnTo>
                      <a:pt x="146" y="884"/>
                    </a:lnTo>
                    <a:lnTo>
                      <a:pt x="146" y="884"/>
                    </a:lnTo>
                    <a:lnTo>
                      <a:pt x="146" y="885"/>
                    </a:lnTo>
                    <a:lnTo>
                      <a:pt x="146" y="885"/>
                    </a:lnTo>
                    <a:lnTo>
                      <a:pt x="146" y="886"/>
                    </a:lnTo>
                    <a:lnTo>
                      <a:pt x="146" y="886"/>
                    </a:lnTo>
                    <a:lnTo>
                      <a:pt x="146" y="886"/>
                    </a:lnTo>
                    <a:lnTo>
                      <a:pt x="146" y="886"/>
                    </a:lnTo>
                    <a:lnTo>
                      <a:pt x="147" y="888"/>
                    </a:lnTo>
                    <a:lnTo>
                      <a:pt x="147" y="888"/>
                    </a:lnTo>
                    <a:lnTo>
                      <a:pt x="147" y="889"/>
                    </a:lnTo>
                    <a:lnTo>
                      <a:pt x="147" y="889"/>
                    </a:lnTo>
                    <a:lnTo>
                      <a:pt x="149" y="890"/>
                    </a:lnTo>
                    <a:lnTo>
                      <a:pt x="149" y="890"/>
                    </a:lnTo>
                    <a:lnTo>
                      <a:pt x="149" y="890"/>
                    </a:lnTo>
                    <a:lnTo>
                      <a:pt x="149" y="890"/>
                    </a:lnTo>
                    <a:lnTo>
                      <a:pt x="150" y="893"/>
                    </a:lnTo>
                    <a:lnTo>
                      <a:pt x="150" y="893"/>
                    </a:lnTo>
                    <a:lnTo>
                      <a:pt x="150" y="893"/>
                    </a:lnTo>
                    <a:lnTo>
                      <a:pt x="150" y="893"/>
                    </a:lnTo>
                    <a:lnTo>
                      <a:pt x="151" y="894"/>
                    </a:lnTo>
                    <a:lnTo>
                      <a:pt x="151" y="894"/>
                    </a:lnTo>
                    <a:lnTo>
                      <a:pt x="152" y="895"/>
                    </a:lnTo>
                    <a:lnTo>
                      <a:pt x="152" y="895"/>
                    </a:lnTo>
                    <a:lnTo>
                      <a:pt x="154" y="896"/>
                    </a:lnTo>
                    <a:lnTo>
                      <a:pt x="154" y="896"/>
                    </a:lnTo>
                    <a:lnTo>
                      <a:pt x="156" y="899"/>
                    </a:lnTo>
                    <a:lnTo>
                      <a:pt x="156" y="899"/>
                    </a:lnTo>
                    <a:close/>
                    <a:moveTo>
                      <a:pt x="447" y="505"/>
                    </a:moveTo>
                    <a:lnTo>
                      <a:pt x="447" y="505"/>
                    </a:lnTo>
                    <a:lnTo>
                      <a:pt x="450" y="497"/>
                    </a:lnTo>
                    <a:lnTo>
                      <a:pt x="452" y="490"/>
                    </a:lnTo>
                    <a:lnTo>
                      <a:pt x="457" y="482"/>
                    </a:lnTo>
                    <a:lnTo>
                      <a:pt x="461" y="476"/>
                    </a:lnTo>
                    <a:lnTo>
                      <a:pt x="466" y="469"/>
                    </a:lnTo>
                    <a:lnTo>
                      <a:pt x="472" y="464"/>
                    </a:lnTo>
                    <a:lnTo>
                      <a:pt x="485" y="455"/>
                    </a:lnTo>
                    <a:lnTo>
                      <a:pt x="499" y="448"/>
                    </a:lnTo>
                    <a:lnTo>
                      <a:pt x="506" y="447"/>
                    </a:lnTo>
                    <a:lnTo>
                      <a:pt x="515" y="445"/>
                    </a:lnTo>
                    <a:lnTo>
                      <a:pt x="523" y="444"/>
                    </a:lnTo>
                    <a:lnTo>
                      <a:pt x="530" y="444"/>
                    </a:lnTo>
                    <a:lnTo>
                      <a:pt x="539" y="445"/>
                    </a:lnTo>
                    <a:lnTo>
                      <a:pt x="547" y="447"/>
                    </a:lnTo>
                    <a:lnTo>
                      <a:pt x="547" y="447"/>
                    </a:lnTo>
                    <a:lnTo>
                      <a:pt x="556" y="449"/>
                    </a:lnTo>
                    <a:lnTo>
                      <a:pt x="563" y="453"/>
                    </a:lnTo>
                    <a:lnTo>
                      <a:pt x="569" y="457"/>
                    </a:lnTo>
                    <a:lnTo>
                      <a:pt x="576" y="462"/>
                    </a:lnTo>
                    <a:lnTo>
                      <a:pt x="582" y="467"/>
                    </a:lnTo>
                    <a:lnTo>
                      <a:pt x="587" y="472"/>
                    </a:lnTo>
                    <a:lnTo>
                      <a:pt x="597" y="484"/>
                    </a:lnTo>
                    <a:lnTo>
                      <a:pt x="603" y="500"/>
                    </a:lnTo>
                    <a:lnTo>
                      <a:pt x="606" y="507"/>
                    </a:lnTo>
                    <a:lnTo>
                      <a:pt x="607" y="515"/>
                    </a:lnTo>
                    <a:lnTo>
                      <a:pt x="607" y="522"/>
                    </a:lnTo>
                    <a:lnTo>
                      <a:pt x="607" y="531"/>
                    </a:lnTo>
                    <a:lnTo>
                      <a:pt x="607" y="539"/>
                    </a:lnTo>
                    <a:lnTo>
                      <a:pt x="605" y="547"/>
                    </a:lnTo>
                    <a:lnTo>
                      <a:pt x="605" y="547"/>
                    </a:lnTo>
                    <a:lnTo>
                      <a:pt x="602" y="555"/>
                    </a:lnTo>
                    <a:lnTo>
                      <a:pt x="600" y="563"/>
                    </a:lnTo>
                    <a:lnTo>
                      <a:pt x="595" y="570"/>
                    </a:lnTo>
                    <a:lnTo>
                      <a:pt x="591" y="576"/>
                    </a:lnTo>
                    <a:lnTo>
                      <a:pt x="586" y="581"/>
                    </a:lnTo>
                    <a:lnTo>
                      <a:pt x="579" y="588"/>
                    </a:lnTo>
                    <a:lnTo>
                      <a:pt x="567" y="597"/>
                    </a:lnTo>
                    <a:lnTo>
                      <a:pt x="553" y="603"/>
                    </a:lnTo>
                    <a:lnTo>
                      <a:pt x="545" y="605"/>
                    </a:lnTo>
                    <a:lnTo>
                      <a:pt x="537" y="607"/>
                    </a:lnTo>
                    <a:lnTo>
                      <a:pt x="529" y="608"/>
                    </a:lnTo>
                    <a:lnTo>
                      <a:pt x="521" y="608"/>
                    </a:lnTo>
                    <a:lnTo>
                      <a:pt x="513" y="607"/>
                    </a:lnTo>
                    <a:lnTo>
                      <a:pt x="505" y="605"/>
                    </a:lnTo>
                    <a:lnTo>
                      <a:pt x="505" y="605"/>
                    </a:lnTo>
                    <a:lnTo>
                      <a:pt x="496" y="602"/>
                    </a:lnTo>
                    <a:lnTo>
                      <a:pt x="489" y="599"/>
                    </a:lnTo>
                    <a:lnTo>
                      <a:pt x="482" y="595"/>
                    </a:lnTo>
                    <a:lnTo>
                      <a:pt x="476" y="590"/>
                    </a:lnTo>
                    <a:lnTo>
                      <a:pt x="470" y="585"/>
                    </a:lnTo>
                    <a:lnTo>
                      <a:pt x="465" y="579"/>
                    </a:lnTo>
                    <a:lnTo>
                      <a:pt x="455" y="566"/>
                    </a:lnTo>
                    <a:lnTo>
                      <a:pt x="448" y="552"/>
                    </a:lnTo>
                    <a:lnTo>
                      <a:pt x="446" y="545"/>
                    </a:lnTo>
                    <a:lnTo>
                      <a:pt x="445" y="537"/>
                    </a:lnTo>
                    <a:lnTo>
                      <a:pt x="445" y="529"/>
                    </a:lnTo>
                    <a:lnTo>
                      <a:pt x="445" y="521"/>
                    </a:lnTo>
                    <a:lnTo>
                      <a:pt x="445" y="513"/>
                    </a:lnTo>
                    <a:lnTo>
                      <a:pt x="447" y="505"/>
                    </a:lnTo>
                    <a:lnTo>
                      <a:pt x="447" y="5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4" name="Freeform 42">
                <a:extLst>
                  <a:ext uri="{FF2B5EF4-FFF2-40B4-BE49-F238E27FC236}">
                    <a16:creationId xmlns:a16="http://schemas.microsoft.com/office/drawing/2014/main" xmlns="" id="{AF29D979-C48E-4E51-8D9C-36CEDA6A72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66338" y="4313414"/>
                <a:ext cx="836907" cy="836907"/>
              </a:xfrm>
              <a:custGeom>
                <a:avLst/>
                <a:gdLst>
                  <a:gd name="T0" fmla="*/ 111 w 1294"/>
                  <a:gd name="T1" fmla="*/ 283 h 1294"/>
                  <a:gd name="T2" fmla="*/ 67 w 1294"/>
                  <a:gd name="T3" fmla="*/ 361 h 1294"/>
                  <a:gd name="T4" fmla="*/ 60 w 1294"/>
                  <a:gd name="T5" fmla="*/ 393 h 1294"/>
                  <a:gd name="T6" fmla="*/ 22 w 1294"/>
                  <a:gd name="T7" fmla="*/ 476 h 1294"/>
                  <a:gd name="T8" fmla="*/ 29 w 1294"/>
                  <a:gd name="T9" fmla="*/ 567 h 1294"/>
                  <a:gd name="T10" fmla="*/ 0 w 1294"/>
                  <a:gd name="T11" fmla="*/ 598 h 1294"/>
                  <a:gd name="T12" fmla="*/ 4 w 1294"/>
                  <a:gd name="T13" fmla="*/ 688 h 1294"/>
                  <a:gd name="T14" fmla="*/ 8 w 1294"/>
                  <a:gd name="T15" fmla="*/ 718 h 1294"/>
                  <a:gd name="T16" fmla="*/ 19 w 1294"/>
                  <a:gd name="T17" fmla="*/ 809 h 1294"/>
                  <a:gd name="T18" fmla="*/ 97 w 1294"/>
                  <a:gd name="T19" fmla="*/ 834 h 1294"/>
                  <a:gd name="T20" fmla="*/ 63 w 1294"/>
                  <a:gd name="T21" fmla="*/ 928 h 1294"/>
                  <a:gd name="T22" fmla="*/ 111 w 1294"/>
                  <a:gd name="T23" fmla="*/ 1010 h 1294"/>
                  <a:gd name="T24" fmla="*/ 167 w 1294"/>
                  <a:gd name="T25" fmla="*/ 1022 h 1294"/>
                  <a:gd name="T26" fmla="*/ 191 w 1294"/>
                  <a:gd name="T27" fmla="*/ 1107 h 1294"/>
                  <a:gd name="T28" fmla="*/ 265 w 1294"/>
                  <a:gd name="T29" fmla="*/ 1165 h 1294"/>
                  <a:gd name="T30" fmla="*/ 286 w 1294"/>
                  <a:gd name="T31" fmla="*/ 1184 h 1294"/>
                  <a:gd name="T32" fmla="*/ 366 w 1294"/>
                  <a:gd name="T33" fmla="*/ 1231 h 1294"/>
                  <a:gd name="T34" fmla="*/ 419 w 1294"/>
                  <a:gd name="T35" fmla="*/ 1212 h 1294"/>
                  <a:gd name="T36" fmla="*/ 483 w 1294"/>
                  <a:gd name="T37" fmla="*/ 1273 h 1294"/>
                  <a:gd name="T38" fmla="*/ 575 w 1294"/>
                  <a:gd name="T39" fmla="*/ 1286 h 1294"/>
                  <a:gd name="T40" fmla="*/ 603 w 1294"/>
                  <a:gd name="T41" fmla="*/ 1292 h 1294"/>
                  <a:gd name="T42" fmla="*/ 695 w 1294"/>
                  <a:gd name="T43" fmla="*/ 1292 h 1294"/>
                  <a:gd name="T44" fmla="*/ 721 w 1294"/>
                  <a:gd name="T45" fmla="*/ 1284 h 1294"/>
                  <a:gd name="T46" fmla="*/ 812 w 1294"/>
                  <a:gd name="T47" fmla="*/ 1273 h 1294"/>
                  <a:gd name="T48" fmla="*/ 870 w 1294"/>
                  <a:gd name="T49" fmla="*/ 1203 h 1294"/>
                  <a:gd name="T50" fmla="*/ 929 w 1294"/>
                  <a:gd name="T51" fmla="*/ 1231 h 1294"/>
                  <a:gd name="T52" fmla="*/ 1008 w 1294"/>
                  <a:gd name="T53" fmla="*/ 1184 h 1294"/>
                  <a:gd name="T54" fmla="*/ 1030 w 1294"/>
                  <a:gd name="T55" fmla="*/ 1165 h 1294"/>
                  <a:gd name="T56" fmla="*/ 1102 w 1294"/>
                  <a:gd name="T57" fmla="*/ 1110 h 1294"/>
                  <a:gd name="T58" fmla="*/ 1085 w 1294"/>
                  <a:gd name="T59" fmla="*/ 1030 h 1294"/>
                  <a:gd name="T60" fmla="*/ 1182 w 1294"/>
                  <a:gd name="T61" fmla="*/ 1014 h 1294"/>
                  <a:gd name="T62" fmla="*/ 1224 w 1294"/>
                  <a:gd name="T63" fmla="*/ 933 h 1294"/>
                  <a:gd name="T64" fmla="*/ 1239 w 1294"/>
                  <a:gd name="T65" fmla="*/ 909 h 1294"/>
                  <a:gd name="T66" fmla="*/ 1272 w 1294"/>
                  <a:gd name="T67" fmla="*/ 822 h 1294"/>
                  <a:gd name="T68" fmla="*/ 1244 w 1294"/>
                  <a:gd name="T69" fmla="*/ 775 h 1294"/>
                  <a:gd name="T70" fmla="*/ 1294 w 1294"/>
                  <a:gd name="T71" fmla="*/ 700 h 1294"/>
                  <a:gd name="T72" fmla="*/ 1289 w 1294"/>
                  <a:gd name="T73" fmla="*/ 607 h 1294"/>
                  <a:gd name="T74" fmla="*/ 1291 w 1294"/>
                  <a:gd name="T75" fmla="*/ 578 h 1294"/>
                  <a:gd name="T76" fmla="*/ 1277 w 1294"/>
                  <a:gd name="T77" fmla="*/ 487 h 1294"/>
                  <a:gd name="T78" fmla="*/ 1243 w 1294"/>
                  <a:gd name="T79" fmla="*/ 460 h 1294"/>
                  <a:gd name="T80" fmla="*/ 1233 w 1294"/>
                  <a:gd name="T81" fmla="*/ 368 h 1294"/>
                  <a:gd name="T82" fmla="*/ 1185 w 1294"/>
                  <a:gd name="T83" fmla="*/ 288 h 1294"/>
                  <a:gd name="T84" fmla="*/ 1162 w 1294"/>
                  <a:gd name="T85" fmla="*/ 264 h 1294"/>
                  <a:gd name="T86" fmla="*/ 1108 w 1294"/>
                  <a:gd name="T87" fmla="*/ 190 h 1294"/>
                  <a:gd name="T88" fmla="*/ 1030 w 1294"/>
                  <a:gd name="T89" fmla="*/ 132 h 1294"/>
                  <a:gd name="T90" fmla="*/ 1011 w 1294"/>
                  <a:gd name="T91" fmla="*/ 110 h 1294"/>
                  <a:gd name="T92" fmla="*/ 930 w 1294"/>
                  <a:gd name="T93" fmla="*/ 64 h 1294"/>
                  <a:gd name="T94" fmla="*/ 901 w 1294"/>
                  <a:gd name="T95" fmla="*/ 59 h 1294"/>
                  <a:gd name="T96" fmla="*/ 818 w 1294"/>
                  <a:gd name="T97" fmla="*/ 20 h 1294"/>
                  <a:gd name="T98" fmla="*/ 721 w 1294"/>
                  <a:gd name="T99" fmla="*/ 11 h 1294"/>
                  <a:gd name="T100" fmla="*/ 691 w 1294"/>
                  <a:gd name="T101" fmla="*/ 1 h 1294"/>
                  <a:gd name="T102" fmla="*/ 600 w 1294"/>
                  <a:gd name="T103" fmla="*/ 0 h 1294"/>
                  <a:gd name="T104" fmla="*/ 574 w 1294"/>
                  <a:gd name="T105" fmla="*/ 11 h 1294"/>
                  <a:gd name="T106" fmla="*/ 477 w 1294"/>
                  <a:gd name="T107" fmla="*/ 21 h 1294"/>
                  <a:gd name="T108" fmla="*/ 393 w 1294"/>
                  <a:gd name="T109" fmla="*/ 59 h 1294"/>
                  <a:gd name="T110" fmla="*/ 365 w 1294"/>
                  <a:gd name="T111" fmla="*/ 64 h 1294"/>
                  <a:gd name="T112" fmla="*/ 286 w 1294"/>
                  <a:gd name="T113" fmla="*/ 110 h 1294"/>
                  <a:gd name="T114" fmla="*/ 265 w 1294"/>
                  <a:gd name="T115" fmla="*/ 130 h 1294"/>
                  <a:gd name="T116" fmla="*/ 193 w 1294"/>
                  <a:gd name="T117" fmla="*/ 184 h 1294"/>
                  <a:gd name="T118" fmla="*/ 194 w 1294"/>
                  <a:gd name="T119" fmla="*/ 283 h 1294"/>
                  <a:gd name="T120" fmla="*/ 847 w 1294"/>
                  <a:gd name="T121" fmla="*/ 195 h 1294"/>
                  <a:gd name="T122" fmla="*/ 895 w 1294"/>
                  <a:gd name="T123" fmla="*/ 1076 h 1294"/>
                  <a:gd name="T124" fmla="*/ 157 w 1294"/>
                  <a:gd name="T125" fmla="*/ 593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94" h="1294">
                    <a:moveTo>
                      <a:pt x="134" y="264"/>
                    </a:moveTo>
                    <a:lnTo>
                      <a:pt x="134" y="264"/>
                    </a:lnTo>
                    <a:lnTo>
                      <a:pt x="130" y="264"/>
                    </a:lnTo>
                    <a:lnTo>
                      <a:pt x="130" y="264"/>
                    </a:lnTo>
                    <a:lnTo>
                      <a:pt x="130" y="264"/>
                    </a:lnTo>
                    <a:lnTo>
                      <a:pt x="130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25" y="266"/>
                    </a:lnTo>
                    <a:lnTo>
                      <a:pt x="125" y="266"/>
                    </a:lnTo>
                    <a:lnTo>
                      <a:pt x="125" y="266"/>
                    </a:lnTo>
                    <a:lnTo>
                      <a:pt x="125" y="266"/>
                    </a:lnTo>
                    <a:lnTo>
                      <a:pt x="123" y="266"/>
                    </a:lnTo>
                    <a:lnTo>
                      <a:pt x="123" y="266"/>
                    </a:lnTo>
                    <a:lnTo>
                      <a:pt x="123" y="267"/>
                    </a:lnTo>
                    <a:lnTo>
                      <a:pt x="123" y="267"/>
                    </a:lnTo>
                    <a:lnTo>
                      <a:pt x="121" y="267"/>
                    </a:lnTo>
                    <a:lnTo>
                      <a:pt x="121" y="267"/>
                    </a:lnTo>
                    <a:lnTo>
                      <a:pt x="121" y="268"/>
                    </a:lnTo>
                    <a:lnTo>
                      <a:pt x="121" y="268"/>
                    </a:lnTo>
                    <a:lnTo>
                      <a:pt x="120" y="269"/>
                    </a:lnTo>
                    <a:lnTo>
                      <a:pt x="120" y="269"/>
                    </a:lnTo>
                    <a:lnTo>
                      <a:pt x="119" y="269"/>
                    </a:lnTo>
                    <a:lnTo>
                      <a:pt x="119" y="269"/>
                    </a:lnTo>
                    <a:lnTo>
                      <a:pt x="118" y="272"/>
                    </a:lnTo>
                    <a:lnTo>
                      <a:pt x="118" y="272"/>
                    </a:lnTo>
                    <a:lnTo>
                      <a:pt x="118" y="272"/>
                    </a:lnTo>
                    <a:lnTo>
                      <a:pt x="118" y="272"/>
                    </a:lnTo>
                    <a:lnTo>
                      <a:pt x="116" y="275"/>
                    </a:lnTo>
                    <a:lnTo>
                      <a:pt x="116" y="275"/>
                    </a:lnTo>
                    <a:lnTo>
                      <a:pt x="115" y="277"/>
                    </a:lnTo>
                    <a:lnTo>
                      <a:pt x="115" y="277"/>
                    </a:lnTo>
                    <a:lnTo>
                      <a:pt x="114" y="277"/>
                    </a:lnTo>
                    <a:lnTo>
                      <a:pt x="114" y="277"/>
                    </a:lnTo>
                    <a:lnTo>
                      <a:pt x="113" y="280"/>
                    </a:lnTo>
                    <a:lnTo>
                      <a:pt x="113" y="280"/>
                    </a:lnTo>
                    <a:lnTo>
                      <a:pt x="113" y="280"/>
                    </a:lnTo>
                    <a:lnTo>
                      <a:pt x="113" y="280"/>
                    </a:lnTo>
                    <a:lnTo>
                      <a:pt x="111" y="281"/>
                    </a:lnTo>
                    <a:lnTo>
                      <a:pt x="111" y="281"/>
                    </a:lnTo>
                    <a:lnTo>
                      <a:pt x="111" y="282"/>
                    </a:lnTo>
                    <a:lnTo>
                      <a:pt x="111" y="282"/>
                    </a:lnTo>
                    <a:lnTo>
                      <a:pt x="111" y="283"/>
                    </a:lnTo>
                    <a:lnTo>
                      <a:pt x="111" y="283"/>
                    </a:lnTo>
                    <a:lnTo>
                      <a:pt x="111" y="283"/>
                    </a:lnTo>
                    <a:lnTo>
                      <a:pt x="111" y="283"/>
                    </a:lnTo>
                    <a:lnTo>
                      <a:pt x="110" y="286"/>
                    </a:lnTo>
                    <a:lnTo>
                      <a:pt x="110" y="286"/>
                    </a:lnTo>
                    <a:lnTo>
                      <a:pt x="110" y="286"/>
                    </a:lnTo>
                    <a:lnTo>
                      <a:pt x="110" y="286"/>
                    </a:lnTo>
                    <a:lnTo>
                      <a:pt x="111" y="288"/>
                    </a:lnTo>
                    <a:lnTo>
                      <a:pt x="111" y="288"/>
                    </a:lnTo>
                    <a:lnTo>
                      <a:pt x="111" y="288"/>
                    </a:lnTo>
                    <a:lnTo>
                      <a:pt x="111" y="288"/>
                    </a:lnTo>
                    <a:lnTo>
                      <a:pt x="111" y="291"/>
                    </a:lnTo>
                    <a:lnTo>
                      <a:pt x="111" y="291"/>
                    </a:lnTo>
                    <a:lnTo>
                      <a:pt x="111" y="291"/>
                    </a:lnTo>
                    <a:lnTo>
                      <a:pt x="111" y="291"/>
                    </a:lnTo>
                    <a:lnTo>
                      <a:pt x="113" y="295"/>
                    </a:lnTo>
                    <a:lnTo>
                      <a:pt x="113" y="295"/>
                    </a:lnTo>
                    <a:lnTo>
                      <a:pt x="113" y="295"/>
                    </a:lnTo>
                    <a:lnTo>
                      <a:pt x="113" y="295"/>
                    </a:lnTo>
                    <a:lnTo>
                      <a:pt x="113" y="295"/>
                    </a:lnTo>
                    <a:lnTo>
                      <a:pt x="123" y="311"/>
                    </a:lnTo>
                    <a:lnTo>
                      <a:pt x="123" y="311"/>
                    </a:lnTo>
                    <a:lnTo>
                      <a:pt x="131" y="322"/>
                    </a:lnTo>
                    <a:lnTo>
                      <a:pt x="139" y="332"/>
                    </a:lnTo>
                    <a:lnTo>
                      <a:pt x="152" y="345"/>
                    </a:lnTo>
                    <a:lnTo>
                      <a:pt x="152" y="345"/>
                    </a:lnTo>
                    <a:lnTo>
                      <a:pt x="139" y="366"/>
                    </a:lnTo>
                    <a:lnTo>
                      <a:pt x="139" y="366"/>
                    </a:lnTo>
                    <a:lnTo>
                      <a:pt x="121" y="363"/>
                    </a:lnTo>
                    <a:lnTo>
                      <a:pt x="109" y="361"/>
                    </a:lnTo>
                    <a:lnTo>
                      <a:pt x="94" y="360"/>
                    </a:lnTo>
                    <a:lnTo>
                      <a:pt x="94" y="360"/>
                    </a:lnTo>
                    <a:lnTo>
                      <a:pt x="76" y="359"/>
                    </a:lnTo>
                    <a:lnTo>
                      <a:pt x="76" y="359"/>
                    </a:lnTo>
                    <a:lnTo>
                      <a:pt x="76" y="359"/>
                    </a:lnTo>
                    <a:lnTo>
                      <a:pt x="76" y="359"/>
                    </a:lnTo>
                    <a:lnTo>
                      <a:pt x="75" y="360"/>
                    </a:lnTo>
                    <a:lnTo>
                      <a:pt x="75" y="360"/>
                    </a:lnTo>
                    <a:lnTo>
                      <a:pt x="72" y="360"/>
                    </a:lnTo>
                    <a:lnTo>
                      <a:pt x="72" y="360"/>
                    </a:lnTo>
                    <a:lnTo>
                      <a:pt x="72" y="360"/>
                    </a:lnTo>
                    <a:lnTo>
                      <a:pt x="72" y="360"/>
                    </a:lnTo>
                    <a:lnTo>
                      <a:pt x="70" y="360"/>
                    </a:lnTo>
                    <a:lnTo>
                      <a:pt x="70" y="360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7" y="361"/>
                    </a:lnTo>
                    <a:lnTo>
                      <a:pt x="67" y="361"/>
                    </a:lnTo>
                    <a:lnTo>
                      <a:pt x="67" y="361"/>
                    </a:lnTo>
                    <a:lnTo>
                      <a:pt x="67" y="361"/>
                    </a:lnTo>
                    <a:lnTo>
                      <a:pt x="65" y="363"/>
                    </a:lnTo>
                    <a:lnTo>
                      <a:pt x="65" y="363"/>
                    </a:lnTo>
                    <a:lnTo>
                      <a:pt x="65" y="364"/>
                    </a:lnTo>
                    <a:lnTo>
                      <a:pt x="65" y="364"/>
                    </a:lnTo>
                    <a:lnTo>
                      <a:pt x="63" y="365"/>
                    </a:lnTo>
                    <a:lnTo>
                      <a:pt x="63" y="365"/>
                    </a:lnTo>
                    <a:lnTo>
                      <a:pt x="63" y="365"/>
                    </a:lnTo>
                    <a:lnTo>
                      <a:pt x="63" y="365"/>
                    </a:lnTo>
                    <a:lnTo>
                      <a:pt x="62" y="366"/>
                    </a:lnTo>
                    <a:lnTo>
                      <a:pt x="62" y="366"/>
                    </a:lnTo>
                    <a:lnTo>
                      <a:pt x="62" y="368"/>
                    </a:lnTo>
                    <a:lnTo>
                      <a:pt x="62" y="368"/>
                    </a:lnTo>
                    <a:lnTo>
                      <a:pt x="61" y="369"/>
                    </a:lnTo>
                    <a:lnTo>
                      <a:pt x="61" y="369"/>
                    </a:lnTo>
                    <a:lnTo>
                      <a:pt x="61" y="370"/>
                    </a:lnTo>
                    <a:lnTo>
                      <a:pt x="61" y="370"/>
                    </a:lnTo>
                    <a:lnTo>
                      <a:pt x="60" y="373"/>
                    </a:lnTo>
                    <a:lnTo>
                      <a:pt x="60" y="373"/>
                    </a:lnTo>
                    <a:lnTo>
                      <a:pt x="58" y="375"/>
                    </a:lnTo>
                    <a:lnTo>
                      <a:pt x="58" y="375"/>
                    </a:lnTo>
                    <a:lnTo>
                      <a:pt x="58" y="375"/>
                    </a:lnTo>
                    <a:lnTo>
                      <a:pt x="58" y="375"/>
                    </a:lnTo>
                    <a:lnTo>
                      <a:pt x="57" y="378"/>
                    </a:lnTo>
                    <a:lnTo>
                      <a:pt x="57" y="378"/>
                    </a:lnTo>
                    <a:lnTo>
                      <a:pt x="57" y="378"/>
                    </a:lnTo>
                    <a:lnTo>
                      <a:pt x="57" y="378"/>
                    </a:lnTo>
                    <a:lnTo>
                      <a:pt x="56" y="380"/>
                    </a:lnTo>
                    <a:lnTo>
                      <a:pt x="56" y="380"/>
                    </a:lnTo>
                    <a:lnTo>
                      <a:pt x="56" y="380"/>
                    </a:lnTo>
                    <a:lnTo>
                      <a:pt x="56" y="380"/>
                    </a:lnTo>
                    <a:lnTo>
                      <a:pt x="56" y="382"/>
                    </a:lnTo>
                    <a:lnTo>
                      <a:pt x="56" y="382"/>
                    </a:lnTo>
                    <a:lnTo>
                      <a:pt x="56" y="383"/>
                    </a:lnTo>
                    <a:lnTo>
                      <a:pt x="56" y="383"/>
                    </a:lnTo>
                    <a:lnTo>
                      <a:pt x="56" y="384"/>
                    </a:lnTo>
                    <a:lnTo>
                      <a:pt x="56" y="384"/>
                    </a:lnTo>
                    <a:lnTo>
                      <a:pt x="56" y="385"/>
                    </a:lnTo>
                    <a:lnTo>
                      <a:pt x="56" y="385"/>
                    </a:lnTo>
                    <a:lnTo>
                      <a:pt x="57" y="387"/>
                    </a:lnTo>
                    <a:lnTo>
                      <a:pt x="57" y="387"/>
                    </a:lnTo>
                    <a:lnTo>
                      <a:pt x="57" y="388"/>
                    </a:lnTo>
                    <a:lnTo>
                      <a:pt x="57" y="388"/>
                    </a:lnTo>
                    <a:lnTo>
                      <a:pt x="60" y="393"/>
                    </a:lnTo>
                    <a:lnTo>
                      <a:pt x="60" y="393"/>
                    </a:lnTo>
                    <a:lnTo>
                      <a:pt x="60" y="393"/>
                    </a:lnTo>
                    <a:lnTo>
                      <a:pt x="60" y="393"/>
                    </a:lnTo>
                    <a:lnTo>
                      <a:pt x="60" y="393"/>
                    </a:lnTo>
                    <a:lnTo>
                      <a:pt x="72" y="407"/>
                    </a:lnTo>
                    <a:lnTo>
                      <a:pt x="72" y="407"/>
                    </a:lnTo>
                    <a:lnTo>
                      <a:pt x="82" y="417"/>
                    </a:lnTo>
                    <a:lnTo>
                      <a:pt x="92" y="426"/>
                    </a:lnTo>
                    <a:lnTo>
                      <a:pt x="106" y="436"/>
                    </a:lnTo>
                    <a:lnTo>
                      <a:pt x="106" y="436"/>
                    </a:lnTo>
                    <a:lnTo>
                      <a:pt x="97" y="460"/>
                    </a:lnTo>
                    <a:lnTo>
                      <a:pt x="97" y="460"/>
                    </a:lnTo>
                    <a:lnTo>
                      <a:pt x="80" y="458"/>
                    </a:lnTo>
                    <a:lnTo>
                      <a:pt x="67" y="458"/>
                    </a:lnTo>
                    <a:lnTo>
                      <a:pt x="53" y="460"/>
                    </a:lnTo>
                    <a:lnTo>
                      <a:pt x="53" y="460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34" y="463"/>
                    </a:lnTo>
                    <a:lnTo>
                      <a:pt x="28" y="466"/>
                    </a:lnTo>
                    <a:lnTo>
                      <a:pt x="28" y="466"/>
                    </a:lnTo>
                    <a:lnTo>
                      <a:pt x="28" y="466"/>
                    </a:lnTo>
                    <a:lnTo>
                      <a:pt x="28" y="466"/>
                    </a:lnTo>
                    <a:lnTo>
                      <a:pt x="27" y="467"/>
                    </a:lnTo>
                    <a:lnTo>
                      <a:pt x="27" y="467"/>
                    </a:lnTo>
                    <a:lnTo>
                      <a:pt x="26" y="467"/>
                    </a:lnTo>
                    <a:lnTo>
                      <a:pt x="26" y="467"/>
                    </a:lnTo>
                    <a:lnTo>
                      <a:pt x="24" y="469"/>
                    </a:lnTo>
                    <a:lnTo>
                      <a:pt x="24" y="469"/>
                    </a:lnTo>
                    <a:lnTo>
                      <a:pt x="24" y="469"/>
                    </a:lnTo>
                    <a:lnTo>
                      <a:pt x="24" y="469"/>
                    </a:lnTo>
                    <a:lnTo>
                      <a:pt x="23" y="470"/>
                    </a:lnTo>
                    <a:lnTo>
                      <a:pt x="23" y="470"/>
                    </a:lnTo>
                    <a:lnTo>
                      <a:pt x="23" y="471"/>
                    </a:lnTo>
                    <a:lnTo>
                      <a:pt x="23" y="471"/>
                    </a:lnTo>
                    <a:lnTo>
                      <a:pt x="23" y="472"/>
                    </a:lnTo>
                    <a:lnTo>
                      <a:pt x="23" y="472"/>
                    </a:lnTo>
                    <a:lnTo>
                      <a:pt x="22" y="474"/>
                    </a:lnTo>
                    <a:lnTo>
                      <a:pt x="22" y="474"/>
                    </a:lnTo>
                    <a:lnTo>
                      <a:pt x="22" y="475"/>
                    </a:lnTo>
                    <a:lnTo>
                      <a:pt x="22" y="475"/>
                    </a:lnTo>
                    <a:lnTo>
                      <a:pt x="22" y="476"/>
                    </a:lnTo>
                    <a:lnTo>
                      <a:pt x="22" y="476"/>
                    </a:lnTo>
                    <a:lnTo>
                      <a:pt x="21" y="479"/>
                    </a:lnTo>
                    <a:lnTo>
                      <a:pt x="21" y="479"/>
                    </a:lnTo>
                    <a:lnTo>
                      <a:pt x="21" y="481"/>
                    </a:lnTo>
                    <a:lnTo>
                      <a:pt x="21" y="481"/>
                    </a:lnTo>
                    <a:lnTo>
                      <a:pt x="21" y="482"/>
                    </a:lnTo>
                    <a:lnTo>
                      <a:pt x="21" y="482"/>
                    </a:lnTo>
                    <a:lnTo>
                      <a:pt x="19" y="484"/>
                    </a:lnTo>
                    <a:lnTo>
                      <a:pt x="19" y="484"/>
                    </a:lnTo>
                    <a:lnTo>
                      <a:pt x="19" y="485"/>
                    </a:lnTo>
                    <a:lnTo>
                      <a:pt x="19" y="485"/>
                    </a:lnTo>
                    <a:lnTo>
                      <a:pt x="19" y="486"/>
                    </a:lnTo>
                    <a:lnTo>
                      <a:pt x="19" y="486"/>
                    </a:lnTo>
                    <a:lnTo>
                      <a:pt x="19" y="487"/>
                    </a:lnTo>
                    <a:lnTo>
                      <a:pt x="19" y="487"/>
                    </a:lnTo>
                    <a:lnTo>
                      <a:pt x="19" y="489"/>
                    </a:lnTo>
                    <a:lnTo>
                      <a:pt x="19" y="489"/>
                    </a:lnTo>
                    <a:lnTo>
                      <a:pt x="19" y="489"/>
                    </a:lnTo>
                    <a:lnTo>
                      <a:pt x="19" y="489"/>
                    </a:lnTo>
                    <a:lnTo>
                      <a:pt x="19" y="491"/>
                    </a:lnTo>
                    <a:lnTo>
                      <a:pt x="19" y="491"/>
                    </a:lnTo>
                    <a:lnTo>
                      <a:pt x="19" y="491"/>
                    </a:lnTo>
                    <a:lnTo>
                      <a:pt x="19" y="491"/>
                    </a:lnTo>
                    <a:lnTo>
                      <a:pt x="21" y="494"/>
                    </a:lnTo>
                    <a:lnTo>
                      <a:pt x="21" y="494"/>
                    </a:lnTo>
                    <a:lnTo>
                      <a:pt x="21" y="494"/>
                    </a:lnTo>
                    <a:lnTo>
                      <a:pt x="21" y="494"/>
                    </a:lnTo>
                    <a:lnTo>
                      <a:pt x="22" y="496"/>
                    </a:lnTo>
                    <a:lnTo>
                      <a:pt x="22" y="496"/>
                    </a:lnTo>
                    <a:lnTo>
                      <a:pt x="22" y="496"/>
                    </a:lnTo>
                    <a:lnTo>
                      <a:pt x="24" y="499"/>
                    </a:lnTo>
                    <a:lnTo>
                      <a:pt x="24" y="499"/>
                    </a:lnTo>
                    <a:lnTo>
                      <a:pt x="24" y="499"/>
                    </a:lnTo>
                    <a:lnTo>
                      <a:pt x="24" y="499"/>
                    </a:lnTo>
                    <a:lnTo>
                      <a:pt x="24" y="499"/>
                    </a:lnTo>
                    <a:lnTo>
                      <a:pt x="24" y="499"/>
                    </a:lnTo>
                    <a:lnTo>
                      <a:pt x="39" y="510"/>
                    </a:lnTo>
                    <a:lnTo>
                      <a:pt x="39" y="510"/>
                    </a:lnTo>
                    <a:lnTo>
                      <a:pt x="51" y="519"/>
                    </a:lnTo>
                    <a:lnTo>
                      <a:pt x="62" y="525"/>
                    </a:lnTo>
                    <a:lnTo>
                      <a:pt x="79" y="533"/>
                    </a:lnTo>
                    <a:lnTo>
                      <a:pt x="79" y="533"/>
                    </a:lnTo>
                    <a:lnTo>
                      <a:pt x="73" y="558"/>
                    </a:lnTo>
                    <a:lnTo>
                      <a:pt x="73" y="558"/>
                    </a:lnTo>
                    <a:lnTo>
                      <a:pt x="56" y="560"/>
                    </a:lnTo>
                    <a:lnTo>
                      <a:pt x="43" y="563"/>
                    </a:lnTo>
                    <a:lnTo>
                      <a:pt x="29" y="567"/>
                    </a:lnTo>
                    <a:lnTo>
                      <a:pt x="29" y="567"/>
                    </a:lnTo>
                    <a:lnTo>
                      <a:pt x="12" y="573"/>
                    </a:lnTo>
                    <a:lnTo>
                      <a:pt x="12" y="573"/>
                    </a:lnTo>
                    <a:lnTo>
                      <a:pt x="12" y="573"/>
                    </a:lnTo>
                    <a:lnTo>
                      <a:pt x="12" y="573"/>
                    </a:lnTo>
                    <a:lnTo>
                      <a:pt x="12" y="573"/>
                    </a:lnTo>
                    <a:lnTo>
                      <a:pt x="8" y="574"/>
                    </a:lnTo>
                    <a:lnTo>
                      <a:pt x="8" y="574"/>
                    </a:lnTo>
                    <a:lnTo>
                      <a:pt x="8" y="574"/>
                    </a:lnTo>
                    <a:lnTo>
                      <a:pt x="8" y="574"/>
                    </a:lnTo>
                    <a:lnTo>
                      <a:pt x="7" y="576"/>
                    </a:lnTo>
                    <a:lnTo>
                      <a:pt x="7" y="576"/>
                    </a:lnTo>
                    <a:lnTo>
                      <a:pt x="5" y="576"/>
                    </a:lnTo>
                    <a:lnTo>
                      <a:pt x="5" y="576"/>
                    </a:lnTo>
                    <a:lnTo>
                      <a:pt x="4" y="577"/>
                    </a:lnTo>
                    <a:lnTo>
                      <a:pt x="4" y="577"/>
                    </a:lnTo>
                    <a:lnTo>
                      <a:pt x="4" y="578"/>
                    </a:lnTo>
                    <a:lnTo>
                      <a:pt x="4" y="578"/>
                    </a:lnTo>
                    <a:lnTo>
                      <a:pt x="3" y="579"/>
                    </a:lnTo>
                    <a:lnTo>
                      <a:pt x="3" y="579"/>
                    </a:lnTo>
                    <a:lnTo>
                      <a:pt x="3" y="579"/>
                    </a:lnTo>
                    <a:lnTo>
                      <a:pt x="3" y="579"/>
                    </a:lnTo>
                    <a:lnTo>
                      <a:pt x="3" y="582"/>
                    </a:lnTo>
                    <a:lnTo>
                      <a:pt x="3" y="582"/>
                    </a:lnTo>
                    <a:lnTo>
                      <a:pt x="3" y="582"/>
                    </a:lnTo>
                    <a:lnTo>
                      <a:pt x="3" y="582"/>
                    </a:lnTo>
                    <a:lnTo>
                      <a:pt x="2" y="584"/>
                    </a:lnTo>
                    <a:lnTo>
                      <a:pt x="2" y="584"/>
                    </a:lnTo>
                    <a:lnTo>
                      <a:pt x="2" y="584"/>
                    </a:lnTo>
                    <a:lnTo>
                      <a:pt x="2" y="584"/>
                    </a:lnTo>
                    <a:lnTo>
                      <a:pt x="2" y="587"/>
                    </a:lnTo>
                    <a:lnTo>
                      <a:pt x="2" y="587"/>
                    </a:lnTo>
                    <a:lnTo>
                      <a:pt x="2" y="587"/>
                    </a:lnTo>
                    <a:lnTo>
                      <a:pt x="2" y="587"/>
                    </a:lnTo>
                    <a:lnTo>
                      <a:pt x="2" y="589"/>
                    </a:lnTo>
                    <a:lnTo>
                      <a:pt x="2" y="589"/>
                    </a:lnTo>
                    <a:lnTo>
                      <a:pt x="2" y="592"/>
                    </a:lnTo>
                    <a:lnTo>
                      <a:pt x="2" y="592"/>
                    </a:lnTo>
                    <a:lnTo>
                      <a:pt x="0" y="593"/>
                    </a:lnTo>
                    <a:lnTo>
                      <a:pt x="0" y="593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6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2" y="601"/>
                    </a:lnTo>
                    <a:lnTo>
                      <a:pt x="2" y="601"/>
                    </a:lnTo>
                    <a:lnTo>
                      <a:pt x="2" y="601"/>
                    </a:lnTo>
                    <a:lnTo>
                      <a:pt x="2" y="601"/>
                    </a:lnTo>
                    <a:lnTo>
                      <a:pt x="2" y="602"/>
                    </a:lnTo>
                    <a:lnTo>
                      <a:pt x="2" y="602"/>
                    </a:lnTo>
                    <a:lnTo>
                      <a:pt x="2" y="603"/>
                    </a:lnTo>
                    <a:lnTo>
                      <a:pt x="2" y="603"/>
                    </a:lnTo>
                    <a:lnTo>
                      <a:pt x="3" y="605"/>
                    </a:lnTo>
                    <a:lnTo>
                      <a:pt x="3" y="605"/>
                    </a:lnTo>
                    <a:lnTo>
                      <a:pt x="4" y="605"/>
                    </a:lnTo>
                    <a:lnTo>
                      <a:pt x="4" y="605"/>
                    </a:lnTo>
                    <a:lnTo>
                      <a:pt x="5" y="607"/>
                    </a:lnTo>
                    <a:lnTo>
                      <a:pt x="5" y="607"/>
                    </a:lnTo>
                    <a:lnTo>
                      <a:pt x="5" y="607"/>
                    </a:lnTo>
                    <a:lnTo>
                      <a:pt x="5" y="607"/>
                    </a:lnTo>
                    <a:lnTo>
                      <a:pt x="8" y="608"/>
                    </a:lnTo>
                    <a:lnTo>
                      <a:pt x="8" y="608"/>
                    </a:lnTo>
                    <a:lnTo>
                      <a:pt x="8" y="608"/>
                    </a:lnTo>
                    <a:lnTo>
                      <a:pt x="8" y="608"/>
                    </a:lnTo>
                    <a:lnTo>
                      <a:pt x="8" y="608"/>
                    </a:lnTo>
                    <a:lnTo>
                      <a:pt x="24" y="618"/>
                    </a:lnTo>
                    <a:lnTo>
                      <a:pt x="24" y="618"/>
                    </a:lnTo>
                    <a:lnTo>
                      <a:pt x="38" y="625"/>
                    </a:lnTo>
                    <a:lnTo>
                      <a:pt x="50" y="629"/>
                    </a:lnTo>
                    <a:lnTo>
                      <a:pt x="67" y="634"/>
                    </a:lnTo>
                    <a:lnTo>
                      <a:pt x="67" y="634"/>
                    </a:lnTo>
                    <a:lnTo>
                      <a:pt x="67" y="659"/>
                    </a:lnTo>
                    <a:lnTo>
                      <a:pt x="67" y="659"/>
                    </a:lnTo>
                    <a:lnTo>
                      <a:pt x="50" y="664"/>
                    </a:lnTo>
                    <a:lnTo>
                      <a:pt x="38" y="669"/>
                    </a:lnTo>
                    <a:lnTo>
                      <a:pt x="24" y="675"/>
                    </a:lnTo>
                    <a:lnTo>
                      <a:pt x="24" y="675"/>
                    </a:lnTo>
                    <a:lnTo>
                      <a:pt x="8" y="684"/>
                    </a:lnTo>
                    <a:lnTo>
                      <a:pt x="8" y="684"/>
                    </a:lnTo>
                    <a:lnTo>
                      <a:pt x="8" y="684"/>
                    </a:lnTo>
                    <a:lnTo>
                      <a:pt x="8" y="684"/>
                    </a:lnTo>
                    <a:lnTo>
                      <a:pt x="8" y="684"/>
                    </a:lnTo>
                    <a:lnTo>
                      <a:pt x="8" y="684"/>
                    </a:lnTo>
                    <a:lnTo>
                      <a:pt x="5" y="686"/>
                    </a:lnTo>
                    <a:lnTo>
                      <a:pt x="5" y="686"/>
                    </a:lnTo>
                    <a:lnTo>
                      <a:pt x="5" y="686"/>
                    </a:lnTo>
                    <a:lnTo>
                      <a:pt x="5" y="686"/>
                    </a:lnTo>
                    <a:lnTo>
                      <a:pt x="4" y="688"/>
                    </a:lnTo>
                    <a:lnTo>
                      <a:pt x="4" y="688"/>
                    </a:lnTo>
                    <a:lnTo>
                      <a:pt x="3" y="689"/>
                    </a:lnTo>
                    <a:lnTo>
                      <a:pt x="3" y="689"/>
                    </a:lnTo>
                    <a:lnTo>
                      <a:pt x="2" y="693"/>
                    </a:lnTo>
                    <a:lnTo>
                      <a:pt x="2" y="693"/>
                    </a:lnTo>
                    <a:lnTo>
                      <a:pt x="2" y="693"/>
                    </a:lnTo>
                    <a:lnTo>
                      <a:pt x="2" y="693"/>
                    </a:lnTo>
                    <a:lnTo>
                      <a:pt x="0" y="694"/>
                    </a:lnTo>
                    <a:lnTo>
                      <a:pt x="0" y="694"/>
                    </a:lnTo>
                    <a:lnTo>
                      <a:pt x="0" y="695"/>
                    </a:lnTo>
                    <a:lnTo>
                      <a:pt x="0" y="695"/>
                    </a:lnTo>
                    <a:lnTo>
                      <a:pt x="0" y="697"/>
                    </a:lnTo>
                    <a:lnTo>
                      <a:pt x="0" y="697"/>
                    </a:lnTo>
                    <a:lnTo>
                      <a:pt x="0" y="698"/>
                    </a:lnTo>
                    <a:lnTo>
                      <a:pt x="0" y="698"/>
                    </a:lnTo>
                    <a:lnTo>
                      <a:pt x="0" y="699"/>
                    </a:lnTo>
                    <a:lnTo>
                      <a:pt x="0" y="699"/>
                    </a:lnTo>
                    <a:lnTo>
                      <a:pt x="2" y="700"/>
                    </a:lnTo>
                    <a:lnTo>
                      <a:pt x="2" y="700"/>
                    </a:lnTo>
                    <a:lnTo>
                      <a:pt x="2" y="703"/>
                    </a:lnTo>
                    <a:lnTo>
                      <a:pt x="2" y="703"/>
                    </a:lnTo>
                    <a:lnTo>
                      <a:pt x="2" y="705"/>
                    </a:lnTo>
                    <a:lnTo>
                      <a:pt x="2" y="705"/>
                    </a:lnTo>
                    <a:lnTo>
                      <a:pt x="2" y="707"/>
                    </a:lnTo>
                    <a:lnTo>
                      <a:pt x="2" y="707"/>
                    </a:lnTo>
                    <a:lnTo>
                      <a:pt x="2" y="708"/>
                    </a:lnTo>
                    <a:lnTo>
                      <a:pt x="2" y="708"/>
                    </a:lnTo>
                    <a:lnTo>
                      <a:pt x="2" y="709"/>
                    </a:lnTo>
                    <a:lnTo>
                      <a:pt x="2" y="709"/>
                    </a:lnTo>
                    <a:lnTo>
                      <a:pt x="3" y="712"/>
                    </a:lnTo>
                    <a:lnTo>
                      <a:pt x="3" y="712"/>
                    </a:lnTo>
                    <a:lnTo>
                      <a:pt x="3" y="712"/>
                    </a:lnTo>
                    <a:lnTo>
                      <a:pt x="3" y="712"/>
                    </a:lnTo>
                    <a:lnTo>
                      <a:pt x="3" y="713"/>
                    </a:lnTo>
                    <a:lnTo>
                      <a:pt x="3" y="713"/>
                    </a:lnTo>
                    <a:lnTo>
                      <a:pt x="3" y="714"/>
                    </a:lnTo>
                    <a:lnTo>
                      <a:pt x="3" y="714"/>
                    </a:lnTo>
                    <a:lnTo>
                      <a:pt x="4" y="715"/>
                    </a:lnTo>
                    <a:lnTo>
                      <a:pt x="4" y="715"/>
                    </a:lnTo>
                    <a:lnTo>
                      <a:pt x="4" y="715"/>
                    </a:lnTo>
                    <a:lnTo>
                      <a:pt x="4" y="715"/>
                    </a:lnTo>
                    <a:lnTo>
                      <a:pt x="5" y="717"/>
                    </a:lnTo>
                    <a:lnTo>
                      <a:pt x="5" y="717"/>
                    </a:lnTo>
                    <a:lnTo>
                      <a:pt x="7" y="717"/>
                    </a:lnTo>
                    <a:lnTo>
                      <a:pt x="7" y="717"/>
                    </a:lnTo>
                    <a:lnTo>
                      <a:pt x="8" y="718"/>
                    </a:lnTo>
                    <a:lnTo>
                      <a:pt x="8" y="718"/>
                    </a:lnTo>
                    <a:lnTo>
                      <a:pt x="8" y="719"/>
                    </a:lnTo>
                    <a:lnTo>
                      <a:pt x="8" y="719"/>
                    </a:lnTo>
                    <a:lnTo>
                      <a:pt x="12" y="720"/>
                    </a:lnTo>
                    <a:lnTo>
                      <a:pt x="12" y="720"/>
                    </a:lnTo>
                    <a:lnTo>
                      <a:pt x="12" y="720"/>
                    </a:lnTo>
                    <a:lnTo>
                      <a:pt x="12" y="720"/>
                    </a:lnTo>
                    <a:lnTo>
                      <a:pt x="12" y="720"/>
                    </a:lnTo>
                    <a:lnTo>
                      <a:pt x="12" y="720"/>
                    </a:lnTo>
                    <a:lnTo>
                      <a:pt x="29" y="727"/>
                    </a:lnTo>
                    <a:lnTo>
                      <a:pt x="29" y="727"/>
                    </a:lnTo>
                    <a:lnTo>
                      <a:pt x="43" y="731"/>
                    </a:lnTo>
                    <a:lnTo>
                      <a:pt x="56" y="733"/>
                    </a:lnTo>
                    <a:lnTo>
                      <a:pt x="73" y="736"/>
                    </a:lnTo>
                    <a:lnTo>
                      <a:pt x="73" y="736"/>
                    </a:lnTo>
                    <a:lnTo>
                      <a:pt x="77" y="760"/>
                    </a:lnTo>
                    <a:lnTo>
                      <a:pt x="77" y="760"/>
                    </a:lnTo>
                    <a:lnTo>
                      <a:pt x="62" y="768"/>
                    </a:lnTo>
                    <a:lnTo>
                      <a:pt x="51" y="775"/>
                    </a:lnTo>
                    <a:lnTo>
                      <a:pt x="39" y="782"/>
                    </a:lnTo>
                    <a:lnTo>
                      <a:pt x="39" y="782"/>
                    </a:lnTo>
                    <a:lnTo>
                      <a:pt x="24" y="795"/>
                    </a:lnTo>
                    <a:lnTo>
                      <a:pt x="24" y="795"/>
                    </a:lnTo>
                    <a:lnTo>
                      <a:pt x="24" y="795"/>
                    </a:lnTo>
                    <a:lnTo>
                      <a:pt x="24" y="795"/>
                    </a:lnTo>
                    <a:lnTo>
                      <a:pt x="24" y="795"/>
                    </a:lnTo>
                    <a:lnTo>
                      <a:pt x="22" y="797"/>
                    </a:lnTo>
                    <a:lnTo>
                      <a:pt x="22" y="797"/>
                    </a:lnTo>
                    <a:lnTo>
                      <a:pt x="22" y="797"/>
                    </a:lnTo>
                    <a:lnTo>
                      <a:pt x="22" y="797"/>
                    </a:lnTo>
                    <a:lnTo>
                      <a:pt x="21" y="800"/>
                    </a:lnTo>
                    <a:lnTo>
                      <a:pt x="21" y="800"/>
                    </a:lnTo>
                    <a:lnTo>
                      <a:pt x="21" y="800"/>
                    </a:lnTo>
                    <a:lnTo>
                      <a:pt x="21" y="800"/>
                    </a:lnTo>
                    <a:lnTo>
                      <a:pt x="19" y="804"/>
                    </a:lnTo>
                    <a:lnTo>
                      <a:pt x="19" y="804"/>
                    </a:lnTo>
                    <a:lnTo>
                      <a:pt x="19" y="805"/>
                    </a:lnTo>
                    <a:lnTo>
                      <a:pt x="19" y="805"/>
                    </a:lnTo>
                    <a:lnTo>
                      <a:pt x="19" y="806"/>
                    </a:lnTo>
                    <a:lnTo>
                      <a:pt x="19" y="806"/>
                    </a:lnTo>
                    <a:lnTo>
                      <a:pt x="19" y="806"/>
                    </a:lnTo>
                    <a:lnTo>
                      <a:pt x="19" y="806"/>
                    </a:lnTo>
                    <a:lnTo>
                      <a:pt x="19" y="809"/>
                    </a:lnTo>
                    <a:lnTo>
                      <a:pt x="19" y="809"/>
                    </a:lnTo>
                    <a:lnTo>
                      <a:pt x="19" y="809"/>
                    </a:lnTo>
                    <a:lnTo>
                      <a:pt x="19" y="809"/>
                    </a:lnTo>
                    <a:lnTo>
                      <a:pt x="21" y="811"/>
                    </a:lnTo>
                    <a:lnTo>
                      <a:pt x="21" y="811"/>
                    </a:lnTo>
                    <a:lnTo>
                      <a:pt x="21" y="812"/>
                    </a:lnTo>
                    <a:lnTo>
                      <a:pt x="21" y="812"/>
                    </a:lnTo>
                    <a:lnTo>
                      <a:pt x="21" y="815"/>
                    </a:lnTo>
                    <a:lnTo>
                      <a:pt x="21" y="815"/>
                    </a:lnTo>
                    <a:lnTo>
                      <a:pt x="22" y="816"/>
                    </a:lnTo>
                    <a:lnTo>
                      <a:pt x="22" y="816"/>
                    </a:lnTo>
                    <a:lnTo>
                      <a:pt x="22" y="817"/>
                    </a:lnTo>
                    <a:lnTo>
                      <a:pt x="22" y="817"/>
                    </a:lnTo>
                    <a:lnTo>
                      <a:pt x="22" y="820"/>
                    </a:lnTo>
                    <a:lnTo>
                      <a:pt x="22" y="820"/>
                    </a:lnTo>
                    <a:lnTo>
                      <a:pt x="23" y="820"/>
                    </a:lnTo>
                    <a:lnTo>
                      <a:pt x="23" y="820"/>
                    </a:lnTo>
                    <a:lnTo>
                      <a:pt x="23" y="822"/>
                    </a:lnTo>
                    <a:lnTo>
                      <a:pt x="23" y="822"/>
                    </a:lnTo>
                    <a:lnTo>
                      <a:pt x="23" y="822"/>
                    </a:lnTo>
                    <a:lnTo>
                      <a:pt x="23" y="822"/>
                    </a:lnTo>
                    <a:lnTo>
                      <a:pt x="24" y="824"/>
                    </a:lnTo>
                    <a:lnTo>
                      <a:pt x="24" y="824"/>
                    </a:lnTo>
                    <a:lnTo>
                      <a:pt x="24" y="825"/>
                    </a:lnTo>
                    <a:lnTo>
                      <a:pt x="24" y="825"/>
                    </a:lnTo>
                    <a:lnTo>
                      <a:pt x="26" y="826"/>
                    </a:lnTo>
                    <a:lnTo>
                      <a:pt x="26" y="826"/>
                    </a:lnTo>
                    <a:lnTo>
                      <a:pt x="26" y="826"/>
                    </a:lnTo>
                    <a:lnTo>
                      <a:pt x="26" y="826"/>
                    </a:lnTo>
                    <a:lnTo>
                      <a:pt x="28" y="828"/>
                    </a:lnTo>
                    <a:lnTo>
                      <a:pt x="28" y="828"/>
                    </a:lnTo>
                    <a:lnTo>
                      <a:pt x="28" y="828"/>
                    </a:lnTo>
                    <a:lnTo>
                      <a:pt x="28" y="828"/>
                    </a:lnTo>
                    <a:lnTo>
                      <a:pt x="31" y="829"/>
                    </a:lnTo>
                    <a:lnTo>
                      <a:pt x="31" y="829"/>
                    </a:lnTo>
                    <a:lnTo>
                      <a:pt x="31" y="829"/>
                    </a:lnTo>
                    <a:lnTo>
                      <a:pt x="31" y="829"/>
                    </a:lnTo>
                    <a:lnTo>
                      <a:pt x="33" y="830"/>
                    </a:lnTo>
                    <a:lnTo>
                      <a:pt x="33" y="830"/>
                    </a:lnTo>
                    <a:lnTo>
                      <a:pt x="34" y="830"/>
                    </a:lnTo>
                    <a:lnTo>
                      <a:pt x="34" y="830"/>
                    </a:lnTo>
                    <a:lnTo>
                      <a:pt x="34" y="830"/>
                    </a:lnTo>
                    <a:lnTo>
                      <a:pt x="34" y="830"/>
                    </a:lnTo>
                    <a:lnTo>
                      <a:pt x="53" y="833"/>
                    </a:lnTo>
                    <a:lnTo>
                      <a:pt x="53" y="833"/>
                    </a:lnTo>
                    <a:lnTo>
                      <a:pt x="67" y="834"/>
                    </a:lnTo>
                    <a:lnTo>
                      <a:pt x="80" y="834"/>
                    </a:lnTo>
                    <a:lnTo>
                      <a:pt x="97" y="834"/>
                    </a:lnTo>
                    <a:lnTo>
                      <a:pt x="97" y="834"/>
                    </a:lnTo>
                    <a:lnTo>
                      <a:pt x="106" y="856"/>
                    </a:lnTo>
                    <a:lnTo>
                      <a:pt x="106" y="856"/>
                    </a:lnTo>
                    <a:lnTo>
                      <a:pt x="91" y="868"/>
                    </a:lnTo>
                    <a:lnTo>
                      <a:pt x="82" y="875"/>
                    </a:lnTo>
                    <a:lnTo>
                      <a:pt x="72" y="887"/>
                    </a:lnTo>
                    <a:lnTo>
                      <a:pt x="72" y="887"/>
                    </a:lnTo>
                    <a:lnTo>
                      <a:pt x="60" y="901"/>
                    </a:lnTo>
                    <a:lnTo>
                      <a:pt x="60" y="901"/>
                    </a:lnTo>
                    <a:lnTo>
                      <a:pt x="60" y="901"/>
                    </a:lnTo>
                    <a:lnTo>
                      <a:pt x="60" y="901"/>
                    </a:lnTo>
                    <a:lnTo>
                      <a:pt x="60" y="901"/>
                    </a:lnTo>
                    <a:lnTo>
                      <a:pt x="58" y="903"/>
                    </a:lnTo>
                    <a:lnTo>
                      <a:pt x="58" y="903"/>
                    </a:lnTo>
                    <a:lnTo>
                      <a:pt x="58" y="903"/>
                    </a:lnTo>
                    <a:lnTo>
                      <a:pt x="58" y="903"/>
                    </a:lnTo>
                    <a:lnTo>
                      <a:pt x="57" y="906"/>
                    </a:lnTo>
                    <a:lnTo>
                      <a:pt x="57" y="906"/>
                    </a:lnTo>
                    <a:lnTo>
                      <a:pt x="57" y="907"/>
                    </a:lnTo>
                    <a:lnTo>
                      <a:pt x="57" y="907"/>
                    </a:lnTo>
                    <a:lnTo>
                      <a:pt x="56" y="911"/>
                    </a:lnTo>
                    <a:lnTo>
                      <a:pt x="56" y="911"/>
                    </a:lnTo>
                    <a:lnTo>
                      <a:pt x="56" y="911"/>
                    </a:lnTo>
                    <a:lnTo>
                      <a:pt x="56" y="911"/>
                    </a:lnTo>
                    <a:lnTo>
                      <a:pt x="56" y="913"/>
                    </a:lnTo>
                    <a:lnTo>
                      <a:pt x="56" y="913"/>
                    </a:lnTo>
                    <a:lnTo>
                      <a:pt x="56" y="913"/>
                    </a:lnTo>
                    <a:lnTo>
                      <a:pt x="56" y="913"/>
                    </a:lnTo>
                    <a:lnTo>
                      <a:pt x="57" y="916"/>
                    </a:lnTo>
                    <a:lnTo>
                      <a:pt x="57" y="916"/>
                    </a:lnTo>
                    <a:lnTo>
                      <a:pt x="57" y="916"/>
                    </a:lnTo>
                    <a:lnTo>
                      <a:pt x="57" y="916"/>
                    </a:lnTo>
                    <a:lnTo>
                      <a:pt x="58" y="917"/>
                    </a:lnTo>
                    <a:lnTo>
                      <a:pt x="58" y="917"/>
                    </a:lnTo>
                    <a:lnTo>
                      <a:pt x="58" y="918"/>
                    </a:lnTo>
                    <a:lnTo>
                      <a:pt x="58" y="918"/>
                    </a:lnTo>
                    <a:lnTo>
                      <a:pt x="60" y="921"/>
                    </a:lnTo>
                    <a:lnTo>
                      <a:pt x="60" y="921"/>
                    </a:lnTo>
                    <a:lnTo>
                      <a:pt x="61" y="923"/>
                    </a:lnTo>
                    <a:lnTo>
                      <a:pt x="61" y="923"/>
                    </a:lnTo>
                    <a:lnTo>
                      <a:pt x="61" y="923"/>
                    </a:lnTo>
                    <a:lnTo>
                      <a:pt x="61" y="923"/>
                    </a:lnTo>
                    <a:lnTo>
                      <a:pt x="62" y="926"/>
                    </a:lnTo>
                    <a:lnTo>
                      <a:pt x="62" y="926"/>
                    </a:lnTo>
                    <a:lnTo>
                      <a:pt x="62" y="926"/>
                    </a:lnTo>
                    <a:lnTo>
                      <a:pt x="62" y="926"/>
                    </a:lnTo>
                    <a:lnTo>
                      <a:pt x="63" y="928"/>
                    </a:lnTo>
                    <a:lnTo>
                      <a:pt x="63" y="928"/>
                    </a:lnTo>
                    <a:lnTo>
                      <a:pt x="63" y="928"/>
                    </a:lnTo>
                    <a:lnTo>
                      <a:pt x="63" y="928"/>
                    </a:lnTo>
                    <a:lnTo>
                      <a:pt x="65" y="930"/>
                    </a:lnTo>
                    <a:lnTo>
                      <a:pt x="65" y="930"/>
                    </a:lnTo>
                    <a:lnTo>
                      <a:pt x="65" y="930"/>
                    </a:lnTo>
                    <a:lnTo>
                      <a:pt x="65" y="930"/>
                    </a:lnTo>
                    <a:lnTo>
                      <a:pt x="68" y="932"/>
                    </a:lnTo>
                    <a:lnTo>
                      <a:pt x="68" y="932"/>
                    </a:lnTo>
                    <a:lnTo>
                      <a:pt x="70" y="932"/>
                    </a:lnTo>
                    <a:lnTo>
                      <a:pt x="70" y="932"/>
                    </a:lnTo>
                    <a:lnTo>
                      <a:pt x="71" y="933"/>
                    </a:lnTo>
                    <a:lnTo>
                      <a:pt x="71" y="933"/>
                    </a:lnTo>
                    <a:lnTo>
                      <a:pt x="72" y="933"/>
                    </a:lnTo>
                    <a:lnTo>
                      <a:pt x="72" y="933"/>
                    </a:lnTo>
                    <a:lnTo>
                      <a:pt x="75" y="933"/>
                    </a:lnTo>
                    <a:lnTo>
                      <a:pt x="75" y="933"/>
                    </a:lnTo>
                    <a:lnTo>
                      <a:pt x="75" y="933"/>
                    </a:lnTo>
                    <a:lnTo>
                      <a:pt x="75" y="933"/>
                    </a:lnTo>
                    <a:lnTo>
                      <a:pt x="94" y="933"/>
                    </a:lnTo>
                    <a:lnTo>
                      <a:pt x="94" y="933"/>
                    </a:lnTo>
                    <a:lnTo>
                      <a:pt x="109" y="932"/>
                    </a:lnTo>
                    <a:lnTo>
                      <a:pt x="121" y="930"/>
                    </a:lnTo>
                    <a:lnTo>
                      <a:pt x="138" y="926"/>
                    </a:lnTo>
                    <a:lnTo>
                      <a:pt x="138" y="926"/>
                    </a:lnTo>
                    <a:lnTo>
                      <a:pt x="150" y="947"/>
                    </a:lnTo>
                    <a:lnTo>
                      <a:pt x="150" y="947"/>
                    </a:lnTo>
                    <a:lnTo>
                      <a:pt x="139" y="961"/>
                    </a:lnTo>
                    <a:lnTo>
                      <a:pt x="131" y="970"/>
                    </a:lnTo>
                    <a:lnTo>
                      <a:pt x="123" y="982"/>
                    </a:lnTo>
                    <a:lnTo>
                      <a:pt x="123" y="982"/>
                    </a:lnTo>
                    <a:lnTo>
                      <a:pt x="113" y="999"/>
                    </a:lnTo>
                    <a:lnTo>
                      <a:pt x="113" y="999"/>
                    </a:lnTo>
                    <a:lnTo>
                      <a:pt x="113" y="999"/>
                    </a:lnTo>
                    <a:lnTo>
                      <a:pt x="113" y="999"/>
                    </a:lnTo>
                    <a:lnTo>
                      <a:pt x="111" y="1001"/>
                    </a:lnTo>
                    <a:lnTo>
                      <a:pt x="111" y="1001"/>
                    </a:lnTo>
                    <a:lnTo>
                      <a:pt x="111" y="1003"/>
                    </a:lnTo>
                    <a:lnTo>
                      <a:pt x="111" y="1003"/>
                    </a:lnTo>
                    <a:lnTo>
                      <a:pt x="111" y="1005"/>
                    </a:lnTo>
                    <a:lnTo>
                      <a:pt x="111" y="1005"/>
                    </a:lnTo>
                    <a:lnTo>
                      <a:pt x="111" y="1005"/>
                    </a:lnTo>
                    <a:lnTo>
                      <a:pt x="111" y="1005"/>
                    </a:lnTo>
                    <a:lnTo>
                      <a:pt x="111" y="1009"/>
                    </a:lnTo>
                    <a:lnTo>
                      <a:pt x="111" y="1009"/>
                    </a:lnTo>
                    <a:lnTo>
                      <a:pt x="111" y="1010"/>
                    </a:lnTo>
                    <a:lnTo>
                      <a:pt x="111" y="1010"/>
                    </a:lnTo>
                    <a:lnTo>
                      <a:pt x="111" y="1011"/>
                    </a:lnTo>
                    <a:lnTo>
                      <a:pt x="111" y="1011"/>
                    </a:lnTo>
                    <a:lnTo>
                      <a:pt x="111" y="1011"/>
                    </a:lnTo>
                    <a:lnTo>
                      <a:pt x="111" y="1011"/>
                    </a:lnTo>
                    <a:lnTo>
                      <a:pt x="113" y="1014"/>
                    </a:lnTo>
                    <a:lnTo>
                      <a:pt x="113" y="1014"/>
                    </a:lnTo>
                    <a:lnTo>
                      <a:pt x="113" y="1014"/>
                    </a:lnTo>
                    <a:lnTo>
                      <a:pt x="113" y="1014"/>
                    </a:lnTo>
                    <a:lnTo>
                      <a:pt x="114" y="1015"/>
                    </a:lnTo>
                    <a:lnTo>
                      <a:pt x="114" y="1015"/>
                    </a:lnTo>
                    <a:lnTo>
                      <a:pt x="115" y="1016"/>
                    </a:lnTo>
                    <a:lnTo>
                      <a:pt x="115" y="1016"/>
                    </a:lnTo>
                    <a:lnTo>
                      <a:pt x="116" y="1019"/>
                    </a:lnTo>
                    <a:lnTo>
                      <a:pt x="116" y="1019"/>
                    </a:lnTo>
                    <a:lnTo>
                      <a:pt x="118" y="1020"/>
                    </a:lnTo>
                    <a:lnTo>
                      <a:pt x="118" y="1020"/>
                    </a:lnTo>
                    <a:lnTo>
                      <a:pt x="118" y="1022"/>
                    </a:lnTo>
                    <a:lnTo>
                      <a:pt x="118" y="1022"/>
                    </a:lnTo>
                    <a:lnTo>
                      <a:pt x="119" y="1023"/>
                    </a:lnTo>
                    <a:lnTo>
                      <a:pt x="119" y="1023"/>
                    </a:lnTo>
                    <a:lnTo>
                      <a:pt x="120" y="1023"/>
                    </a:lnTo>
                    <a:lnTo>
                      <a:pt x="120" y="1023"/>
                    </a:lnTo>
                    <a:lnTo>
                      <a:pt x="121" y="1025"/>
                    </a:lnTo>
                    <a:lnTo>
                      <a:pt x="121" y="1025"/>
                    </a:lnTo>
                    <a:lnTo>
                      <a:pt x="121" y="1025"/>
                    </a:lnTo>
                    <a:lnTo>
                      <a:pt x="121" y="1025"/>
                    </a:lnTo>
                    <a:lnTo>
                      <a:pt x="123" y="1027"/>
                    </a:lnTo>
                    <a:lnTo>
                      <a:pt x="123" y="1027"/>
                    </a:lnTo>
                    <a:lnTo>
                      <a:pt x="123" y="1027"/>
                    </a:lnTo>
                    <a:lnTo>
                      <a:pt x="123" y="1027"/>
                    </a:lnTo>
                    <a:lnTo>
                      <a:pt x="126" y="1028"/>
                    </a:lnTo>
                    <a:lnTo>
                      <a:pt x="126" y="1028"/>
                    </a:lnTo>
                    <a:lnTo>
                      <a:pt x="128" y="1028"/>
                    </a:lnTo>
                    <a:lnTo>
                      <a:pt x="128" y="1028"/>
                    </a:lnTo>
                    <a:lnTo>
                      <a:pt x="130" y="1029"/>
                    </a:lnTo>
                    <a:lnTo>
                      <a:pt x="130" y="1029"/>
                    </a:lnTo>
                    <a:lnTo>
                      <a:pt x="130" y="1029"/>
                    </a:lnTo>
                    <a:lnTo>
                      <a:pt x="130" y="1029"/>
                    </a:lnTo>
                    <a:lnTo>
                      <a:pt x="134" y="1029"/>
                    </a:lnTo>
                    <a:lnTo>
                      <a:pt x="134" y="1029"/>
                    </a:lnTo>
                    <a:lnTo>
                      <a:pt x="134" y="1029"/>
                    </a:lnTo>
                    <a:lnTo>
                      <a:pt x="134" y="1029"/>
                    </a:lnTo>
                    <a:lnTo>
                      <a:pt x="153" y="1025"/>
                    </a:lnTo>
                    <a:lnTo>
                      <a:pt x="153" y="1025"/>
                    </a:lnTo>
                    <a:lnTo>
                      <a:pt x="167" y="1022"/>
                    </a:lnTo>
                    <a:lnTo>
                      <a:pt x="178" y="1018"/>
                    </a:lnTo>
                    <a:lnTo>
                      <a:pt x="194" y="1010"/>
                    </a:lnTo>
                    <a:lnTo>
                      <a:pt x="194" y="1010"/>
                    </a:lnTo>
                    <a:lnTo>
                      <a:pt x="211" y="1030"/>
                    </a:lnTo>
                    <a:lnTo>
                      <a:pt x="211" y="1030"/>
                    </a:lnTo>
                    <a:lnTo>
                      <a:pt x="201" y="1044"/>
                    </a:lnTo>
                    <a:lnTo>
                      <a:pt x="194" y="1056"/>
                    </a:lnTo>
                    <a:lnTo>
                      <a:pt x="189" y="1068"/>
                    </a:lnTo>
                    <a:lnTo>
                      <a:pt x="189" y="1068"/>
                    </a:lnTo>
                    <a:lnTo>
                      <a:pt x="182" y="1087"/>
                    </a:lnTo>
                    <a:lnTo>
                      <a:pt x="182" y="1087"/>
                    </a:lnTo>
                    <a:lnTo>
                      <a:pt x="182" y="1087"/>
                    </a:lnTo>
                    <a:lnTo>
                      <a:pt x="182" y="1087"/>
                    </a:lnTo>
                    <a:lnTo>
                      <a:pt x="182" y="1090"/>
                    </a:lnTo>
                    <a:lnTo>
                      <a:pt x="182" y="1090"/>
                    </a:lnTo>
                    <a:lnTo>
                      <a:pt x="182" y="1091"/>
                    </a:lnTo>
                    <a:lnTo>
                      <a:pt x="182" y="1091"/>
                    </a:lnTo>
                    <a:lnTo>
                      <a:pt x="181" y="1092"/>
                    </a:lnTo>
                    <a:lnTo>
                      <a:pt x="181" y="1092"/>
                    </a:lnTo>
                    <a:lnTo>
                      <a:pt x="181" y="1093"/>
                    </a:lnTo>
                    <a:lnTo>
                      <a:pt x="181" y="1093"/>
                    </a:lnTo>
                    <a:lnTo>
                      <a:pt x="182" y="1095"/>
                    </a:lnTo>
                    <a:lnTo>
                      <a:pt x="182" y="1095"/>
                    </a:lnTo>
                    <a:lnTo>
                      <a:pt x="182" y="1095"/>
                    </a:lnTo>
                    <a:lnTo>
                      <a:pt x="182" y="1095"/>
                    </a:lnTo>
                    <a:lnTo>
                      <a:pt x="182" y="1097"/>
                    </a:lnTo>
                    <a:lnTo>
                      <a:pt x="182" y="1097"/>
                    </a:lnTo>
                    <a:lnTo>
                      <a:pt x="182" y="1097"/>
                    </a:lnTo>
                    <a:lnTo>
                      <a:pt x="182" y="1097"/>
                    </a:lnTo>
                    <a:lnTo>
                      <a:pt x="183" y="1098"/>
                    </a:lnTo>
                    <a:lnTo>
                      <a:pt x="183" y="1098"/>
                    </a:lnTo>
                    <a:lnTo>
                      <a:pt x="183" y="1100"/>
                    </a:lnTo>
                    <a:lnTo>
                      <a:pt x="183" y="1100"/>
                    </a:lnTo>
                    <a:lnTo>
                      <a:pt x="184" y="1101"/>
                    </a:lnTo>
                    <a:lnTo>
                      <a:pt x="184" y="1101"/>
                    </a:lnTo>
                    <a:lnTo>
                      <a:pt x="186" y="1101"/>
                    </a:lnTo>
                    <a:lnTo>
                      <a:pt x="186" y="1101"/>
                    </a:lnTo>
                    <a:lnTo>
                      <a:pt x="187" y="1102"/>
                    </a:lnTo>
                    <a:lnTo>
                      <a:pt x="187" y="1102"/>
                    </a:lnTo>
                    <a:lnTo>
                      <a:pt x="187" y="1103"/>
                    </a:lnTo>
                    <a:lnTo>
                      <a:pt x="187" y="1103"/>
                    </a:lnTo>
                    <a:lnTo>
                      <a:pt x="189" y="1105"/>
                    </a:lnTo>
                    <a:lnTo>
                      <a:pt x="189" y="1105"/>
                    </a:lnTo>
                    <a:lnTo>
                      <a:pt x="191" y="1107"/>
                    </a:lnTo>
                    <a:lnTo>
                      <a:pt x="191" y="1107"/>
                    </a:lnTo>
                    <a:lnTo>
                      <a:pt x="191" y="1107"/>
                    </a:lnTo>
                    <a:lnTo>
                      <a:pt x="191" y="1107"/>
                    </a:lnTo>
                    <a:lnTo>
                      <a:pt x="193" y="1108"/>
                    </a:lnTo>
                    <a:lnTo>
                      <a:pt x="193" y="1108"/>
                    </a:lnTo>
                    <a:lnTo>
                      <a:pt x="193" y="1110"/>
                    </a:lnTo>
                    <a:lnTo>
                      <a:pt x="193" y="1110"/>
                    </a:lnTo>
                    <a:lnTo>
                      <a:pt x="194" y="1111"/>
                    </a:lnTo>
                    <a:lnTo>
                      <a:pt x="194" y="1111"/>
                    </a:lnTo>
                    <a:lnTo>
                      <a:pt x="196" y="1111"/>
                    </a:lnTo>
                    <a:lnTo>
                      <a:pt x="196" y="1111"/>
                    </a:lnTo>
                    <a:lnTo>
                      <a:pt x="197" y="1112"/>
                    </a:lnTo>
                    <a:lnTo>
                      <a:pt x="197" y="1112"/>
                    </a:lnTo>
                    <a:lnTo>
                      <a:pt x="197" y="1112"/>
                    </a:lnTo>
                    <a:lnTo>
                      <a:pt x="197" y="1112"/>
                    </a:lnTo>
                    <a:lnTo>
                      <a:pt x="198" y="1112"/>
                    </a:lnTo>
                    <a:lnTo>
                      <a:pt x="198" y="1112"/>
                    </a:lnTo>
                    <a:lnTo>
                      <a:pt x="199" y="1112"/>
                    </a:lnTo>
                    <a:lnTo>
                      <a:pt x="199" y="1112"/>
                    </a:lnTo>
                    <a:lnTo>
                      <a:pt x="201" y="1113"/>
                    </a:lnTo>
                    <a:lnTo>
                      <a:pt x="201" y="1113"/>
                    </a:lnTo>
                    <a:lnTo>
                      <a:pt x="202" y="1113"/>
                    </a:lnTo>
                    <a:lnTo>
                      <a:pt x="202" y="1113"/>
                    </a:lnTo>
                    <a:lnTo>
                      <a:pt x="203" y="1112"/>
                    </a:lnTo>
                    <a:lnTo>
                      <a:pt x="203" y="1112"/>
                    </a:lnTo>
                    <a:lnTo>
                      <a:pt x="205" y="1112"/>
                    </a:lnTo>
                    <a:lnTo>
                      <a:pt x="205" y="1112"/>
                    </a:lnTo>
                    <a:lnTo>
                      <a:pt x="207" y="1112"/>
                    </a:lnTo>
                    <a:lnTo>
                      <a:pt x="207" y="1112"/>
                    </a:lnTo>
                    <a:lnTo>
                      <a:pt x="207" y="1112"/>
                    </a:lnTo>
                    <a:lnTo>
                      <a:pt x="226" y="1105"/>
                    </a:lnTo>
                    <a:lnTo>
                      <a:pt x="226" y="1105"/>
                    </a:lnTo>
                    <a:lnTo>
                      <a:pt x="239" y="1100"/>
                    </a:lnTo>
                    <a:lnTo>
                      <a:pt x="250" y="1093"/>
                    </a:lnTo>
                    <a:lnTo>
                      <a:pt x="264" y="1083"/>
                    </a:lnTo>
                    <a:lnTo>
                      <a:pt x="264" y="1083"/>
                    </a:lnTo>
                    <a:lnTo>
                      <a:pt x="284" y="1100"/>
                    </a:lnTo>
                    <a:lnTo>
                      <a:pt x="284" y="1100"/>
                    </a:lnTo>
                    <a:lnTo>
                      <a:pt x="276" y="1116"/>
                    </a:lnTo>
                    <a:lnTo>
                      <a:pt x="273" y="1127"/>
                    </a:lnTo>
                    <a:lnTo>
                      <a:pt x="269" y="1141"/>
                    </a:lnTo>
                    <a:lnTo>
                      <a:pt x="269" y="1141"/>
                    </a:lnTo>
                    <a:lnTo>
                      <a:pt x="265" y="1161"/>
                    </a:lnTo>
                    <a:lnTo>
                      <a:pt x="265" y="1161"/>
                    </a:lnTo>
                    <a:lnTo>
                      <a:pt x="265" y="1164"/>
                    </a:lnTo>
                    <a:lnTo>
                      <a:pt x="265" y="1164"/>
                    </a:lnTo>
                    <a:lnTo>
                      <a:pt x="265" y="1165"/>
                    </a:lnTo>
                    <a:lnTo>
                      <a:pt x="265" y="1165"/>
                    </a:lnTo>
                    <a:lnTo>
                      <a:pt x="266" y="1166"/>
                    </a:lnTo>
                    <a:lnTo>
                      <a:pt x="266" y="1166"/>
                    </a:lnTo>
                    <a:lnTo>
                      <a:pt x="266" y="1168"/>
                    </a:lnTo>
                    <a:lnTo>
                      <a:pt x="266" y="1168"/>
                    </a:lnTo>
                    <a:lnTo>
                      <a:pt x="266" y="1169"/>
                    </a:lnTo>
                    <a:lnTo>
                      <a:pt x="266" y="1169"/>
                    </a:lnTo>
                    <a:lnTo>
                      <a:pt x="266" y="1169"/>
                    </a:lnTo>
                    <a:lnTo>
                      <a:pt x="266" y="1169"/>
                    </a:lnTo>
                    <a:lnTo>
                      <a:pt x="267" y="1171"/>
                    </a:lnTo>
                    <a:lnTo>
                      <a:pt x="267" y="1171"/>
                    </a:lnTo>
                    <a:lnTo>
                      <a:pt x="267" y="1171"/>
                    </a:lnTo>
                    <a:lnTo>
                      <a:pt x="267" y="1171"/>
                    </a:lnTo>
                    <a:lnTo>
                      <a:pt x="269" y="1173"/>
                    </a:lnTo>
                    <a:lnTo>
                      <a:pt x="269" y="1173"/>
                    </a:lnTo>
                    <a:lnTo>
                      <a:pt x="269" y="1173"/>
                    </a:lnTo>
                    <a:lnTo>
                      <a:pt x="269" y="1173"/>
                    </a:lnTo>
                    <a:lnTo>
                      <a:pt x="270" y="1174"/>
                    </a:lnTo>
                    <a:lnTo>
                      <a:pt x="270" y="1174"/>
                    </a:lnTo>
                    <a:lnTo>
                      <a:pt x="271" y="1175"/>
                    </a:lnTo>
                    <a:lnTo>
                      <a:pt x="271" y="1175"/>
                    </a:lnTo>
                    <a:lnTo>
                      <a:pt x="273" y="1176"/>
                    </a:lnTo>
                    <a:lnTo>
                      <a:pt x="273" y="1176"/>
                    </a:lnTo>
                    <a:lnTo>
                      <a:pt x="274" y="1176"/>
                    </a:lnTo>
                    <a:lnTo>
                      <a:pt x="274" y="1176"/>
                    </a:lnTo>
                    <a:lnTo>
                      <a:pt x="275" y="1178"/>
                    </a:lnTo>
                    <a:lnTo>
                      <a:pt x="275" y="1178"/>
                    </a:lnTo>
                    <a:lnTo>
                      <a:pt x="278" y="1179"/>
                    </a:lnTo>
                    <a:lnTo>
                      <a:pt x="278" y="1179"/>
                    </a:lnTo>
                    <a:lnTo>
                      <a:pt x="279" y="1180"/>
                    </a:lnTo>
                    <a:lnTo>
                      <a:pt x="279" y="1180"/>
                    </a:lnTo>
                    <a:lnTo>
                      <a:pt x="280" y="1181"/>
                    </a:lnTo>
                    <a:lnTo>
                      <a:pt x="280" y="1181"/>
                    </a:lnTo>
                    <a:lnTo>
                      <a:pt x="280" y="1181"/>
                    </a:lnTo>
                    <a:lnTo>
                      <a:pt x="280" y="1181"/>
                    </a:lnTo>
                    <a:lnTo>
                      <a:pt x="283" y="1183"/>
                    </a:lnTo>
                    <a:lnTo>
                      <a:pt x="283" y="1183"/>
                    </a:lnTo>
                    <a:lnTo>
                      <a:pt x="283" y="1183"/>
                    </a:lnTo>
                    <a:lnTo>
                      <a:pt x="283" y="1183"/>
                    </a:lnTo>
                    <a:lnTo>
                      <a:pt x="284" y="1183"/>
                    </a:lnTo>
                    <a:lnTo>
                      <a:pt x="284" y="1183"/>
                    </a:lnTo>
                    <a:lnTo>
                      <a:pt x="285" y="1183"/>
                    </a:lnTo>
                    <a:lnTo>
                      <a:pt x="285" y="1183"/>
                    </a:lnTo>
                    <a:lnTo>
                      <a:pt x="286" y="1184"/>
                    </a:lnTo>
                    <a:lnTo>
                      <a:pt x="286" y="1184"/>
                    </a:lnTo>
                    <a:lnTo>
                      <a:pt x="286" y="1184"/>
                    </a:lnTo>
                    <a:lnTo>
                      <a:pt x="286" y="1184"/>
                    </a:lnTo>
                    <a:lnTo>
                      <a:pt x="289" y="1183"/>
                    </a:lnTo>
                    <a:lnTo>
                      <a:pt x="289" y="1183"/>
                    </a:lnTo>
                    <a:lnTo>
                      <a:pt x="289" y="1183"/>
                    </a:lnTo>
                    <a:lnTo>
                      <a:pt x="289" y="1183"/>
                    </a:lnTo>
                    <a:lnTo>
                      <a:pt x="291" y="1183"/>
                    </a:lnTo>
                    <a:lnTo>
                      <a:pt x="291" y="1183"/>
                    </a:lnTo>
                    <a:lnTo>
                      <a:pt x="291" y="1183"/>
                    </a:lnTo>
                    <a:lnTo>
                      <a:pt x="291" y="1183"/>
                    </a:lnTo>
                    <a:lnTo>
                      <a:pt x="295" y="1181"/>
                    </a:lnTo>
                    <a:lnTo>
                      <a:pt x="295" y="1181"/>
                    </a:lnTo>
                    <a:lnTo>
                      <a:pt x="312" y="1171"/>
                    </a:lnTo>
                    <a:lnTo>
                      <a:pt x="312" y="1171"/>
                    </a:lnTo>
                    <a:lnTo>
                      <a:pt x="323" y="1163"/>
                    </a:lnTo>
                    <a:lnTo>
                      <a:pt x="333" y="1155"/>
                    </a:lnTo>
                    <a:lnTo>
                      <a:pt x="346" y="1144"/>
                    </a:lnTo>
                    <a:lnTo>
                      <a:pt x="346" y="1144"/>
                    </a:lnTo>
                    <a:lnTo>
                      <a:pt x="368" y="1156"/>
                    </a:lnTo>
                    <a:lnTo>
                      <a:pt x="368" y="1156"/>
                    </a:lnTo>
                    <a:lnTo>
                      <a:pt x="363" y="1174"/>
                    </a:lnTo>
                    <a:lnTo>
                      <a:pt x="362" y="1185"/>
                    </a:lnTo>
                    <a:lnTo>
                      <a:pt x="361" y="1200"/>
                    </a:lnTo>
                    <a:lnTo>
                      <a:pt x="361" y="1200"/>
                    </a:lnTo>
                    <a:lnTo>
                      <a:pt x="361" y="1219"/>
                    </a:lnTo>
                    <a:lnTo>
                      <a:pt x="361" y="1219"/>
                    </a:lnTo>
                    <a:lnTo>
                      <a:pt x="361" y="1219"/>
                    </a:lnTo>
                    <a:lnTo>
                      <a:pt x="361" y="1219"/>
                    </a:lnTo>
                    <a:lnTo>
                      <a:pt x="361" y="1223"/>
                    </a:lnTo>
                    <a:lnTo>
                      <a:pt x="361" y="1223"/>
                    </a:lnTo>
                    <a:lnTo>
                      <a:pt x="361" y="1223"/>
                    </a:lnTo>
                    <a:lnTo>
                      <a:pt x="361" y="1223"/>
                    </a:lnTo>
                    <a:lnTo>
                      <a:pt x="362" y="1226"/>
                    </a:lnTo>
                    <a:lnTo>
                      <a:pt x="362" y="1226"/>
                    </a:lnTo>
                    <a:lnTo>
                      <a:pt x="362" y="1226"/>
                    </a:lnTo>
                    <a:lnTo>
                      <a:pt x="362" y="1226"/>
                    </a:lnTo>
                    <a:lnTo>
                      <a:pt x="363" y="1228"/>
                    </a:lnTo>
                    <a:lnTo>
                      <a:pt x="363" y="1228"/>
                    </a:lnTo>
                    <a:lnTo>
                      <a:pt x="363" y="1228"/>
                    </a:lnTo>
                    <a:lnTo>
                      <a:pt x="363" y="1228"/>
                    </a:lnTo>
                    <a:lnTo>
                      <a:pt x="365" y="1229"/>
                    </a:lnTo>
                    <a:lnTo>
                      <a:pt x="365" y="1229"/>
                    </a:lnTo>
                    <a:lnTo>
                      <a:pt x="365" y="1229"/>
                    </a:lnTo>
                    <a:lnTo>
                      <a:pt x="365" y="1229"/>
                    </a:lnTo>
                    <a:lnTo>
                      <a:pt x="366" y="1231"/>
                    </a:lnTo>
                    <a:lnTo>
                      <a:pt x="366" y="1231"/>
                    </a:lnTo>
                    <a:lnTo>
                      <a:pt x="366" y="1231"/>
                    </a:lnTo>
                    <a:lnTo>
                      <a:pt x="366" y="1231"/>
                    </a:lnTo>
                    <a:lnTo>
                      <a:pt x="368" y="1232"/>
                    </a:lnTo>
                    <a:lnTo>
                      <a:pt x="368" y="1232"/>
                    </a:lnTo>
                    <a:lnTo>
                      <a:pt x="368" y="1232"/>
                    </a:lnTo>
                    <a:lnTo>
                      <a:pt x="368" y="1232"/>
                    </a:lnTo>
                    <a:lnTo>
                      <a:pt x="371" y="1233"/>
                    </a:lnTo>
                    <a:lnTo>
                      <a:pt x="371" y="1233"/>
                    </a:lnTo>
                    <a:lnTo>
                      <a:pt x="371" y="1233"/>
                    </a:lnTo>
                    <a:lnTo>
                      <a:pt x="371" y="1233"/>
                    </a:lnTo>
                    <a:lnTo>
                      <a:pt x="373" y="1234"/>
                    </a:lnTo>
                    <a:lnTo>
                      <a:pt x="373" y="1234"/>
                    </a:lnTo>
                    <a:lnTo>
                      <a:pt x="376" y="1236"/>
                    </a:lnTo>
                    <a:lnTo>
                      <a:pt x="376" y="1236"/>
                    </a:lnTo>
                    <a:lnTo>
                      <a:pt x="377" y="1236"/>
                    </a:lnTo>
                    <a:lnTo>
                      <a:pt x="377" y="1236"/>
                    </a:lnTo>
                    <a:lnTo>
                      <a:pt x="378" y="1237"/>
                    </a:lnTo>
                    <a:lnTo>
                      <a:pt x="378" y="1237"/>
                    </a:lnTo>
                    <a:lnTo>
                      <a:pt x="378" y="1237"/>
                    </a:lnTo>
                    <a:lnTo>
                      <a:pt x="378" y="1237"/>
                    </a:lnTo>
                    <a:lnTo>
                      <a:pt x="381" y="1237"/>
                    </a:lnTo>
                    <a:lnTo>
                      <a:pt x="381" y="1237"/>
                    </a:lnTo>
                    <a:lnTo>
                      <a:pt x="381" y="1238"/>
                    </a:lnTo>
                    <a:lnTo>
                      <a:pt x="381" y="1238"/>
                    </a:lnTo>
                    <a:lnTo>
                      <a:pt x="383" y="1238"/>
                    </a:lnTo>
                    <a:lnTo>
                      <a:pt x="383" y="1238"/>
                    </a:lnTo>
                    <a:lnTo>
                      <a:pt x="383" y="1238"/>
                    </a:lnTo>
                    <a:lnTo>
                      <a:pt x="383" y="1238"/>
                    </a:lnTo>
                    <a:lnTo>
                      <a:pt x="385" y="1238"/>
                    </a:lnTo>
                    <a:lnTo>
                      <a:pt x="385" y="1238"/>
                    </a:lnTo>
                    <a:lnTo>
                      <a:pt x="386" y="1238"/>
                    </a:lnTo>
                    <a:lnTo>
                      <a:pt x="386" y="1238"/>
                    </a:lnTo>
                    <a:lnTo>
                      <a:pt x="387" y="1237"/>
                    </a:lnTo>
                    <a:lnTo>
                      <a:pt x="387" y="1237"/>
                    </a:lnTo>
                    <a:lnTo>
                      <a:pt x="388" y="1237"/>
                    </a:lnTo>
                    <a:lnTo>
                      <a:pt x="388" y="1237"/>
                    </a:lnTo>
                    <a:lnTo>
                      <a:pt x="390" y="1237"/>
                    </a:lnTo>
                    <a:lnTo>
                      <a:pt x="390" y="1237"/>
                    </a:lnTo>
                    <a:lnTo>
                      <a:pt x="391" y="1236"/>
                    </a:lnTo>
                    <a:lnTo>
                      <a:pt x="391" y="1236"/>
                    </a:lnTo>
                    <a:lnTo>
                      <a:pt x="393" y="1234"/>
                    </a:lnTo>
                    <a:lnTo>
                      <a:pt x="393" y="1234"/>
                    </a:lnTo>
                    <a:lnTo>
                      <a:pt x="393" y="1234"/>
                    </a:lnTo>
                    <a:lnTo>
                      <a:pt x="393" y="1234"/>
                    </a:lnTo>
                    <a:lnTo>
                      <a:pt x="393" y="1234"/>
                    </a:lnTo>
                    <a:lnTo>
                      <a:pt x="407" y="1222"/>
                    </a:lnTo>
                    <a:lnTo>
                      <a:pt x="407" y="1222"/>
                    </a:lnTo>
                    <a:lnTo>
                      <a:pt x="419" y="1212"/>
                    </a:lnTo>
                    <a:lnTo>
                      <a:pt x="426" y="1203"/>
                    </a:lnTo>
                    <a:lnTo>
                      <a:pt x="436" y="1188"/>
                    </a:lnTo>
                    <a:lnTo>
                      <a:pt x="436" y="1188"/>
                    </a:lnTo>
                    <a:lnTo>
                      <a:pt x="460" y="1197"/>
                    </a:lnTo>
                    <a:lnTo>
                      <a:pt x="460" y="1197"/>
                    </a:lnTo>
                    <a:lnTo>
                      <a:pt x="460" y="1214"/>
                    </a:lnTo>
                    <a:lnTo>
                      <a:pt x="460" y="1227"/>
                    </a:lnTo>
                    <a:lnTo>
                      <a:pt x="462" y="1241"/>
                    </a:lnTo>
                    <a:lnTo>
                      <a:pt x="462" y="1241"/>
                    </a:lnTo>
                    <a:lnTo>
                      <a:pt x="464" y="1261"/>
                    </a:lnTo>
                    <a:lnTo>
                      <a:pt x="464" y="1261"/>
                    </a:lnTo>
                    <a:lnTo>
                      <a:pt x="464" y="1261"/>
                    </a:lnTo>
                    <a:lnTo>
                      <a:pt x="464" y="1261"/>
                    </a:lnTo>
                    <a:lnTo>
                      <a:pt x="465" y="1263"/>
                    </a:lnTo>
                    <a:lnTo>
                      <a:pt x="465" y="1263"/>
                    </a:lnTo>
                    <a:lnTo>
                      <a:pt x="465" y="1265"/>
                    </a:lnTo>
                    <a:lnTo>
                      <a:pt x="465" y="1265"/>
                    </a:lnTo>
                    <a:lnTo>
                      <a:pt x="467" y="1266"/>
                    </a:lnTo>
                    <a:lnTo>
                      <a:pt x="467" y="1266"/>
                    </a:lnTo>
                    <a:lnTo>
                      <a:pt x="467" y="1266"/>
                    </a:lnTo>
                    <a:lnTo>
                      <a:pt x="467" y="1266"/>
                    </a:lnTo>
                    <a:lnTo>
                      <a:pt x="468" y="1268"/>
                    </a:lnTo>
                    <a:lnTo>
                      <a:pt x="468" y="1268"/>
                    </a:lnTo>
                    <a:lnTo>
                      <a:pt x="468" y="1268"/>
                    </a:lnTo>
                    <a:lnTo>
                      <a:pt x="468" y="1268"/>
                    </a:lnTo>
                    <a:lnTo>
                      <a:pt x="469" y="1270"/>
                    </a:lnTo>
                    <a:lnTo>
                      <a:pt x="469" y="1270"/>
                    </a:lnTo>
                    <a:lnTo>
                      <a:pt x="470" y="1270"/>
                    </a:lnTo>
                    <a:lnTo>
                      <a:pt x="470" y="1270"/>
                    </a:lnTo>
                    <a:lnTo>
                      <a:pt x="472" y="1271"/>
                    </a:lnTo>
                    <a:lnTo>
                      <a:pt x="472" y="1271"/>
                    </a:lnTo>
                    <a:lnTo>
                      <a:pt x="472" y="1271"/>
                    </a:lnTo>
                    <a:lnTo>
                      <a:pt x="472" y="1271"/>
                    </a:lnTo>
                    <a:lnTo>
                      <a:pt x="474" y="1271"/>
                    </a:lnTo>
                    <a:lnTo>
                      <a:pt x="474" y="1271"/>
                    </a:lnTo>
                    <a:lnTo>
                      <a:pt x="474" y="1272"/>
                    </a:lnTo>
                    <a:lnTo>
                      <a:pt x="474" y="1272"/>
                    </a:lnTo>
                    <a:lnTo>
                      <a:pt x="477" y="1272"/>
                    </a:lnTo>
                    <a:lnTo>
                      <a:pt x="477" y="1272"/>
                    </a:lnTo>
                    <a:lnTo>
                      <a:pt x="478" y="1272"/>
                    </a:lnTo>
                    <a:lnTo>
                      <a:pt x="478" y="1272"/>
                    </a:lnTo>
                    <a:lnTo>
                      <a:pt x="479" y="1273"/>
                    </a:lnTo>
                    <a:lnTo>
                      <a:pt x="479" y="1273"/>
                    </a:lnTo>
                    <a:lnTo>
                      <a:pt x="482" y="1273"/>
                    </a:lnTo>
                    <a:lnTo>
                      <a:pt x="482" y="1273"/>
                    </a:lnTo>
                    <a:lnTo>
                      <a:pt x="483" y="1273"/>
                    </a:lnTo>
                    <a:lnTo>
                      <a:pt x="483" y="1273"/>
                    </a:lnTo>
                    <a:lnTo>
                      <a:pt x="484" y="1275"/>
                    </a:lnTo>
                    <a:lnTo>
                      <a:pt x="484" y="1275"/>
                    </a:lnTo>
                    <a:lnTo>
                      <a:pt x="485" y="1275"/>
                    </a:lnTo>
                    <a:lnTo>
                      <a:pt x="485" y="1275"/>
                    </a:lnTo>
                    <a:lnTo>
                      <a:pt x="488" y="1275"/>
                    </a:lnTo>
                    <a:lnTo>
                      <a:pt x="488" y="1275"/>
                    </a:lnTo>
                    <a:lnTo>
                      <a:pt x="488" y="1275"/>
                    </a:lnTo>
                    <a:lnTo>
                      <a:pt x="488" y="1275"/>
                    </a:lnTo>
                    <a:lnTo>
                      <a:pt x="489" y="1275"/>
                    </a:lnTo>
                    <a:lnTo>
                      <a:pt x="489" y="1275"/>
                    </a:lnTo>
                    <a:lnTo>
                      <a:pt x="490" y="1275"/>
                    </a:lnTo>
                    <a:lnTo>
                      <a:pt x="490" y="1275"/>
                    </a:lnTo>
                    <a:lnTo>
                      <a:pt x="492" y="1275"/>
                    </a:lnTo>
                    <a:lnTo>
                      <a:pt x="492" y="1275"/>
                    </a:lnTo>
                    <a:lnTo>
                      <a:pt x="492" y="1275"/>
                    </a:lnTo>
                    <a:lnTo>
                      <a:pt x="492" y="1275"/>
                    </a:lnTo>
                    <a:lnTo>
                      <a:pt x="494" y="1273"/>
                    </a:lnTo>
                    <a:lnTo>
                      <a:pt x="494" y="1273"/>
                    </a:lnTo>
                    <a:lnTo>
                      <a:pt x="494" y="1273"/>
                    </a:lnTo>
                    <a:lnTo>
                      <a:pt x="494" y="1273"/>
                    </a:lnTo>
                    <a:lnTo>
                      <a:pt x="496" y="1272"/>
                    </a:lnTo>
                    <a:lnTo>
                      <a:pt x="496" y="1272"/>
                    </a:lnTo>
                    <a:lnTo>
                      <a:pt x="497" y="1272"/>
                    </a:lnTo>
                    <a:lnTo>
                      <a:pt x="497" y="1272"/>
                    </a:lnTo>
                    <a:lnTo>
                      <a:pt x="499" y="1270"/>
                    </a:lnTo>
                    <a:lnTo>
                      <a:pt x="499" y="1270"/>
                    </a:lnTo>
                    <a:lnTo>
                      <a:pt x="499" y="1270"/>
                    </a:lnTo>
                    <a:lnTo>
                      <a:pt x="499" y="1270"/>
                    </a:lnTo>
                    <a:lnTo>
                      <a:pt x="512" y="1255"/>
                    </a:lnTo>
                    <a:lnTo>
                      <a:pt x="512" y="1255"/>
                    </a:lnTo>
                    <a:lnTo>
                      <a:pt x="519" y="1243"/>
                    </a:lnTo>
                    <a:lnTo>
                      <a:pt x="526" y="1233"/>
                    </a:lnTo>
                    <a:lnTo>
                      <a:pt x="535" y="1217"/>
                    </a:lnTo>
                    <a:lnTo>
                      <a:pt x="535" y="1217"/>
                    </a:lnTo>
                    <a:lnTo>
                      <a:pt x="559" y="1222"/>
                    </a:lnTo>
                    <a:lnTo>
                      <a:pt x="559" y="1222"/>
                    </a:lnTo>
                    <a:lnTo>
                      <a:pt x="561" y="1239"/>
                    </a:lnTo>
                    <a:lnTo>
                      <a:pt x="564" y="1251"/>
                    </a:lnTo>
                    <a:lnTo>
                      <a:pt x="567" y="1265"/>
                    </a:lnTo>
                    <a:lnTo>
                      <a:pt x="567" y="1265"/>
                    </a:lnTo>
                    <a:lnTo>
                      <a:pt x="574" y="1284"/>
                    </a:lnTo>
                    <a:lnTo>
                      <a:pt x="574" y="1284"/>
                    </a:lnTo>
                    <a:lnTo>
                      <a:pt x="574" y="1284"/>
                    </a:lnTo>
                    <a:lnTo>
                      <a:pt x="575" y="1286"/>
                    </a:lnTo>
                    <a:lnTo>
                      <a:pt x="575" y="1286"/>
                    </a:lnTo>
                    <a:lnTo>
                      <a:pt x="576" y="1286"/>
                    </a:lnTo>
                    <a:lnTo>
                      <a:pt x="576" y="1286"/>
                    </a:lnTo>
                    <a:lnTo>
                      <a:pt x="577" y="1289"/>
                    </a:lnTo>
                    <a:lnTo>
                      <a:pt x="577" y="1289"/>
                    </a:lnTo>
                    <a:lnTo>
                      <a:pt x="577" y="1289"/>
                    </a:lnTo>
                    <a:lnTo>
                      <a:pt x="577" y="1289"/>
                    </a:lnTo>
                    <a:lnTo>
                      <a:pt x="579" y="1290"/>
                    </a:lnTo>
                    <a:lnTo>
                      <a:pt x="579" y="1290"/>
                    </a:lnTo>
                    <a:lnTo>
                      <a:pt x="579" y="1290"/>
                    </a:lnTo>
                    <a:lnTo>
                      <a:pt x="579" y="1290"/>
                    </a:lnTo>
                    <a:lnTo>
                      <a:pt x="580" y="1291"/>
                    </a:lnTo>
                    <a:lnTo>
                      <a:pt x="580" y="1291"/>
                    </a:lnTo>
                    <a:lnTo>
                      <a:pt x="581" y="1291"/>
                    </a:lnTo>
                    <a:lnTo>
                      <a:pt x="581" y="1291"/>
                    </a:lnTo>
                    <a:lnTo>
                      <a:pt x="582" y="1291"/>
                    </a:lnTo>
                    <a:lnTo>
                      <a:pt x="582" y="1291"/>
                    </a:lnTo>
                    <a:lnTo>
                      <a:pt x="582" y="1291"/>
                    </a:lnTo>
                    <a:lnTo>
                      <a:pt x="582" y="1291"/>
                    </a:lnTo>
                    <a:lnTo>
                      <a:pt x="585" y="1292"/>
                    </a:lnTo>
                    <a:lnTo>
                      <a:pt x="585" y="1292"/>
                    </a:lnTo>
                    <a:lnTo>
                      <a:pt x="586" y="1292"/>
                    </a:lnTo>
                    <a:lnTo>
                      <a:pt x="586" y="1292"/>
                    </a:lnTo>
                    <a:lnTo>
                      <a:pt x="588" y="1292"/>
                    </a:lnTo>
                    <a:lnTo>
                      <a:pt x="588" y="1292"/>
                    </a:lnTo>
                    <a:lnTo>
                      <a:pt x="589" y="1292"/>
                    </a:lnTo>
                    <a:lnTo>
                      <a:pt x="589" y="1292"/>
                    </a:lnTo>
                    <a:lnTo>
                      <a:pt x="591" y="1292"/>
                    </a:lnTo>
                    <a:lnTo>
                      <a:pt x="591" y="1292"/>
                    </a:lnTo>
                    <a:lnTo>
                      <a:pt x="594" y="1292"/>
                    </a:lnTo>
                    <a:lnTo>
                      <a:pt x="594" y="1292"/>
                    </a:lnTo>
                    <a:lnTo>
                      <a:pt x="595" y="1292"/>
                    </a:lnTo>
                    <a:lnTo>
                      <a:pt x="595" y="1292"/>
                    </a:lnTo>
                    <a:lnTo>
                      <a:pt x="596" y="1294"/>
                    </a:lnTo>
                    <a:lnTo>
                      <a:pt x="596" y="1294"/>
                    </a:lnTo>
                    <a:lnTo>
                      <a:pt x="598" y="1294"/>
                    </a:lnTo>
                    <a:lnTo>
                      <a:pt x="598" y="1294"/>
                    </a:lnTo>
                    <a:lnTo>
                      <a:pt x="599" y="1294"/>
                    </a:lnTo>
                    <a:lnTo>
                      <a:pt x="599" y="1294"/>
                    </a:lnTo>
                    <a:lnTo>
                      <a:pt x="600" y="1294"/>
                    </a:lnTo>
                    <a:lnTo>
                      <a:pt x="600" y="1294"/>
                    </a:lnTo>
                    <a:lnTo>
                      <a:pt x="601" y="1292"/>
                    </a:lnTo>
                    <a:lnTo>
                      <a:pt x="601" y="1292"/>
                    </a:lnTo>
                    <a:lnTo>
                      <a:pt x="601" y="1292"/>
                    </a:lnTo>
                    <a:lnTo>
                      <a:pt x="601" y="1292"/>
                    </a:lnTo>
                    <a:lnTo>
                      <a:pt x="603" y="1292"/>
                    </a:lnTo>
                    <a:lnTo>
                      <a:pt x="603" y="1292"/>
                    </a:lnTo>
                    <a:lnTo>
                      <a:pt x="604" y="1292"/>
                    </a:lnTo>
                    <a:lnTo>
                      <a:pt x="604" y="1292"/>
                    </a:lnTo>
                    <a:lnTo>
                      <a:pt x="605" y="1291"/>
                    </a:lnTo>
                    <a:lnTo>
                      <a:pt x="605" y="1291"/>
                    </a:lnTo>
                    <a:lnTo>
                      <a:pt x="605" y="1291"/>
                    </a:lnTo>
                    <a:lnTo>
                      <a:pt x="605" y="1291"/>
                    </a:lnTo>
                    <a:lnTo>
                      <a:pt x="608" y="1289"/>
                    </a:lnTo>
                    <a:lnTo>
                      <a:pt x="608" y="1289"/>
                    </a:lnTo>
                    <a:lnTo>
                      <a:pt x="608" y="1289"/>
                    </a:lnTo>
                    <a:lnTo>
                      <a:pt x="608" y="1289"/>
                    </a:lnTo>
                    <a:lnTo>
                      <a:pt x="609" y="1286"/>
                    </a:lnTo>
                    <a:lnTo>
                      <a:pt x="609" y="1286"/>
                    </a:lnTo>
                    <a:lnTo>
                      <a:pt x="609" y="1286"/>
                    </a:lnTo>
                    <a:lnTo>
                      <a:pt x="609" y="1286"/>
                    </a:lnTo>
                    <a:lnTo>
                      <a:pt x="619" y="1270"/>
                    </a:lnTo>
                    <a:lnTo>
                      <a:pt x="619" y="1270"/>
                    </a:lnTo>
                    <a:lnTo>
                      <a:pt x="625" y="1256"/>
                    </a:lnTo>
                    <a:lnTo>
                      <a:pt x="629" y="1244"/>
                    </a:lnTo>
                    <a:lnTo>
                      <a:pt x="635" y="1228"/>
                    </a:lnTo>
                    <a:lnTo>
                      <a:pt x="635" y="1228"/>
                    </a:lnTo>
                    <a:lnTo>
                      <a:pt x="661" y="1228"/>
                    </a:lnTo>
                    <a:lnTo>
                      <a:pt x="661" y="1228"/>
                    </a:lnTo>
                    <a:lnTo>
                      <a:pt x="666" y="1244"/>
                    </a:lnTo>
                    <a:lnTo>
                      <a:pt x="669" y="1256"/>
                    </a:lnTo>
                    <a:lnTo>
                      <a:pt x="676" y="1270"/>
                    </a:lnTo>
                    <a:lnTo>
                      <a:pt x="676" y="1270"/>
                    </a:lnTo>
                    <a:lnTo>
                      <a:pt x="686" y="1286"/>
                    </a:lnTo>
                    <a:lnTo>
                      <a:pt x="686" y="1286"/>
                    </a:lnTo>
                    <a:lnTo>
                      <a:pt x="686" y="1286"/>
                    </a:lnTo>
                    <a:lnTo>
                      <a:pt x="686" y="1286"/>
                    </a:lnTo>
                    <a:lnTo>
                      <a:pt x="687" y="1289"/>
                    </a:lnTo>
                    <a:lnTo>
                      <a:pt x="687" y="1289"/>
                    </a:lnTo>
                    <a:lnTo>
                      <a:pt x="688" y="1289"/>
                    </a:lnTo>
                    <a:lnTo>
                      <a:pt x="688" y="1289"/>
                    </a:lnTo>
                    <a:lnTo>
                      <a:pt x="690" y="1291"/>
                    </a:lnTo>
                    <a:lnTo>
                      <a:pt x="690" y="1291"/>
                    </a:lnTo>
                    <a:lnTo>
                      <a:pt x="690" y="1291"/>
                    </a:lnTo>
                    <a:lnTo>
                      <a:pt x="690" y="1291"/>
                    </a:lnTo>
                    <a:lnTo>
                      <a:pt x="692" y="1292"/>
                    </a:lnTo>
                    <a:lnTo>
                      <a:pt x="692" y="1292"/>
                    </a:lnTo>
                    <a:lnTo>
                      <a:pt x="692" y="1292"/>
                    </a:lnTo>
                    <a:lnTo>
                      <a:pt x="692" y="1292"/>
                    </a:lnTo>
                    <a:lnTo>
                      <a:pt x="693" y="1292"/>
                    </a:lnTo>
                    <a:lnTo>
                      <a:pt x="693" y="1292"/>
                    </a:lnTo>
                    <a:lnTo>
                      <a:pt x="695" y="1292"/>
                    </a:lnTo>
                    <a:lnTo>
                      <a:pt x="695" y="1292"/>
                    </a:lnTo>
                    <a:lnTo>
                      <a:pt x="696" y="1294"/>
                    </a:lnTo>
                    <a:lnTo>
                      <a:pt x="696" y="1294"/>
                    </a:lnTo>
                    <a:lnTo>
                      <a:pt x="696" y="1294"/>
                    </a:lnTo>
                    <a:lnTo>
                      <a:pt x="696" y="1294"/>
                    </a:lnTo>
                    <a:lnTo>
                      <a:pt x="698" y="1294"/>
                    </a:lnTo>
                    <a:lnTo>
                      <a:pt x="698" y="1294"/>
                    </a:lnTo>
                    <a:lnTo>
                      <a:pt x="698" y="1294"/>
                    </a:lnTo>
                    <a:lnTo>
                      <a:pt x="698" y="1294"/>
                    </a:lnTo>
                    <a:lnTo>
                      <a:pt x="701" y="1292"/>
                    </a:lnTo>
                    <a:lnTo>
                      <a:pt x="701" y="1292"/>
                    </a:lnTo>
                    <a:lnTo>
                      <a:pt x="702" y="1292"/>
                    </a:lnTo>
                    <a:lnTo>
                      <a:pt x="702" y="1292"/>
                    </a:lnTo>
                    <a:lnTo>
                      <a:pt x="705" y="1292"/>
                    </a:lnTo>
                    <a:lnTo>
                      <a:pt x="705" y="1292"/>
                    </a:lnTo>
                    <a:lnTo>
                      <a:pt x="707" y="1292"/>
                    </a:lnTo>
                    <a:lnTo>
                      <a:pt x="707" y="1292"/>
                    </a:lnTo>
                    <a:lnTo>
                      <a:pt x="707" y="1292"/>
                    </a:lnTo>
                    <a:lnTo>
                      <a:pt x="707" y="1292"/>
                    </a:lnTo>
                    <a:lnTo>
                      <a:pt x="710" y="1292"/>
                    </a:lnTo>
                    <a:lnTo>
                      <a:pt x="710" y="1292"/>
                    </a:lnTo>
                    <a:lnTo>
                      <a:pt x="710" y="1292"/>
                    </a:lnTo>
                    <a:lnTo>
                      <a:pt x="710" y="1292"/>
                    </a:lnTo>
                    <a:lnTo>
                      <a:pt x="712" y="1291"/>
                    </a:lnTo>
                    <a:lnTo>
                      <a:pt x="712" y="1291"/>
                    </a:lnTo>
                    <a:lnTo>
                      <a:pt x="712" y="1291"/>
                    </a:lnTo>
                    <a:lnTo>
                      <a:pt x="712" y="1291"/>
                    </a:lnTo>
                    <a:lnTo>
                      <a:pt x="713" y="1291"/>
                    </a:lnTo>
                    <a:lnTo>
                      <a:pt x="713" y="1291"/>
                    </a:lnTo>
                    <a:lnTo>
                      <a:pt x="715" y="1291"/>
                    </a:lnTo>
                    <a:lnTo>
                      <a:pt x="715" y="1291"/>
                    </a:lnTo>
                    <a:lnTo>
                      <a:pt x="716" y="1290"/>
                    </a:lnTo>
                    <a:lnTo>
                      <a:pt x="716" y="1290"/>
                    </a:lnTo>
                    <a:lnTo>
                      <a:pt x="716" y="1290"/>
                    </a:lnTo>
                    <a:lnTo>
                      <a:pt x="716" y="1290"/>
                    </a:lnTo>
                    <a:lnTo>
                      <a:pt x="717" y="1289"/>
                    </a:lnTo>
                    <a:lnTo>
                      <a:pt x="717" y="1289"/>
                    </a:lnTo>
                    <a:lnTo>
                      <a:pt x="719" y="1289"/>
                    </a:lnTo>
                    <a:lnTo>
                      <a:pt x="719" y="1289"/>
                    </a:lnTo>
                    <a:lnTo>
                      <a:pt x="720" y="1286"/>
                    </a:lnTo>
                    <a:lnTo>
                      <a:pt x="720" y="1286"/>
                    </a:lnTo>
                    <a:lnTo>
                      <a:pt x="720" y="1286"/>
                    </a:lnTo>
                    <a:lnTo>
                      <a:pt x="720" y="1286"/>
                    </a:lnTo>
                    <a:lnTo>
                      <a:pt x="721" y="1284"/>
                    </a:lnTo>
                    <a:lnTo>
                      <a:pt x="721" y="1284"/>
                    </a:lnTo>
                    <a:lnTo>
                      <a:pt x="721" y="1284"/>
                    </a:lnTo>
                    <a:lnTo>
                      <a:pt x="721" y="1284"/>
                    </a:lnTo>
                    <a:lnTo>
                      <a:pt x="721" y="1284"/>
                    </a:lnTo>
                    <a:lnTo>
                      <a:pt x="724" y="1276"/>
                    </a:lnTo>
                    <a:lnTo>
                      <a:pt x="727" y="1265"/>
                    </a:lnTo>
                    <a:lnTo>
                      <a:pt x="727" y="1265"/>
                    </a:lnTo>
                    <a:lnTo>
                      <a:pt x="731" y="1251"/>
                    </a:lnTo>
                    <a:lnTo>
                      <a:pt x="734" y="1239"/>
                    </a:lnTo>
                    <a:lnTo>
                      <a:pt x="736" y="1222"/>
                    </a:lnTo>
                    <a:lnTo>
                      <a:pt x="736" y="1222"/>
                    </a:lnTo>
                    <a:lnTo>
                      <a:pt x="761" y="1217"/>
                    </a:lnTo>
                    <a:lnTo>
                      <a:pt x="761" y="1217"/>
                    </a:lnTo>
                    <a:lnTo>
                      <a:pt x="769" y="1233"/>
                    </a:lnTo>
                    <a:lnTo>
                      <a:pt x="775" y="1243"/>
                    </a:lnTo>
                    <a:lnTo>
                      <a:pt x="784" y="1255"/>
                    </a:lnTo>
                    <a:lnTo>
                      <a:pt x="784" y="1255"/>
                    </a:lnTo>
                    <a:lnTo>
                      <a:pt x="790" y="1263"/>
                    </a:lnTo>
                    <a:lnTo>
                      <a:pt x="797" y="1270"/>
                    </a:lnTo>
                    <a:lnTo>
                      <a:pt x="797" y="1270"/>
                    </a:lnTo>
                    <a:lnTo>
                      <a:pt x="797" y="1270"/>
                    </a:lnTo>
                    <a:lnTo>
                      <a:pt x="797" y="1270"/>
                    </a:lnTo>
                    <a:lnTo>
                      <a:pt x="797" y="1270"/>
                    </a:lnTo>
                    <a:lnTo>
                      <a:pt x="799" y="1272"/>
                    </a:lnTo>
                    <a:lnTo>
                      <a:pt x="799" y="1272"/>
                    </a:lnTo>
                    <a:lnTo>
                      <a:pt x="799" y="1272"/>
                    </a:lnTo>
                    <a:lnTo>
                      <a:pt x="799" y="1272"/>
                    </a:lnTo>
                    <a:lnTo>
                      <a:pt x="800" y="1273"/>
                    </a:lnTo>
                    <a:lnTo>
                      <a:pt x="800" y="1273"/>
                    </a:lnTo>
                    <a:lnTo>
                      <a:pt x="802" y="1273"/>
                    </a:lnTo>
                    <a:lnTo>
                      <a:pt x="802" y="1273"/>
                    </a:lnTo>
                    <a:lnTo>
                      <a:pt x="803" y="1275"/>
                    </a:lnTo>
                    <a:lnTo>
                      <a:pt x="803" y="1275"/>
                    </a:lnTo>
                    <a:lnTo>
                      <a:pt x="803" y="1275"/>
                    </a:lnTo>
                    <a:lnTo>
                      <a:pt x="803" y="1275"/>
                    </a:lnTo>
                    <a:lnTo>
                      <a:pt x="805" y="1275"/>
                    </a:lnTo>
                    <a:lnTo>
                      <a:pt x="805" y="1275"/>
                    </a:lnTo>
                    <a:lnTo>
                      <a:pt x="805" y="1275"/>
                    </a:lnTo>
                    <a:lnTo>
                      <a:pt x="805" y="1275"/>
                    </a:lnTo>
                    <a:lnTo>
                      <a:pt x="807" y="1275"/>
                    </a:lnTo>
                    <a:lnTo>
                      <a:pt x="807" y="1275"/>
                    </a:lnTo>
                    <a:lnTo>
                      <a:pt x="808" y="1275"/>
                    </a:lnTo>
                    <a:lnTo>
                      <a:pt x="808" y="1275"/>
                    </a:lnTo>
                    <a:lnTo>
                      <a:pt x="809" y="1275"/>
                    </a:lnTo>
                    <a:lnTo>
                      <a:pt x="809" y="1275"/>
                    </a:lnTo>
                    <a:lnTo>
                      <a:pt x="811" y="1275"/>
                    </a:lnTo>
                    <a:lnTo>
                      <a:pt x="811" y="1275"/>
                    </a:lnTo>
                    <a:lnTo>
                      <a:pt x="812" y="1273"/>
                    </a:lnTo>
                    <a:lnTo>
                      <a:pt x="812" y="1273"/>
                    </a:lnTo>
                    <a:lnTo>
                      <a:pt x="813" y="1273"/>
                    </a:lnTo>
                    <a:lnTo>
                      <a:pt x="813" y="1273"/>
                    </a:lnTo>
                    <a:lnTo>
                      <a:pt x="816" y="1273"/>
                    </a:lnTo>
                    <a:lnTo>
                      <a:pt x="816" y="1273"/>
                    </a:lnTo>
                    <a:lnTo>
                      <a:pt x="818" y="1272"/>
                    </a:lnTo>
                    <a:lnTo>
                      <a:pt x="818" y="1272"/>
                    </a:lnTo>
                    <a:lnTo>
                      <a:pt x="819" y="1272"/>
                    </a:lnTo>
                    <a:lnTo>
                      <a:pt x="819" y="1272"/>
                    </a:lnTo>
                    <a:lnTo>
                      <a:pt x="821" y="1272"/>
                    </a:lnTo>
                    <a:lnTo>
                      <a:pt x="821" y="1272"/>
                    </a:lnTo>
                    <a:lnTo>
                      <a:pt x="822" y="1271"/>
                    </a:lnTo>
                    <a:lnTo>
                      <a:pt x="822" y="1271"/>
                    </a:lnTo>
                    <a:lnTo>
                      <a:pt x="823" y="1271"/>
                    </a:lnTo>
                    <a:lnTo>
                      <a:pt x="823" y="1271"/>
                    </a:lnTo>
                    <a:lnTo>
                      <a:pt x="823" y="1271"/>
                    </a:lnTo>
                    <a:lnTo>
                      <a:pt x="823" y="1271"/>
                    </a:lnTo>
                    <a:lnTo>
                      <a:pt x="826" y="1270"/>
                    </a:lnTo>
                    <a:lnTo>
                      <a:pt x="826" y="1270"/>
                    </a:lnTo>
                    <a:lnTo>
                      <a:pt x="826" y="1270"/>
                    </a:lnTo>
                    <a:lnTo>
                      <a:pt x="826" y="1270"/>
                    </a:lnTo>
                    <a:lnTo>
                      <a:pt x="827" y="1268"/>
                    </a:lnTo>
                    <a:lnTo>
                      <a:pt x="827" y="1268"/>
                    </a:lnTo>
                    <a:lnTo>
                      <a:pt x="827" y="1268"/>
                    </a:lnTo>
                    <a:lnTo>
                      <a:pt x="827" y="1268"/>
                    </a:lnTo>
                    <a:lnTo>
                      <a:pt x="828" y="1266"/>
                    </a:lnTo>
                    <a:lnTo>
                      <a:pt x="828" y="1266"/>
                    </a:lnTo>
                    <a:lnTo>
                      <a:pt x="828" y="1266"/>
                    </a:lnTo>
                    <a:lnTo>
                      <a:pt x="828" y="1266"/>
                    </a:lnTo>
                    <a:lnTo>
                      <a:pt x="829" y="1265"/>
                    </a:lnTo>
                    <a:lnTo>
                      <a:pt x="829" y="1265"/>
                    </a:lnTo>
                    <a:lnTo>
                      <a:pt x="829" y="1263"/>
                    </a:lnTo>
                    <a:lnTo>
                      <a:pt x="829" y="1263"/>
                    </a:lnTo>
                    <a:lnTo>
                      <a:pt x="831" y="1261"/>
                    </a:lnTo>
                    <a:lnTo>
                      <a:pt x="831" y="1261"/>
                    </a:lnTo>
                    <a:lnTo>
                      <a:pt x="831" y="1261"/>
                    </a:lnTo>
                    <a:lnTo>
                      <a:pt x="831" y="1261"/>
                    </a:lnTo>
                    <a:lnTo>
                      <a:pt x="832" y="1253"/>
                    </a:lnTo>
                    <a:lnTo>
                      <a:pt x="834" y="1241"/>
                    </a:lnTo>
                    <a:lnTo>
                      <a:pt x="834" y="1241"/>
                    </a:lnTo>
                    <a:lnTo>
                      <a:pt x="836" y="1227"/>
                    </a:lnTo>
                    <a:lnTo>
                      <a:pt x="836" y="1216"/>
                    </a:lnTo>
                    <a:lnTo>
                      <a:pt x="834" y="1198"/>
                    </a:lnTo>
                    <a:lnTo>
                      <a:pt x="834" y="1198"/>
                    </a:lnTo>
                    <a:lnTo>
                      <a:pt x="858" y="1189"/>
                    </a:lnTo>
                    <a:lnTo>
                      <a:pt x="858" y="1189"/>
                    </a:lnTo>
                    <a:lnTo>
                      <a:pt x="870" y="1203"/>
                    </a:lnTo>
                    <a:lnTo>
                      <a:pt x="877" y="1212"/>
                    </a:lnTo>
                    <a:lnTo>
                      <a:pt x="887" y="1222"/>
                    </a:lnTo>
                    <a:lnTo>
                      <a:pt x="887" y="1222"/>
                    </a:lnTo>
                    <a:lnTo>
                      <a:pt x="897" y="1231"/>
                    </a:lnTo>
                    <a:lnTo>
                      <a:pt x="905" y="1236"/>
                    </a:lnTo>
                    <a:lnTo>
                      <a:pt x="905" y="1236"/>
                    </a:lnTo>
                    <a:lnTo>
                      <a:pt x="905" y="1237"/>
                    </a:lnTo>
                    <a:lnTo>
                      <a:pt x="905" y="1237"/>
                    </a:lnTo>
                    <a:lnTo>
                      <a:pt x="908" y="1237"/>
                    </a:lnTo>
                    <a:lnTo>
                      <a:pt x="908" y="1237"/>
                    </a:lnTo>
                    <a:lnTo>
                      <a:pt x="908" y="1237"/>
                    </a:lnTo>
                    <a:lnTo>
                      <a:pt x="908" y="1237"/>
                    </a:lnTo>
                    <a:lnTo>
                      <a:pt x="910" y="1238"/>
                    </a:lnTo>
                    <a:lnTo>
                      <a:pt x="910" y="1238"/>
                    </a:lnTo>
                    <a:lnTo>
                      <a:pt x="910" y="1238"/>
                    </a:lnTo>
                    <a:lnTo>
                      <a:pt x="910" y="1238"/>
                    </a:lnTo>
                    <a:lnTo>
                      <a:pt x="911" y="1238"/>
                    </a:lnTo>
                    <a:lnTo>
                      <a:pt x="911" y="1238"/>
                    </a:lnTo>
                    <a:lnTo>
                      <a:pt x="913" y="1238"/>
                    </a:lnTo>
                    <a:lnTo>
                      <a:pt x="913" y="1238"/>
                    </a:lnTo>
                    <a:lnTo>
                      <a:pt x="914" y="1237"/>
                    </a:lnTo>
                    <a:lnTo>
                      <a:pt x="914" y="1237"/>
                    </a:lnTo>
                    <a:lnTo>
                      <a:pt x="914" y="1237"/>
                    </a:lnTo>
                    <a:lnTo>
                      <a:pt x="914" y="1237"/>
                    </a:lnTo>
                    <a:lnTo>
                      <a:pt x="916" y="1237"/>
                    </a:lnTo>
                    <a:lnTo>
                      <a:pt x="916" y="1237"/>
                    </a:lnTo>
                    <a:lnTo>
                      <a:pt x="916" y="1237"/>
                    </a:lnTo>
                    <a:lnTo>
                      <a:pt x="916" y="1237"/>
                    </a:lnTo>
                    <a:lnTo>
                      <a:pt x="919" y="1236"/>
                    </a:lnTo>
                    <a:lnTo>
                      <a:pt x="919" y="1236"/>
                    </a:lnTo>
                    <a:lnTo>
                      <a:pt x="919" y="1236"/>
                    </a:lnTo>
                    <a:lnTo>
                      <a:pt x="919" y="1236"/>
                    </a:lnTo>
                    <a:lnTo>
                      <a:pt x="921" y="1234"/>
                    </a:lnTo>
                    <a:lnTo>
                      <a:pt x="921" y="1234"/>
                    </a:lnTo>
                    <a:lnTo>
                      <a:pt x="924" y="1233"/>
                    </a:lnTo>
                    <a:lnTo>
                      <a:pt x="924" y="1233"/>
                    </a:lnTo>
                    <a:lnTo>
                      <a:pt x="925" y="1233"/>
                    </a:lnTo>
                    <a:lnTo>
                      <a:pt x="925" y="1233"/>
                    </a:lnTo>
                    <a:lnTo>
                      <a:pt x="926" y="1232"/>
                    </a:lnTo>
                    <a:lnTo>
                      <a:pt x="926" y="1232"/>
                    </a:lnTo>
                    <a:lnTo>
                      <a:pt x="928" y="1232"/>
                    </a:lnTo>
                    <a:lnTo>
                      <a:pt x="928" y="1232"/>
                    </a:lnTo>
                    <a:lnTo>
                      <a:pt x="929" y="1231"/>
                    </a:lnTo>
                    <a:lnTo>
                      <a:pt x="929" y="1231"/>
                    </a:lnTo>
                    <a:lnTo>
                      <a:pt x="929" y="1231"/>
                    </a:lnTo>
                    <a:lnTo>
                      <a:pt x="929" y="1231"/>
                    </a:lnTo>
                    <a:lnTo>
                      <a:pt x="930" y="1229"/>
                    </a:lnTo>
                    <a:lnTo>
                      <a:pt x="930" y="1229"/>
                    </a:lnTo>
                    <a:lnTo>
                      <a:pt x="931" y="1229"/>
                    </a:lnTo>
                    <a:lnTo>
                      <a:pt x="931" y="1229"/>
                    </a:lnTo>
                    <a:lnTo>
                      <a:pt x="931" y="1228"/>
                    </a:lnTo>
                    <a:lnTo>
                      <a:pt x="931" y="1228"/>
                    </a:lnTo>
                    <a:lnTo>
                      <a:pt x="933" y="1228"/>
                    </a:lnTo>
                    <a:lnTo>
                      <a:pt x="933" y="1228"/>
                    </a:lnTo>
                    <a:lnTo>
                      <a:pt x="933" y="1226"/>
                    </a:lnTo>
                    <a:lnTo>
                      <a:pt x="933" y="1226"/>
                    </a:lnTo>
                    <a:lnTo>
                      <a:pt x="933" y="1226"/>
                    </a:lnTo>
                    <a:lnTo>
                      <a:pt x="933" y="1226"/>
                    </a:lnTo>
                    <a:lnTo>
                      <a:pt x="934" y="1223"/>
                    </a:lnTo>
                    <a:lnTo>
                      <a:pt x="934" y="1223"/>
                    </a:lnTo>
                    <a:lnTo>
                      <a:pt x="934" y="1223"/>
                    </a:lnTo>
                    <a:lnTo>
                      <a:pt x="934" y="1223"/>
                    </a:lnTo>
                    <a:lnTo>
                      <a:pt x="934" y="1219"/>
                    </a:lnTo>
                    <a:lnTo>
                      <a:pt x="934" y="1219"/>
                    </a:lnTo>
                    <a:lnTo>
                      <a:pt x="934" y="1219"/>
                    </a:lnTo>
                    <a:lnTo>
                      <a:pt x="934" y="1219"/>
                    </a:lnTo>
                    <a:lnTo>
                      <a:pt x="934" y="1200"/>
                    </a:lnTo>
                    <a:lnTo>
                      <a:pt x="934" y="1200"/>
                    </a:lnTo>
                    <a:lnTo>
                      <a:pt x="933" y="1185"/>
                    </a:lnTo>
                    <a:lnTo>
                      <a:pt x="931" y="1174"/>
                    </a:lnTo>
                    <a:lnTo>
                      <a:pt x="928" y="1156"/>
                    </a:lnTo>
                    <a:lnTo>
                      <a:pt x="928" y="1156"/>
                    </a:lnTo>
                    <a:lnTo>
                      <a:pt x="949" y="1144"/>
                    </a:lnTo>
                    <a:lnTo>
                      <a:pt x="949" y="1144"/>
                    </a:lnTo>
                    <a:lnTo>
                      <a:pt x="963" y="1156"/>
                    </a:lnTo>
                    <a:lnTo>
                      <a:pt x="972" y="1164"/>
                    </a:lnTo>
                    <a:lnTo>
                      <a:pt x="983" y="1171"/>
                    </a:lnTo>
                    <a:lnTo>
                      <a:pt x="983" y="1171"/>
                    </a:lnTo>
                    <a:lnTo>
                      <a:pt x="1001" y="1181"/>
                    </a:lnTo>
                    <a:lnTo>
                      <a:pt x="1001" y="1181"/>
                    </a:lnTo>
                    <a:lnTo>
                      <a:pt x="1001" y="1181"/>
                    </a:lnTo>
                    <a:lnTo>
                      <a:pt x="1001" y="1181"/>
                    </a:lnTo>
                    <a:lnTo>
                      <a:pt x="1003" y="1183"/>
                    </a:lnTo>
                    <a:lnTo>
                      <a:pt x="1003" y="1183"/>
                    </a:lnTo>
                    <a:lnTo>
                      <a:pt x="1005" y="1183"/>
                    </a:lnTo>
                    <a:lnTo>
                      <a:pt x="1005" y="1183"/>
                    </a:lnTo>
                    <a:lnTo>
                      <a:pt x="1006" y="1183"/>
                    </a:lnTo>
                    <a:lnTo>
                      <a:pt x="1006" y="1183"/>
                    </a:lnTo>
                    <a:lnTo>
                      <a:pt x="1007" y="1183"/>
                    </a:lnTo>
                    <a:lnTo>
                      <a:pt x="1007" y="1183"/>
                    </a:lnTo>
                    <a:lnTo>
                      <a:pt x="1008" y="1184"/>
                    </a:lnTo>
                    <a:lnTo>
                      <a:pt x="1008" y="1184"/>
                    </a:lnTo>
                    <a:lnTo>
                      <a:pt x="1008" y="1184"/>
                    </a:lnTo>
                    <a:lnTo>
                      <a:pt x="1008" y="1184"/>
                    </a:lnTo>
                    <a:lnTo>
                      <a:pt x="1011" y="1183"/>
                    </a:lnTo>
                    <a:lnTo>
                      <a:pt x="1011" y="1183"/>
                    </a:lnTo>
                    <a:lnTo>
                      <a:pt x="1011" y="1183"/>
                    </a:lnTo>
                    <a:lnTo>
                      <a:pt x="1011" y="1183"/>
                    </a:lnTo>
                    <a:lnTo>
                      <a:pt x="1012" y="1183"/>
                    </a:lnTo>
                    <a:lnTo>
                      <a:pt x="1012" y="1183"/>
                    </a:lnTo>
                    <a:lnTo>
                      <a:pt x="1013" y="1183"/>
                    </a:lnTo>
                    <a:lnTo>
                      <a:pt x="1013" y="1183"/>
                    </a:lnTo>
                    <a:lnTo>
                      <a:pt x="1015" y="1181"/>
                    </a:lnTo>
                    <a:lnTo>
                      <a:pt x="1015" y="1181"/>
                    </a:lnTo>
                    <a:lnTo>
                      <a:pt x="1016" y="1180"/>
                    </a:lnTo>
                    <a:lnTo>
                      <a:pt x="1016" y="1180"/>
                    </a:lnTo>
                    <a:lnTo>
                      <a:pt x="1017" y="1180"/>
                    </a:lnTo>
                    <a:lnTo>
                      <a:pt x="1017" y="1180"/>
                    </a:lnTo>
                    <a:lnTo>
                      <a:pt x="1017" y="1179"/>
                    </a:lnTo>
                    <a:lnTo>
                      <a:pt x="1017" y="1179"/>
                    </a:lnTo>
                    <a:lnTo>
                      <a:pt x="1020" y="1178"/>
                    </a:lnTo>
                    <a:lnTo>
                      <a:pt x="1020" y="1178"/>
                    </a:lnTo>
                    <a:lnTo>
                      <a:pt x="1022" y="1176"/>
                    </a:lnTo>
                    <a:lnTo>
                      <a:pt x="1022" y="1176"/>
                    </a:lnTo>
                    <a:lnTo>
                      <a:pt x="1022" y="1175"/>
                    </a:lnTo>
                    <a:lnTo>
                      <a:pt x="1022" y="1175"/>
                    </a:lnTo>
                    <a:lnTo>
                      <a:pt x="1023" y="1175"/>
                    </a:lnTo>
                    <a:lnTo>
                      <a:pt x="1023" y="1175"/>
                    </a:lnTo>
                    <a:lnTo>
                      <a:pt x="1025" y="1174"/>
                    </a:lnTo>
                    <a:lnTo>
                      <a:pt x="1025" y="1174"/>
                    </a:lnTo>
                    <a:lnTo>
                      <a:pt x="1026" y="1173"/>
                    </a:lnTo>
                    <a:lnTo>
                      <a:pt x="1026" y="1173"/>
                    </a:lnTo>
                    <a:lnTo>
                      <a:pt x="1026" y="1173"/>
                    </a:lnTo>
                    <a:lnTo>
                      <a:pt x="1026" y="1173"/>
                    </a:lnTo>
                    <a:lnTo>
                      <a:pt x="1027" y="1171"/>
                    </a:lnTo>
                    <a:lnTo>
                      <a:pt x="1027" y="1171"/>
                    </a:lnTo>
                    <a:lnTo>
                      <a:pt x="1028" y="1171"/>
                    </a:lnTo>
                    <a:lnTo>
                      <a:pt x="1028" y="1171"/>
                    </a:lnTo>
                    <a:lnTo>
                      <a:pt x="1028" y="1170"/>
                    </a:lnTo>
                    <a:lnTo>
                      <a:pt x="1028" y="1170"/>
                    </a:lnTo>
                    <a:lnTo>
                      <a:pt x="1028" y="1169"/>
                    </a:lnTo>
                    <a:lnTo>
                      <a:pt x="1028" y="1169"/>
                    </a:lnTo>
                    <a:lnTo>
                      <a:pt x="1030" y="1168"/>
                    </a:lnTo>
                    <a:lnTo>
                      <a:pt x="1030" y="1168"/>
                    </a:lnTo>
                    <a:lnTo>
                      <a:pt x="1030" y="1166"/>
                    </a:lnTo>
                    <a:lnTo>
                      <a:pt x="1030" y="1166"/>
                    </a:lnTo>
                    <a:lnTo>
                      <a:pt x="1030" y="1165"/>
                    </a:lnTo>
                    <a:lnTo>
                      <a:pt x="1030" y="1165"/>
                    </a:lnTo>
                    <a:lnTo>
                      <a:pt x="1030" y="1164"/>
                    </a:lnTo>
                    <a:lnTo>
                      <a:pt x="1030" y="1164"/>
                    </a:lnTo>
                    <a:lnTo>
                      <a:pt x="1030" y="1161"/>
                    </a:lnTo>
                    <a:lnTo>
                      <a:pt x="1030" y="1161"/>
                    </a:lnTo>
                    <a:lnTo>
                      <a:pt x="1030" y="1161"/>
                    </a:lnTo>
                    <a:lnTo>
                      <a:pt x="1030" y="1161"/>
                    </a:lnTo>
                    <a:lnTo>
                      <a:pt x="1028" y="1153"/>
                    </a:lnTo>
                    <a:lnTo>
                      <a:pt x="1026" y="1141"/>
                    </a:lnTo>
                    <a:lnTo>
                      <a:pt x="1026" y="1141"/>
                    </a:lnTo>
                    <a:lnTo>
                      <a:pt x="1022" y="1127"/>
                    </a:lnTo>
                    <a:lnTo>
                      <a:pt x="1018" y="1116"/>
                    </a:lnTo>
                    <a:lnTo>
                      <a:pt x="1012" y="1100"/>
                    </a:lnTo>
                    <a:lnTo>
                      <a:pt x="1012" y="1100"/>
                    </a:lnTo>
                    <a:lnTo>
                      <a:pt x="1031" y="1083"/>
                    </a:lnTo>
                    <a:lnTo>
                      <a:pt x="1031" y="1083"/>
                    </a:lnTo>
                    <a:lnTo>
                      <a:pt x="1046" y="1093"/>
                    </a:lnTo>
                    <a:lnTo>
                      <a:pt x="1056" y="1100"/>
                    </a:lnTo>
                    <a:lnTo>
                      <a:pt x="1070" y="1105"/>
                    </a:lnTo>
                    <a:lnTo>
                      <a:pt x="1070" y="1105"/>
                    </a:lnTo>
                    <a:lnTo>
                      <a:pt x="1088" y="1112"/>
                    </a:lnTo>
                    <a:lnTo>
                      <a:pt x="1088" y="1112"/>
                    </a:lnTo>
                    <a:lnTo>
                      <a:pt x="1088" y="1112"/>
                    </a:lnTo>
                    <a:lnTo>
                      <a:pt x="1089" y="1112"/>
                    </a:lnTo>
                    <a:lnTo>
                      <a:pt x="1089" y="1112"/>
                    </a:lnTo>
                    <a:lnTo>
                      <a:pt x="1091" y="1112"/>
                    </a:lnTo>
                    <a:lnTo>
                      <a:pt x="1091" y="1112"/>
                    </a:lnTo>
                    <a:lnTo>
                      <a:pt x="1091" y="1112"/>
                    </a:lnTo>
                    <a:lnTo>
                      <a:pt x="1091" y="1112"/>
                    </a:lnTo>
                    <a:lnTo>
                      <a:pt x="1094" y="1113"/>
                    </a:lnTo>
                    <a:lnTo>
                      <a:pt x="1094" y="1113"/>
                    </a:lnTo>
                    <a:lnTo>
                      <a:pt x="1094" y="1113"/>
                    </a:lnTo>
                    <a:lnTo>
                      <a:pt x="1094" y="1113"/>
                    </a:lnTo>
                    <a:lnTo>
                      <a:pt x="1097" y="1112"/>
                    </a:lnTo>
                    <a:lnTo>
                      <a:pt x="1097" y="1112"/>
                    </a:lnTo>
                    <a:lnTo>
                      <a:pt x="1097" y="1112"/>
                    </a:lnTo>
                    <a:lnTo>
                      <a:pt x="1097" y="1112"/>
                    </a:lnTo>
                    <a:lnTo>
                      <a:pt x="1098" y="1112"/>
                    </a:lnTo>
                    <a:lnTo>
                      <a:pt x="1098" y="1112"/>
                    </a:lnTo>
                    <a:lnTo>
                      <a:pt x="1099" y="1112"/>
                    </a:lnTo>
                    <a:lnTo>
                      <a:pt x="1099" y="1112"/>
                    </a:lnTo>
                    <a:lnTo>
                      <a:pt x="1100" y="1111"/>
                    </a:lnTo>
                    <a:lnTo>
                      <a:pt x="1100" y="1111"/>
                    </a:lnTo>
                    <a:lnTo>
                      <a:pt x="1100" y="1111"/>
                    </a:lnTo>
                    <a:lnTo>
                      <a:pt x="1100" y="1111"/>
                    </a:lnTo>
                    <a:lnTo>
                      <a:pt x="1102" y="1110"/>
                    </a:lnTo>
                    <a:lnTo>
                      <a:pt x="1102" y="1110"/>
                    </a:lnTo>
                    <a:lnTo>
                      <a:pt x="1103" y="1108"/>
                    </a:lnTo>
                    <a:lnTo>
                      <a:pt x="1103" y="1108"/>
                    </a:lnTo>
                    <a:lnTo>
                      <a:pt x="1104" y="1107"/>
                    </a:lnTo>
                    <a:lnTo>
                      <a:pt x="1104" y="1107"/>
                    </a:lnTo>
                    <a:lnTo>
                      <a:pt x="1104" y="1107"/>
                    </a:lnTo>
                    <a:lnTo>
                      <a:pt x="1104" y="1107"/>
                    </a:lnTo>
                    <a:lnTo>
                      <a:pt x="1107" y="1105"/>
                    </a:lnTo>
                    <a:lnTo>
                      <a:pt x="1107" y="1105"/>
                    </a:lnTo>
                    <a:lnTo>
                      <a:pt x="1108" y="1103"/>
                    </a:lnTo>
                    <a:lnTo>
                      <a:pt x="1108" y="1103"/>
                    </a:lnTo>
                    <a:lnTo>
                      <a:pt x="1109" y="1102"/>
                    </a:lnTo>
                    <a:lnTo>
                      <a:pt x="1109" y="1102"/>
                    </a:lnTo>
                    <a:lnTo>
                      <a:pt x="1110" y="1101"/>
                    </a:lnTo>
                    <a:lnTo>
                      <a:pt x="1110" y="1101"/>
                    </a:lnTo>
                    <a:lnTo>
                      <a:pt x="1110" y="1101"/>
                    </a:lnTo>
                    <a:lnTo>
                      <a:pt x="1110" y="1101"/>
                    </a:lnTo>
                    <a:lnTo>
                      <a:pt x="1112" y="1100"/>
                    </a:lnTo>
                    <a:lnTo>
                      <a:pt x="1112" y="1100"/>
                    </a:lnTo>
                    <a:lnTo>
                      <a:pt x="1112" y="1100"/>
                    </a:lnTo>
                    <a:lnTo>
                      <a:pt x="1112" y="1100"/>
                    </a:lnTo>
                    <a:lnTo>
                      <a:pt x="1113" y="1097"/>
                    </a:lnTo>
                    <a:lnTo>
                      <a:pt x="1113" y="1097"/>
                    </a:lnTo>
                    <a:lnTo>
                      <a:pt x="1113" y="1097"/>
                    </a:lnTo>
                    <a:lnTo>
                      <a:pt x="1113" y="1097"/>
                    </a:lnTo>
                    <a:lnTo>
                      <a:pt x="1114" y="1096"/>
                    </a:lnTo>
                    <a:lnTo>
                      <a:pt x="1114" y="1096"/>
                    </a:lnTo>
                    <a:lnTo>
                      <a:pt x="1114" y="1095"/>
                    </a:lnTo>
                    <a:lnTo>
                      <a:pt x="1114" y="1095"/>
                    </a:lnTo>
                    <a:lnTo>
                      <a:pt x="1114" y="1093"/>
                    </a:lnTo>
                    <a:lnTo>
                      <a:pt x="1114" y="1093"/>
                    </a:lnTo>
                    <a:lnTo>
                      <a:pt x="1114" y="1092"/>
                    </a:lnTo>
                    <a:lnTo>
                      <a:pt x="1114" y="1092"/>
                    </a:lnTo>
                    <a:lnTo>
                      <a:pt x="1114" y="1091"/>
                    </a:lnTo>
                    <a:lnTo>
                      <a:pt x="1114" y="1091"/>
                    </a:lnTo>
                    <a:lnTo>
                      <a:pt x="1114" y="1090"/>
                    </a:lnTo>
                    <a:lnTo>
                      <a:pt x="1114" y="1090"/>
                    </a:lnTo>
                    <a:lnTo>
                      <a:pt x="1113" y="1087"/>
                    </a:lnTo>
                    <a:lnTo>
                      <a:pt x="1113" y="1087"/>
                    </a:lnTo>
                    <a:lnTo>
                      <a:pt x="1113" y="1087"/>
                    </a:lnTo>
                    <a:lnTo>
                      <a:pt x="1113" y="1087"/>
                    </a:lnTo>
                    <a:lnTo>
                      <a:pt x="1107" y="1068"/>
                    </a:lnTo>
                    <a:lnTo>
                      <a:pt x="1107" y="1068"/>
                    </a:lnTo>
                    <a:lnTo>
                      <a:pt x="1100" y="1056"/>
                    </a:lnTo>
                    <a:lnTo>
                      <a:pt x="1095" y="1045"/>
                    </a:lnTo>
                    <a:lnTo>
                      <a:pt x="1085" y="1030"/>
                    </a:lnTo>
                    <a:lnTo>
                      <a:pt x="1085" y="1030"/>
                    </a:lnTo>
                    <a:lnTo>
                      <a:pt x="1102" y="1010"/>
                    </a:lnTo>
                    <a:lnTo>
                      <a:pt x="1102" y="1010"/>
                    </a:lnTo>
                    <a:lnTo>
                      <a:pt x="1118" y="1018"/>
                    </a:lnTo>
                    <a:lnTo>
                      <a:pt x="1129" y="1022"/>
                    </a:lnTo>
                    <a:lnTo>
                      <a:pt x="1143" y="1025"/>
                    </a:lnTo>
                    <a:lnTo>
                      <a:pt x="1143" y="1025"/>
                    </a:lnTo>
                    <a:lnTo>
                      <a:pt x="1154" y="1028"/>
                    </a:lnTo>
                    <a:lnTo>
                      <a:pt x="1162" y="1029"/>
                    </a:lnTo>
                    <a:lnTo>
                      <a:pt x="1162" y="1029"/>
                    </a:lnTo>
                    <a:lnTo>
                      <a:pt x="1163" y="1029"/>
                    </a:lnTo>
                    <a:lnTo>
                      <a:pt x="1163" y="1029"/>
                    </a:lnTo>
                    <a:lnTo>
                      <a:pt x="1166" y="1029"/>
                    </a:lnTo>
                    <a:lnTo>
                      <a:pt x="1166" y="1029"/>
                    </a:lnTo>
                    <a:lnTo>
                      <a:pt x="1166" y="1029"/>
                    </a:lnTo>
                    <a:lnTo>
                      <a:pt x="1166" y="1029"/>
                    </a:lnTo>
                    <a:lnTo>
                      <a:pt x="1168" y="1028"/>
                    </a:lnTo>
                    <a:lnTo>
                      <a:pt x="1168" y="1028"/>
                    </a:lnTo>
                    <a:lnTo>
                      <a:pt x="1168" y="1028"/>
                    </a:lnTo>
                    <a:lnTo>
                      <a:pt x="1168" y="1028"/>
                    </a:lnTo>
                    <a:lnTo>
                      <a:pt x="1171" y="1028"/>
                    </a:lnTo>
                    <a:lnTo>
                      <a:pt x="1171" y="1028"/>
                    </a:lnTo>
                    <a:lnTo>
                      <a:pt x="1171" y="1028"/>
                    </a:lnTo>
                    <a:lnTo>
                      <a:pt x="1171" y="1028"/>
                    </a:lnTo>
                    <a:lnTo>
                      <a:pt x="1172" y="1027"/>
                    </a:lnTo>
                    <a:lnTo>
                      <a:pt x="1172" y="1027"/>
                    </a:lnTo>
                    <a:lnTo>
                      <a:pt x="1172" y="1027"/>
                    </a:lnTo>
                    <a:lnTo>
                      <a:pt x="1172" y="1027"/>
                    </a:lnTo>
                    <a:lnTo>
                      <a:pt x="1173" y="1025"/>
                    </a:lnTo>
                    <a:lnTo>
                      <a:pt x="1173" y="1025"/>
                    </a:lnTo>
                    <a:lnTo>
                      <a:pt x="1175" y="1025"/>
                    </a:lnTo>
                    <a:lnTo>
                      <a:pt x="1175" y="1025"/>
                    </a:lnTo>
                    <a:lnTo>
                      <a:pt x="1176" y="1023"/>
                    </a:lnTo>
                    <a:lnTo>
                      <a:pt x="1176" y="1023"/>
                    </a:lnTo>
                    <a:lnTo>
                      <a:pt x="1176" y="1023"/>
                    </a:lnTo>
                    <a:lnTo>
                      <a:pt x="1176" y="1023"/>
                    </a:lnTo>
                    <a:lnTo>
                      <a:pt x="1177" y="1022"/>
                    </a:lnTo>
                    <a:lnTo>
                      <a:pt x="1177" y="1022"/>
                    </a:lnTo>
                    <a:lnTo>
                      <a:pt x="1177" y="1020"/>
                    </a:lnTo>
                    <a:lnTo>
                      <a:pt x="1177" y="1020"/>
                    </a:lnTo>
                    <a:lnTo>
                      <a:pt x="1178" y="1019"/>
                    </a:lnTo>
                    <a:lnTo>
                      <a:pt x="1178" y="1019"/>
                    </a:lnTo>
                    <a:lnTo>
                      <a:pt x="1181" y="1016"/>
                    </a:lnTo>
                    <a:lnTo>
                      <a:pt x="1181" y="1016"/>
                    </a:lnTo>
                    <a:lnTo>
                      <a:pt x="1181" y="1015"/>
                    </a:lnTo>
                    <a:lnTo>
                      <a:pt x="1181" y="1015"/>
                    </a:lnTo>
                    <a:lnTo>
                      <a:pt x="1182" y="1014"/>
                    </a:lnTo>
                    <a:lnTo>
                      <a:pt x="1182" y="1014"/>
                    </a:lnTo>
                    <a:lnTo>
                      <a:pt x="1182" y="1014"/>
                    </a:lnTo>
                    <a:lnTo>
                      <a:pt x="1182" y="1014"/>
                    </a:lnTo>
                    <a:lnTo>
                      <a:pt x="1183" y="1011"/>
                    </a:lnTo>
                    <a:lnTo>
                      <a:pt x="1183" y="1011"/>
                    </a:lnTo>
                    <a:lnTo>
                      <a:pt x="1183" y="1011"/>
                    </a:lnTo>
                    <a:lnTo>
                      <a:pt x="1183" y="1011"/>
                    </a:lnTo>
                    <a:lnTo>
                      <a:pt x="1185" y="1010"/>
                    </a:lnTo>
                    <a:lnTo>
                      <a:pt x="1185" y="1010"/>
                    </a:lnTo>
                    <a:lnTo>
                      <a:pt x="1185" y="1009"/>
                    </a:lnTo>
                    <a:lnTo>
                      <a:pt x="1185" y="1009"/>
                    </a:lnTo>
                    <a:lnTo>
                      <a:pt x="1185" y="1008"/>
                    </a:lnTo>
                    <a:lnTo>
                      <a:pt x="1185" y="1008"/>
                    </a:lnTo>
                    <a:lnTo>
                      <a:pt x="1185" y="1008"/>
                    </a:lnTo>
                    <a:lnTo>
                      <a:pt x="1185" y="1008"/>
                    </a:lnTo>
                    <a:lnTo>
                      <a:pt x="1185" y="1005"/>
                    </a:lnTo>
                    <a:lnTo>
                      <a:pt x="1185" y="1005"/>
                    </a:lnTo>
                    <a:lnTo>
                      <a:pt x="1185" y="1005"/>
                    </a:lnTo>
                    <a:lnTo>
                      <a:pt x="1185" y="1005"/>
                    </a:lnTo>
                    <a:lnTo>
                      <a:pt x="1183" y="1003"/>
                    </a:lnTo>
                    <a:lnTo>
                      <a:pt x="1183" y="1003"/>
                    </a:lnTo>
                    <a:lnTo>
                      <a:pt x="1183" y="1003"/>
                    </a:lnTo>
                    <a:lnTo>
                      <a:pt x="1183" y="1003"/>
                    </a:lnTo>
                    <a:lnTo>
                      <a:pt x="1182" y="1000"/>
                    </a:lnTo>
                    <a:lnTo>
                      <a:pt x="1182" y="1000"/>
                    </a:lnTo>
                    <a:lnTo>
                      <a:pt x="1182" y="1000"/>
                    </a:lnTo>
                    <a:lnTo>
                      <a:pt x="1182" y="1000"/>
                    </a:lnTo>
                    <a:lnTo>
                      <a:pt x="1178" y="993"/>
                    </a:lnTo>
                    <a:lnTo>
                      <a:pt x="1172" y="982"/>
                    </a:lnTo>
                    <a:lnTo>
                      <a:pt x="1172" y="982"/>
                    </a:lnTo>
                    <a:lnTo>
                      <a:pt x="1165" y="971"/>
                    </a:lnTo>
                    <a:lnTo>
                      <a:pt x="1157" y="961"/>
                    </a:lnTo>
                    <a:lnTo>
                      <a:pt x="1144" y="948"/>
                    </a:lnTo>
                    <a:lnTo>
                      <a:pt x="1144" y="948"/>
                    </a:lnTo>
                    <a:lnTo>
                      <a:pt x="1158" y="926"/>
                    </a:lnTo>
                    <a:lnTo>
                      <a:pt x="1158" y="926"/>
                    </a:lnTo>
                    <a:lnTo>
                      <a:pt x="1175" y="931"/>
                    </a:lnTo>
                    <a:lnTo>
                      <a:pt x="1187" y="932"/>
                    </a:lnTo>
                    <a:lnTo>
                      <a:pt x="1201" y="933"/>
                    </a:lnTo>
                    <a:lnTo>
                      <a:pt x="1201" y="933"/>
                    </a:lnTo>
                    <a:lnTo>
                      <a:pt x="1212" y="933"/>
                    </a:lnTo>
                    <a:lnTo>
                      <a:pt x="1221" y="933"/>
                    </a:lnTo>
                    <a:lnTo>
                      <a:pt x="1221" y="933"/>
                    </a:lnTo>
                    <a:lnTo>
                      <a:pt x="1221" y="933"/>
                    </a:lnTo>
                    <a:lnTo>
                      <a:pt x="1221" y="933"/>
                    </a:lnTo>
                    <a:lnTo>
                      <a:pt x="1224" y="933"/>
                    </a:lnTo>
                    <a:lnTo>
                      <a:pt x="1224" y="933"/>
                    </a:lnTo>
                    <a:lnTo>
                      <a:pt x="1225" y="933"/>
                    </a:lnTo>
                    <a:lnTo>
                      <a:pt x="1225" y="933"/>
                    </a:lnTo>
                    <a:lnTo>
                      <a:pt x="1226" y="932"/>
                    </a:lnTo>
                    <a:lnTo>
                      <a:pt x="1226" y="932"/>
                    </a:lnTo>
                    <a:lnTo>
                      <a:pt x="1228" y="932"/>
                    </a:lnTo>
                    <a:lnTo>
                      <a:pt x="1228" y="932"/>
                    </a:lnTo>
                    <a:lnTo>
                      <a:pt x="1229" y="931"/>
                    </a:lnTo>
                    <a:lnTo>
                      <a:pt x="1229" y="931"/>
                    </a:lnTo>
                    <a:lnTo>
                      <a:pt x="1229" y="931"/>
                    </a:lnTo>
                    <a:lnTo>
                      <a:pt x="1229" y="931"/>
                    </a:lnTo>
                    <a:lnTo>
                      <a:pt x="1230" y="930"/>
                    </a:lnTo>
                    <a:lnTo>
                      <a:pt x="1230" y="930"/>
                    </a:lnTo>
                    <a:lnTo>
                      <a:pt x="1230" y="930"/>
                    </a:lnTo>
                    <a:lnTo>
                      <a:pt x="1230" y="930"/>
                    </a:lnTo>
                    <a:lnTo>
                      <a:pt x="1231" y="928"/>
                    </a:lnTo>
                    <a:lnTo>
                      <a:pt x="1231" y="928"/>
                    </a:lnTo>
                    <a:lnTo>
                      <a:pt x="1231" y="928"/>
                    </a:lnTo>
                    <a:lnTo>
                      <a:pt x="1231" y="928"/>
                    </a:lnTo>
                    <a:lnTo>
                      <a:pt x="1233" y="926"/>
                    </a:lnTo>
                    <a:lnTo>
                      <a:pt x="1233" y="926"/>
                    </a:lnTo>
                    <a:lnTo>
                      <a:pt x="1234" y="926"/>
                    </a:lnTo>
                    <a:lnTo>
                      <a:pt x="1234" y="926"/>
                    </a:lnTo>
                    <a:lnTo>
                      <a:pt x="1234" y="923"/>
                    </a:lnTo>
                    <a:lnTo>
                      <a:pt x="1234" y="923"/>
                    </a:lnTo>
                    <a:lnTo>
                      <a:pt x="1234" y="923"/>
                    </a:lnTo>
                    <a:lnTo>
                      <a:pt x="1234" y="923"/>
                    </a:lnTo>
                    <a:lnTo>
                      <a:pt x="1235" y="921"/>
                    </a:lnTo>
                    <a:lnTo>
                      <a:pt x="1235" y="921"/>
                    </a:lnTo>
                    <a:lnTo>
                      <a:pt x="1236" y="918"/>
                    </a:lnTo>
                    <a:lnTo>
                      <a:pt x="1236" y="918"/>
                    </a:lnTo>
                    <a:lnTo>
                      <a:pt x="1236" y="918"/>
                    </a:lnTo>
                    <a:lnTo>
                      <a:pt x="1236" y="918"/>
                    </a:lnTo>
                    <a:lnTo>
                      <a:pt x="1238" y="916"/>
                    </a:lnTo>
                    <a:lnTo>
                      <a:pt x="1238" y="916"/>
                    </a:lnTo>
                    <a:lnTo>
                      <a:pt x="1238" y="916"/>
                    </a:lnTo>
                    <a:lnTo>
                      <a:pt x="1238" y="916"/>
                    </a:lnTo>
                    <a:lnTo>
                      <a:pt x="1239" y="913"/>
                    </a:lnTo>
                    <a:lnTo>
                      <a:pt x="1239" y="913"/>
                    </a:lnTo>
                    <a:lnTo>
                      <a:pt x="1239" y="913"/>
                    </a:lnTo>
                    <a:lnTo>
                      <a:pt x="1239" y="913"/>
                    </a:lnTo>
                    <a:lnTo>
                      <a:pt x="1239" y="911"/>
                    </a:lnTo>
                    <a:lnTo>
                      <a:pt x="1239" y="911"/>
                    </a:lnTo>
                    <a:lnTo>
                      <a:pt x="1239" y="911"/>
                    </a:lnTo>
                    <a:lnTo>
                      <a:pt x="1239" y="911"/>
                    </a:lnTo>
                    <a:lnTo>
                      <a:pt x="1239" y="909"/>
                    </a:lnTo>
                    <a:lnTo>
                      <a:pt x="1239" y="909"/>
                    </a:lnTo>
                    <a:lnTo>
                      <a:pt x="1239" y="908"/>
                    </a:lnTo>
                    <a:lnTo>
                      <a:pt x="1239" y="908"/>
                    </a:lnTo>
                    <a:lnTo>
                      <a:pt x="1239" y="907"/>
                    </a:lnTo>
                    <a:lnTo>
                      <a:pt x="1239" y="907"/>
                    </a:lnTo>
                    <a:lnTo>
                      <a:pt x="1239" y="906"/>
                    </a:lnTo>
                    <a:lnTo>
                      <a:pt x="1239" y="906"/>
                    </a:lnTo>
                    <a:lnTo>
                      <a:pt x="1238" y="904"/>
                    </a:lnTo>
                    <a:lnTo>
                      <a:pt x="1238" y="904"/>
                    </a:lnTo>
                    <a:lnTo>
                      <a:pt x="1238" y="904"/>
                    </a:lnTo>
                    <a:lnTo>
                      <a:pt x="1238" y="904"/>
                    </a:lnTo>
                    <a:lnTo>
                      <a:pt x="1233" y="897"/>
                    </a:lnTo>
                    <a:lnTo>
                      <a:pt x="1222" y="887"/>
                    </a:lnTo>
                    <a:lnTo>
                      <a:pt x="1222" y="887"/>
                    </a:lnTo>
                    <a:lnTo>
                      <a:pt x="1212" y="875"/>
                    </a:lnTo>
                    <a:lnTo>
                      <a:pt x="1204" y="868"/>
                    </a:lnTo>
                    <a:lnTo>
                      <a:pt x="1190" y="858"/>
                    </a:lnTo>
                    <a:lnTo>
                      <a:pt x="1190" y="858"/>
                    </a:lnTo>
                    <a:lnTo>
                      <a:pt x="1199" y="834"/>
                    </a:lnTo>
                    <a:lnTo>
                      <a:pt x="1199" y="834"/>
                    </a:lnTo>
                    <a:lnTo>
                      <a:pt x="1216" y="834"/>
                    </a:lnTo>
                    <a:lnTo>
                      <a:pt x="1228" y="834"/>
                    </a:lnTo>
                    <a:lnTo>
                      <a:pt x="1243" y="833"/>
                    </a:lnTo>
                    <a:lnTo>
                      <a:pt x="1243" y="833"/>
                    </a:lnTo>
                    <a:lnTo>
                      <a:pt x="1262" y="830"/>
                    </a:lnTo>
                    <a:lnTo>
                      <a:pt x="1262" y="830"/>
                    </a:lnTo>
                    <a:lnTo>
                      <a:pt x="1262" y="830"/>
                    </a:lnTo>
                    <a:lnTo>
                      <a:pt x="1265" y="829"/>
                    </a:lnTo>
                    <a:lnTo>
                      <a:pt x="1265" y="829"/>
                    </a:lnTo>
                    <a:lnTo>
                      <a:pt x="1265" y="829"/>
                    </a:lnTo>
                    <a:lnTo>
                      <a:pt x="1265" y="829"/>
                    </a:lnTo>
                    <a:lnTo>
                      <a:pt x="1267" y="828"/>
                    </a:lnTo>
                    <a:lnTo>
                      <a:pt x="1267" y="828"/>
                    </a:lnTo>
                    <a:lnTo>
                      <a:pt x="1268" y="828"/>
                    </a:lnTo>
                    <a:lnTo>
                      <a:pt x="1268" y="828"/>
                    </a:lnTo>
                    <a:lnTo>
                      <a:pt x="1269" y="826"/>
                    </a:lnTo>
                    <a:lnTo>
                      <a:pt x="1269" y="826"/>
                    </a:lnTo>
                    <a:lnTo>
                      <a:pt x="1269" y="826"/>
                    </a:lnTo>
                    <a:lnTo>
                      <a:pt x="1269" y="826"/>
                    </a:lnTo>
                    <a:lnTo>
                      <a:pt x="1270" y="824"/>
                    </a:lnTo>
                    <a:lnTo>
                      <a:pt x="1270" y="824"/>
                    </a:lnTo>
                    <a:lnTo>
                      <a:pt x="1270" y="824"/>
                    </a:lnTo>
                    <a:lnTo>
                      <a:pt x="1270" y="824"/>
                    </a:lnTo>
                    <a:lnTo>
                      <a:pt x="1272" y="822"/>
                    </a:lnTo>
                    <a:lnTo>
                      <a:pt x="1272" y="822"/>
                    </a:lnTo>
                    <a:lnTo>
                      <a:pt x="1272" y="822"/>
                    </a:lnTo>
                    <a:lnTo>
                      <a:pt x="1272" y="822"/>
                    </a:lnTo>
                    <a:lnTo>
                      <a:pt x="1273" y="820"/>
                    </a:lnTo>
                    <a:lnTo>
                      <a:pt x="1273" y="820"/>
                    </a:lnTo>
                    <a:lnTo>
                      <a:pt x="1273" y="820"/>
                    </a:lnTo>
                    <a:lnTo>
                      <a:pt x="1273" y="820"/>
                    </a:lnTo>
                    <a:lnTo>
                      <a:pt x="1273" y="817"/>
                    </a:lnTo>
                    <a:lnTo>
                      <a:pt x="1273" y="817"/>
                    </a:lnTo>
                    <a:lnTo>
                      <a:pt x="1274" y="816"/>
                    </a:lnTo>
                    <a:lnTo>
                      <a:pt x="1274" y="816"/>
                    </a:lnTo>
                    <a:lnTo>
                      <a:pt x="1274" y="815"/>
                    </a:lnTo>
                    <a:lnTo>
                      <a:pt x="1274" y="815"/>
                    </a:lnTo>
                    <a:lnTo>
                      <a:pt x="1275" y="812"/>
                    </a:lnTo>
                    <a:lnTo>
                      <a:pt x="1275" y="812"/>
                    </a:lnTo>
                    <a:lnTo>
                      <a:pt x="1275" y="811"/>
                    </a:lnTo>
                    <a:lnTo>
                      <a:pt x="1275" y="811"/>
                    </a:lnTo>
                    <a:lnTo>
                      <a:pt x="1275" y="809"/>
                    </a:lnTo>
                    <a:lnTo>
                      <a:pt x="1275" y="809"/>
                    </a:lnTo>
                    <a:lnTo>
                      <a:pt x="1275" y="809"/>
                    </a:lnTo>
                    <a:lnTo>
                      <a:pt x="1275" y="809"/>
                    </a:lnTo>
                    <a:lnTo>
                      <a:pt x="1277" y="806"/>
                    </a:lnTo>
                    <a:lnTo>
                      <a:pt x="1277" y="806"/>
                    </a:lnTo>
                    <a:lnTo>
                      <a:pt x="1277" y="806"/>
                    </a:lnTo>
                    <a:lnTo>
                      <a:pt x="1277" y="806"/>
                    </a:lnTo>
                    <a:lnTo>
                      <a:pt x="1277" y="805"/>
                    </a:lnTo>
                    <a:lnTo>
                      <a:pt x="1277" y="805"/>
                    </a:lnTo>
                    <a:lnTo>
                      <a:pt x="1277" y="804"/>
                    </a:lnTo>
                    <a:lnTo>
                      <a:pt x="1277" y="804"/>
                    </a:lnTo>
                    <a:lnTo>
                      <a:pt x="1275" y="802"/>
                    </a:lnTo>
                    <a:lnTo>
                      <a:pt x="1275" y="802"/>
                    </a:lnTo>
                    <a:lnTo>
                      <a:pt x="1275" y="802"/>
                    </a:lnTo>
                    <a:lnTo>
                      <a:pt x="1275" y="802"/>
                    </a:lnTo>
                    <a:lnTo>
                      <a:pt x="1275" y="800"/>
                    </a:lnTo>
                    <a:lnTo>
                      <a:pt x="1275" y="800"/>
                    </a:lnTo>
                    <a:lnTo>
                      <a:pt x="1274" y="800"/>
                    </a:lnTo>
                    <a:lnTo>
                      <a:pt x="1274" y="800"/>
                    </a:lnTo>
                    <a:lnTo>
                      <a:pt x="1273" y="797"/>
                    </a:lnTo>
                    <a:lnTo>
                      <a:pt x="1273" y="797"/>
                    </a:lnTo>
                    <a:lnTo>
                      <a:pt x="1273" y="797"/>
                    </a:lnTo>
                    <a:lnTo>
                      <a:pt x="1273" y="797"/>
                    </a:lnTo>
                    <a:lnTo>
                      <a:pt x="1272" y="795"/>
                    </a:lnTo>
                    <a:lnTo>
                      <a:pt x="1272" y="795"/>
                    </a:lnTo>
                    <a:lnTo>
                      <a:pt x="1272" y="795"/>
                    </a:lnTo>
                    <a:lnTo>
                      <a:pt x="1272" y="795"/>
                    </a:lnTo>
                    <a:lnTo>
                      <a:pt x="1257" y="782"/>
                    </a:lnTo>
                    <a:lnTo>
                      <a:pt x="1257" y="782"/>
                    </a:lnTo>
                    <a:lnTo>
                      <a:pt x="1244" y="775"/>
                    </a:lnTo>
                    <a:lnTo>
                      <a:pt x="1234" y="768"/>
                    </a:lnTo>
                    <a:lnTo>
                      <a:pt x="1217" y="760"/>
                    </a:lnTo>
                    <a:lnTo>
                      <a:pt x="1217" y="760"/>
                    </a:lnTo>
                    <a:lnTo>
                      <a:pt x="1222" y="734"/>
                    </a:lnTo>
                    <a:lnTo>
                      <a:pt x="1222" y="734"/>
                    </a:lnTo>
                    <a:lnTo>
                      <a:pt x="1240" y="733"/>
                    </a:lnTo>
                    <a:lnTo>
                      <a:pt x="1251" y="731"/>
                    </a:lnTo>
                    <a:lnTo>
                      <a:pt x="1265" y="727"/>
                    </a:lnTo>
                    <a:lnTo>
                      <a:pt x="1265" y="727"/>
                    </a:lnTo>
                    <a:lnTo>
                      <a:pt x="1284" y="720"/>
                    </a:lnTo>
                    <a:lnTo>
                      <a:pt x="1284" y="720"/>
                    </a:lnTo>
                    <a:lnTo>
                      <a:pt x="1284" y="720"/>
                    </a:lnTo>
                    <a:lnTo>
                      <a:pt x="1284" y="720"/>
                    </a:lnTo>
                    <a:lnTo>
                      <a:pt x="1284" y="720"/>
                    </a:lnTo>
                    <a:lnTo>
                      <a:pt x="1287" y="719"/>
                    </a:lnTo>
                    <a:lnTo>
                      <a:pt x="1287" y="719"/>
                    </a:lnTo>
                    <a:lnTo>
                      <a:pt x="1288" y="718"/>
                    </a:lnTo>
                    <a:lnTo>
                      <a:pt x="1288" y="718"/>
                    </a:lnTo>
                    <a:lnTo>
                      <a:pt x="1289" y="717"/>
                    </a:lnTo>
                    <a:lnTo>
                      <a:pt x="1289" y="717"/>
                    </a:lnTo>
                    <a:lnTo>
                      <a:pt x="1289" y="717"/>
                    </a:lnTo>
                    <a:lnTo>
                      <a:pt x="1289" y="717"/>
                    </a:lnTo>
                    <a:lnTo>
                      <a:pt x="1291" y="715"/>
                    </a:lnTo>
                    <a:lnTo>
                      <a:pt x="1291" y="715"/>
                    </a:lnTo>
                    <a:lnTo>
                      <a:pt x="1291" y="715"/>
                    </a:lnTo>
                    <a:lnTo>
                      <a:pt x="1291" y="715"/>
                    </a:lnTo>
                    <a:lnTo>
                      <a:pt x="1292" y="713"/>
                    </a:lnTo>
                    <a:lnTo>
                      <a:pt x="1292" y="713"/>
                    </a:lnTo>
                    <a:lnTo>
                      <a:pt x="1292" y="713"/>
                    </a:lnTo>
                    <a:lnTo>
                      <a:pt x="1292" y="713"/>
                    </a:lnTo>
                    <a:lnTo>
                      <a:pt x="1293" y="712"/>
                    </a:lnTo>
                    <a:lnTo>
                      <a:pt x="1293" y="712"/>
                    </a:lnTo>
                    <a:lnTo>
                      <a:pt x="1293" y="712"/>
                    </a:lnTo>
                    <a:lnTo>
                      <a:pt x="1293" y="712"/>
                    </a:lnTo>
                    <a:lnTo>
                      <a:pt x="1293" y="709"/>
                    </a:lnTo>
                    <a:lnTo>
                      <a:pt x="1293" y="709"/>
                    </a:lnTo>
                    <a:lnTo>
                      <a:pt x="1293" y="708"/>
                    </a:lnTo>
                    <a:lnTo>
                      <a:pt x="1293" y="708"/>
                    </a:lnTo>
                    <a:lnTo>
                      <a:pt x="1293" y="707"/>
                    </a:lnTo>
                    <a:lnTo>
                      <a:pt x="1293" y="707"/>
                    </a:lnTo>
                    <a:lnTo>
                      <a:pt x="1293" y="705"/>
                    </a:lnTo>
                    <a:lnTo>
                      <a:pt x="1293" y="705"/>
                    </a:lnTo>
                    <a:lnTo>
                      <a:pt x="1294" y="703"/>
                    </a:lnTo>
                    <a:lnTo>
                      <a:pt x="1294" y="703"/>
                    </a:lnTo>
                    <a:lnTo>
                      <a:pt x="1294" y="700"/>
                    </a:lnTo>
                    <a:lnTo>
                      <a:pt x="1294" y="700"/>
                    </a:lnTo>
                    <a:lnTo>
                      <a:pt x="1294" y="699"/>
                    </a:lnTo>
                    <a:lnTo>
                      <a:pt x="1294" y="699"/>
                    </a:lnTo>
                    <a:lnTo>
                      <a:pt x="1294" y="698"/>
                    </a:lnTo>
                    <a:lnTo>
                      <a:pt x="1294" y="698"/>
                    </a:lnTo>
                    <a:lnTo>
                      <a:pt x="1294" y="697"/>
                    </a:lnTo>
                    <a:lnTo>
                      <a:pt x="1294" y="697"/>
                    </a:lnTo>
                    <a:lnTo>
                      <a:pt x="1294" y="695"/>
                    </a:lnTo>
                    <a:lnTo>
                      <a:pt x="1294" y="695"/>
                    </a:lnTo>
                    <a:lnTo>
                      <a:pt x="1294" y="694"/>
                    </a:lnTo>
                    <a:lnTo>
                      <a:pt x="1294" y="694"/>
                    </a:lnTo>
                    <a:lnTo>
                      <a:pt x="1294" y="693"/>
                    </a:lnTo>
                    <a:lnTo>
                      <a:pt x="1294" y="693"/>
                    </a:lnTo>
                    <a:lnTo>
                      <a:pt x="1294" y="693"/>
                    </a:lnTo>
                    <a:lnTo>
                      <a:pt x="1294" y="693"/>
                    </a:lnTo>
                    <a:lnTo>
                      <a:pt x="1293" y="690"/>
                    </a:lnTo>
                    <a:lnTo>
                      <a:pt x="1293" y="690"/>
                    </a:lnTo>
                    <a:lnTo>
                      <a:pt x="1293" y="690"/>
                    </a:lnTo>
                    <a:lnTo>
                      <a:pt x="1293" y="690"/>
                    </a:lnTo>
                    <a:lnTo>
                      <a:pt x="1292" y="689"/>
                    </a:lnTo>
                    <a:lnTo>
                      <a:pt x="1292" y="689"/>
                    </a:lnTo>
                    <a:lnTo>
                      <a:pt x="1292" y="688"/>
                    </a:lnTo>
                    <a:lnTo>
                      <a:pt x="1292" y="688"/>
                    </a:lnTo>
                    <a:lnTo>
                      <a:pt x="1291" y="686"/>
                    </a:lnTo>
                    <a:lnTo>
                      <a:pt x="1291" y="686"/>
                    </a:lnTo>
                    <a:lnTo>
                      <a:pt x="1289" y="686"/>
                    </a:lnTo>
                    <a:lnTo>
                      <a:pt x="1289" y="686"/>
                    </a:lnTo>
                    <a:lnTo>
                      <a:pt x="1288" y="685"/>
                    </a:lnTo>
                    <a:lnTo>
                      <a:pt x="1288" y="685"/>
                    </a:lnTo>
                    <a:lnTo>
                      <a:pt x="1288" y="685"/>
                    </a:lnTo>
                    <a:lnTo>
                      <a:pt x="1270" y="675"/>
                    </a:lnTo>
                    <a:lnTo>
                      <a:pt x="1270" y="675"/>
                    </a:lnTo>
                    <a:lnTo>
                      <a:pt x="1258" y="669"/>
                    </a:lnTo>
                    <a:lnTo>
                      <a:pt x="1246" y="664"/>
                    </a:lnTo>
                    <a:lnTo>
                      <a:pt x="1229" y="659"/>
                    </a:lnTo>
                    <a:lnTo>
                      <a:pt x="1229" y="659"/>
                    </a:lnTo>
                    <a:lnTo>
                      <a:pt x="1229" y="634"/>
                    </a:lnTo>
                    <a:lnTo>
                      <a:pt x="1229" y="634"/>
                    </a:lnTo>
                    <a:lnTo>
                      <a:pt x="1246" y="629"/>
                    </a:lnTo>
                    <a:lnTo>
                      <a:pt x="1258" y="625"/>
                    </a:lnTo>
                    <a:lnTo>
                      <a:pt x="1270" y="618"/>
                    </a:lnTo>
                    <a:lnTo>
                      <a:pt x="1270" y="618"/>
                    </a:lnTo>
                    <a:lnTo>
                      <a:pt x="1288" y="608"/>
                    </a:lnTo>
                    <a:lnTo>
                      <a:pt x="1288" y="608"/>
                    </a:lnTo>
                    <a:lnTo>
                      <a:pt x="1288" y="608"/>
                    </a:lnTo>
                    <a:lnTo>
                      <a:pt x="1289" y="607"/>
                    </a:lnTo>
                    <a:lnTo>
                      <a:pt x="1289" y="607"/>
                    </a:lnTo>
                    <a:lnTo>
                      <a:pt x="1291" y="606"/>
                    </a:lnTo>
                    <a:lnTo>
                      <a:pt x="1291" y="606"/>
                    </a:lnTo>
                    <a:lnTo>
                      <a:pt x="1292" y="605"/>
                    </a:lnTo>
                    <a:lnTo>
                      <a:pt x="1292" y="605"/>
                    </a:lnTo>
                    <a:lnTo>
                      <a:pt x="1292" y="605"/>
                    </a:lnTo>
                    <a:lnTo>
                      <a:pt x="1292" y="605"/>
                    </a:lnTo>
                    <a:lnTo>
                      <a:pt x="1293" y="602"/>
                    </a:lnTo>
                    <a:lnTo>
                      <a:pt x="1293" y="602"/>
                    </a:lnTo>
                    <a:lnTo>
                      <a:pt x="1293" y="602"/>
                    </a:lnTo>
                    <a:lnTo>
                      <a:pt x="1293" y="602"/>
                    </a:lnTo>
                    <a:lnTo>
                      <a:pt x="1294" y="601"/>
                    </a:lnTo>
                    <a:lnTo>
                      <a:pt x="1294" y="601"/>
                    </a:lnTo>
                    <a:lnTo>
                      <a:pt x="1294" y="600"/>
                    </a:lnTo>
                    <a:lnTo>
                      <a:pt x="1294" y="600"/>
                    </a:lnTo>
                    <a:lnTo>
                      <a:pt x="1294" y="598"/>
                    </a:lnTo>
                    <a:lnTo>
                      <a:pt x="1294" y="598"/>
                    </a:lnTo>
                    <a:lnTo>
                      <a:pt x="1294" y="598"/>
                    </a:lnTo>
                    <a:lnTo>
                      <a:pt x="1294" y="598"/>
                    </a:lnTo>
                    <a:lnTo>
                      <a:pt x="1294" y="596"/>
                    </a:lnTo>
                    <a:lnTo>
                      <a:pt x="1294" y="596"/>
                    </a:lnTo>
                    <a:lnTo>
                      <a:pt x="1294" y="596"/>
                    </a:lnTo>
                    <a:lnTo>
                      <a:pt x="1294" y="596"/>
                    </a:lnTo>
                    <a:lnTo>
                      <a:pt x="1294" y="593"/>
                    </a:lnTo>
                    <a:lnTo>
                      <a:pt x="1294" y="593"/>
                    </a:lnTo>
                    <a:lnTo>
                      <a:pt x="1294" y="592"/>
                    </a:lnTo>
                    <a:lnTo>
                      <a:pt x="1294" y="592"/>
                    </a:lnTo>
                    <a:lnTo>
                      <a:pt x="1294" y="589"/>
                    </a:lnTo>
                    <a:lnTo>
                      <a:pt x="1294" y="589"/>
                    </a:lnTo>
                    <a:lnTo>
                      <a:pt x="1293" y="587"/>
                    </a:lnTo>
                    <a:lnTo>
                      <a:pt x="1293" y="587"/>
                    </a:lnTo>
                    <a:lnTo>
                      <a:pt x="1293" y="587"/>
                    </a:lnTo>
                    <a:lnTo>
                      <a:pt x="1293" y="587"/>
                    </a:lnTo>
                    <a:lnTo>
                      <a:pt x="1293" y="584"/>
                    </a:lnTo>
                    <a:lnTo>
                      <a:pt x="1293" y="584"/>
                    </a:lnTo>
                    <a:lnTo>
                      <a:pt x="1293" y="584"/>
                    </a:lnTo>
                    <a:lnTo>
                      <a:pt x="1293" y="584"/>
                    </a:lnTo>
                    <a:lnTo>
                      <a:pt x="1293" y="582"/>
                    </a:lnTo>
                    <a:lnTo>
                      <a:pt x="1293" y="582"/>
                    </a:lnTo>
                    <a:lnTo>
                      <a:pt x="1293" y="582"/>
                    </a:lnTo>
                    <a:lnTo>
                      <a:pt x="1293" y="582"/>
                    </a:lnTo>
                    <a:lnTo>
                      <a:pt x="1292" y="579"/>
                    </a:lnTo>
                    <a:lnTo>
                      <a:pt x="1292" y="579"/>
                    </a:lnTo>
                    <a:lnTo>
                      <a:pt x="1292" y="579"/>
                    </a:lnTo>
                    <a:lnTo>
                      <a:pt x="1292" y="579"/>
                    </a:lnTo>
                    <a:lnTo>
                      <a:pt x="1291" y="578"/>
                    </a:lnTo>
                    <a:lnTo>
                      <a:pt x="1291" y="578"/>
                    </a:lnTo>
                    <a:lnTo>
                      <a:pt x="1291" y="578"/>
                    </a:lnTo>
                    <a:lnTo>
                      <a:pt x="1291" y="578"/>
                    </a:lnTo>
                    <a:lnTo>
                      <a:pt x="1289" y="577"/>
                    </a:lnTo>
                    <a:lnTo>
                      <a:pt x="1289" y="577"/>
                    </a:lnTo>
                    <a:lnTo>
                      <a:pt x="1289" y="576"/>
                    </a:lnTo>
                    <a:lnTo>
                      <a:pt x="1289" y="576"/>
                    </a:lnTo>
                    <a:lnTo>
                      <a:pt x="1288" y="574"/>
                    </a:lnTo>
                    <a:lnTo>
                      <a:pt x="1288" y="574"/>
                    </a:lnTo>
                    <a:lnTo>
                      <a:pt x="1287" y="574"/>
                    </a:lnTo>
                    <a:lnTo>
                      <a:pt x="1287" y="574"/>
                    </a:lnTo>
                    <a:lnTo>
                      <a:pt x="1284" y="573"/>
                    </a:lnTo>
                    <a:lnTo>
                      <a:pt x="1284" y="573"/>
                    </a:lnTo>
                    <a:lnTo>
                      <a:pt x="1284" y="573"/>
                    </a:lnTo>
                    <a:lnTo>
                      <a:pt x="1265" y="567"/>
                    </a:lnTo>
                    <a:lnTo>
                      <a:pt x="1265" y="567"/>
                    </a:lnTo>
                    <a:lnTo>
                      <a:pt x="1251" y="563"/>
                    </a:lnTo>
                    <a:lnTo>
                      <a:pt x="1240" y="560"/>
                    </a:lnTo>
                    <a:lnTo>
                      <a:pt x="1222" y="558"/>
                    </a:lnTo>
                    <a:lnTo>
                      <a:pt x="1222" y="558"/>
                    </a:lnTo>
                    <a:lnTo>
                      <a:pt x="1217" y="533"/>
                    </a:lnTo>
                    <a:lnTo>
                      <a:pt x="1217" y="533"/>
                    </a:lnTo>
                    <a:lnTo>
                      <a:pt x="1234" y="525"/>
                    </a:lnTo>
                    <a:lnTo>
                      <a:pt x="1244" y="519"/>
                    </a:lnTo>
                    <a:lnTo>
                      <a:pt x="1257" y="510"/>
                    </a:lnTo>
                    <a:lnTo>
                      <a:pt x="1257" y="510"/>
                    </a:lnTo>
                    <a:lnTo>
                      <a:pt x="1270" y="497"/>
                    </a:lnTo>
                    <a:lnTo>
                      <a:pt x="1270" y="497"/>
                    </a:lnTo>
                    <a:lnTo>
                      <a:pt x="1270" y="497"/>
                    </a:lnTo>
                    <a:lnTo>
                      <a:pt x="1270" y="497"/>
                    </a:lnTo>
                    <a:lnTo>
                      <a:pt x="1273" y="496"/>
                    </a:lnTo>
                    <a:lnTo>
                      <a:pt x="1273" y="496"/>
                    </a:lnTo>
                    <a:lnTo>
                      <a:pt x="1273" y="495"/>
                    </a:lnTo>
                    <a:lnTo>
                      <a:pt x="1273" y="495"/>
                    </a:lnTo>
                    <a:lnTo>
                      <a:pt x="1274" y="494"/>
                    </a:lnTo>
                    <a:lnTo>
                      <a:pt x="1274" y="494"/>
                    </a:lnTo>
                    <a:lnTo>
                      <a:pt x="1275" y="492"/>
                    </a:lnTo>
                    <a:lnTo>
                      <a:pt x="1275" y="492"/>
                    </a:lnTo>
                    <a:lnTo>
                      <a:pt x="1275" y="491"/>
                    </a:lnTo>
                    <a:lnTo>
                      <a:pt x="1275" y="491"/>
                    </a:lnTo>
                    <a:lnTo>
                      <a:pt x="1275" y="491"/>
                    </a:lnTo>
                    <a:lnTo>
                      <a:pt x="1277" y="489"/>
                    </a:lnTo>
                    <a:lnTo>
                      <a:pt x="1277" y="489"/>
                    </a:lnTo>
                    <a:lnTo>
                      <a:pt x="1277" y="489"/>
                    </a:lnTo>
                    <a:lnTo>
                      <a:pt x="1277" y="489"/>
                    </a:lnTo>
                    <a:lnTo>
                      <a:pt x="1277" y="487"/>
                    </a:lnTo>
                    <a:lnTo>
                      <a:pt x="1277" y="487"/>
                    </a:lnTo>
                    <a:lnTo>
                      <a:pt x="1277" y="486"/>
                    </a:lnTo>
                    <a:lnTo>
                      <a:pt x="1277" y="486"/>
                    </a:lnTo>
                    <a:lnTo>
                      <a:pt x="1275" y="485"/>
                    </a:lnTo>
                    <a:lnTo>
                      <a:pt x="1275" y="485"/>
                    </a:lnTo>
                    <a:lnTo>
                      <a:pt x="1275" y="484"/>
                    </a:lnTo>
                    <a:lnTo>
                      <a:pt x="1275" y="484"/>
                    </a:lnTo>
                    <a:lnTo>
                      <a:pt x="1275" y="482"/>
                    </a:lnTo>
                    <a:lnTo>
                      <a:pt x="1275" y="482"/>
                    </a:lnTo>
                    <a:lnTo>
                      <a:pt x="1275" y="481"/>
                    </a:lnTo>
                    <a:lnTo>
                      <a:pt x="1275" y="481"/>
                    </a:lnTo>
                    <a:lnTo>
                      <a:pt x="1274" y="479"/>
                    </a:lnTo>
                    <a:lnTo>
                      <a:pt x="1274" y="479"/>
                    </a:lnTo>
                    <a:lnTo>
                      <a:pt x="1274" y="476"/>
                    </a:lnTo>
                    <a:lnTo>
                      <a:pt x="1274" y="476"/>
                    </a:lnTo>
                    <a:lnTo>
                      <a:pt x="1273" y="475"/>
                    </a:lnTo>
                    <a:lnTo>
                      <a:pt x="1273" y="475"/>
                    </a:lnTo>
                    <a:lnTo>
                      <a:pt x="1273" y="474"/>
                    </a:lnTo>
                    <a:lnTo>
                      <a:pt x="1273" y="474"/>
                    </a:lnTo>
                    <a:lnTo>
                      <a:pt x="1273" y="472"/>
                    </a:lnTo>
                    <a:lnTo>
                      <a:pt x="1273" y="472"/>
                    </a:lnTo>
                    <a:lnTo>
                      <a:pt x="1272" y="471"/>
                    </a:lnTo>
                    <a:lnTo>
                      <a:pt x="1272" y="471"/>
                    </a:lnTo>
                    <a:lnTo>
                      <a:pt x="1272" y="471"/>
                    </a:lnTo>
                    <a:lnTo>
                      <a:pt x="1272" y="471"/>
                    </a:lnTo>
                    <a:lnTo>
                      <a:pt x="1270" y="469"/>
                    </a:lnTo>
                    <a:lnTo>
                      <a:pt x="1270" y="469"/>
                    </a:lnTo>
                    <a:lnTo>
                      <a:pt x="1270" y="469"/>
                    </a:lnTo>
                    <a:lnTo>
                      <a:pt x="1270" y="469"/>
                    </a:lnTo>
                    <a:lnTo>
                      <a:pt x="1269" y="467"/>
                    </a:lnTo>
                    <a:lnTo>
                      <a:pt x="1269" y="467"/>
                    </a:lnTo>
                    <a:lnTo>
                      <a:pt x="1269" y="467"/>
                    </a:lnTo>
                    <a:lnTo>
                      <a:pt x="1269" y="467"/>
                    </a:lnTo>
                    <a:lnTo>
                      <a:pt x="1268" y="466"/>
                    </a:lnTo>
                    <a:lnTo>
                      <a:pt x="1268" y="466"/>
                    </a:lnTo>
                    <a:lnTo>
                      <a:pt x="1267" y="466"/>
                    </a:lnTo>
                    <a:lnTo>
                      <a:pt x="1267" y="466"/>
                    </a:lnTo>
                    <a:lnTo>
                      <a:pt x="1265" y="465"/>
                    </a:lnTo>
                    <a:lnTo>
                      <a:pt x="1265" y="465"/>
                    </a:lnTo>
                    <a:lnTo>
                      <a:pt x="1264" y="465"/>
                    </a:lnTo>
                    <a:lnTo>
                      <a:pt x="1264" y="465"/>
                    </a:lnTo>
                    <a:lnTo>
                      <a:pt x="1262" y="463"/>
                    </a:lnTo>
                    <a:lnTo>
                      <a:pt x="1262" y="463"/>
                    </a:lnTo>
                    <a:lnTo>
                      <a:pt x="1262" y="463"/>
                    </a:lnTo>
                    <a:lnTo>
                      <a:pt x="1262" y="463"/>
                    </a:lnTo>
                    <a:lnTo>
                      <a:pt x="1243" y="460"/>
                    </a:lnTo>
                    <a:lnTo>
                      <a:pt x="1243" y="460"/>
                    </a:lnTo>
                    <a:lnTo>
                      <a:pt x="1228" y="458"/>
                    </a:lnTo>
                    <a:lnTo>
                      <a:pt x="1216" y="458"/>
                    </a:lnTo>
                    <a:lnTo>
                      <a:pt x="1199" y="460"/>
                    </a:lnTo>
                    <a:lnTo>
                      <a:pt x="1199" y="460"/>
                    </a:lnTo>
                    <a:lnTo>
                      <a:pt x="1190" y="436"/>
                    </a:lnTo>
                    <a:lnTo>
                      <a:pt x="1190" y="436"/>
                    </a:lnTo>
                    <a:lnTo>
                      <a:pt x="1204" y="426"/>
                    </a:lnTo>
                    <a:lnTo>
                      <a:pt x="1212" y="417"/>
                    </a:lnTo>
                    <a:lnTo>
                      <a:pt x="1222" y="407"/>
                    </a:lnTo>
                    <a:lnTo>
                      <a:pt x="1222" y="407"/>
                    </a:lnTo>
                    <a:lnTo>
                      <a:pt x="1235" y="392"/>
                    </a:lnTo>
                    <a:lnTo>
                      <a:pt x="1235" y="392"/>
                    </a:lnTo>
                    <a:lnTo>
                      <a:pt x="1235" y="392"/>
                    </a:lnTo>
                    <a:lnTo>
                      <a:pt x="1235" y="392"/>
                    </a:lnTo>
                    <a:lnTo>
                      <a:pt x="1238" y="389"/>
                    </a:lnTo>
                    <a:lnTo>
                      <a:pt x="1238" y="389"/>
                    </a:lnTo>
                    <a:lnTo>
                      <a:pt x="1238" y="389"/>
                    </a:lnTo>
                    <a:lnTo>
                      <a:pt x="1238" y="389"/>
                    </a:lnTo>
                    <a:lnTo>
                      <a:pt x="1239" y="387"/>
                    </a:lnTo>
                    <a:lnTo>
                      <a:pt x="1239" y="387"/>
                    </a:lnTo>
                    <a:lnTo>
                      <a:pt x="1239" y="387"/>
                    </a:lnTo>
                    <a:lnTo>
                      <a:pt x="1239" y="387"/>
                    </a:lnTo>
                    <a:lnTo>
                      <a:pt x="1239" y="383"/>
                    </a:lnTo>
                    <a:lnTo>
                      <a:pt x="1239" y="383"/>
                    </a:lnTo>
                    <a:lnTo>
                      <a:pt x="1239" y="382"/>
                    </a:lnTo>
                    <a:lnTo>
                      <a:pt x="1239" y="382"/>
                    </a:lnTo>
                    <a:lnTo>
                      <a:pt x="1239" y="380"/>
                    </a:lnTo>
                    <a:lnTo>
                      <a:pt x="1239" y="380"/>
                    </a:lnTo>
                    <a:lnTo>
                      <a:pt x="1239" y="380"/>
                    </a:lnTo>
                    <a:lnTo>
                      <a:pt x="1239" y="380"/>
                    </a:lnTo>
                    <a:lnTo>
                      <a:pt x="1238" y="378"/>
                    </a:lnTo>
                    <a:lnTo>
                      <a:pt x="1238" y="378"/>
                    </a:lnTo>
                    <a:lnTo>
                      <a:pt x="1238" y="378"/>
                    </a:lnTo>
                    <a:lnTo>
                      <a:pt x="1238" y="378"/>
                    </a:lnTo>
                    <a:lnTo>
                      <a:pt x="1236" y="375"/>
                    </a:lnTo>
                    <a:lnTo>
                      <a:pt x="1236" y="375"/>
                    </a:lnTo>
                    <a:lnTo>
                      <a:pt x="1236" y="375"/>
                    </a:lnTo>
                    <a:lnTo>
                      <a:pt x="1236" y="375"/>
                    </a:lnTo>
                    <a:lnTo>
                      <a:pt x="1235" y="373"/>
                    </a:lnTo>
                    <a:lnTo>
                      <a:pt x="1235" y="373"/>
                    </a:lnTo>
                    <a:lnTo>
                      <a:pt x="1234" y="370"/>
                    </a:lnTo>
                    <a:lnTo>
                      <a:pt x="1234" y="370"/>
                    </a:lnTo>
                    <a:lnTo>
                      <a:pt x="1234" y="369"/>
                    </a:lnTo>
                    <a:lnTo>
                      <a:pt x="1234" y="369"/>
                    </a:lnTo>
                    <a:lnTo>
                      <a:pt x="1233" y="368"/>
                    </a:lnTo>
                    <a:lnTo>
                      <a:pt x="1233" y="368"/>
                    </a:lnTo>
                    <a:lnTo>
                      <a:pt x="1233" y="366"/>
                    </a:lnTo>
                    <a:lnTo>
                      <a:pt x="1233" y="366"/>
                    </a:lnTo>
                    <a:lnTo>
                      <a:pt x="1231" y="365"/>
                    </a:lnTo>
                    <a:lnTo>
                      <a:pt x="1231" y="365"/>
                    </a:lnTo>
                    <a:lnTo>
                      <a:pt x="1231" y="365"/>
                    </a:lnTo>
                    <a:lnTo>
                      <a:pt x="1231" y="365"/>
                    </a:lnTo>
                    <a:lnTo>
                      <a:pt x="1230" y="364"/>
                    </a:lnTo>
                    <a:lnTo>
                      <a:pt x="1230" y="364"/>
                    </a:lnTo>
                    <a:lnTo>
                      <a:pt x="1230" y="363"/>
                    </a:lnTo>
                    <a:lnTo>
                      <a:pt x="1230" y="363"/>
                    </a:lnTo>
                    <a:lnTo>
                      <a:pt x="1226" y="361"/>
                    </a:lnTo>
                    <a:lnTo>
                      <a:pt x="1226" y="361"/>
                    </a:lnTo>
                    <a:lnTo>
                      <a:pt x="1226" y="360"/>
                    </a:lnTo>
                    <a:lnTo>
                      <a:pt x="1226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4" y="360"/>
                    </a:lnTo>
                    <a:lnTo>
                      <a:pt x="1220" y="360"/>
                    </a:lnTo>
                    <a:lnTo>
                      <a:pt x="1220" y="360"/>
                    </a:lnTo>
                    <a:lnTo>
                      <a:pt x="1220" y="360"/>
                    </a:lnTo>
                    <a:lnTo>
                      <a:pt x="1220" y="360"/>
                    </a:lnTo>
                    <a:lnTo>
                      <a:pt x="1220" y="360"/>
                    </a:lnTo>
                    <a:lnTo>
                      <a:pt x="1201" y="360"/>
                    </a:lnTo>
                    <a:lnTo>
                      <a:pt x="1201" y="360"/>
                    </a:lnTo>
                    <a:lnTo>
                      <a:pt x="1186" y="361"/>
                    </a:lnTo>
                    <a:lnTo>
                      <a:pt x="1175" y="363"/>
                    </a:lnTo>
                    <a:lnTo>
                      <a:pt x="1157" y="366"/>
                    </a:lnTo>
                    <a:lnTo>
                      <a:pt x="1157" y="366"/>
                    </a:lnTo>
                    <a:lnTo>
                      <a:pt x="1144" y="345"/>
                    </a:lnTo>
                    <a:lnTo>
                      <a:pt x="1144" y="345"/>
                    </a:lnTo>
                    <a:lnTo>
                      <a:pt x="1157" y="332"/>
                    </a:lnTo>
                    <a:lnTo>
                      <a:pt x="1165" y="322"/>
                    </a:lnTo>
                    <a:lnTo>
                      <a:pt x="1172" y="311"/>
                    </a:lnTo>
                    <a:lnTo>
                      <a:pt x="1172" y="311"/>
                    </a:lnTo>
                    <a:lnTo>
                      <a:pt x="1182" y="295"/>
                    </a:lnTo>
                    <a:lnTo>
                      <a:pt x="1182" y="295"/>
                    </a:lnTo>
                    <a:lnTo>
                      <a:pt x="1182" y="293"/>
                    </a:lnTo>
                    <a:lnTo>
                      <a:pt x="1182" y="293"/>
                    </a:lnTo>
                    <a:lnTo>
                      <a:pt x="1183" y="291"/>
                    </a:lnTo>
                    <a:lnTo>
                      <a:pt x="1183" y="291"/>
                    </a:lnTo>
                    <a:lnTo>
                      <a:pt x="1183" y="291"/>
                    </a:lnTo>
                    <a:lnTo>
                      <a:pt x="1183" y="291"/>
                    </a:lnTo>
                    <a:lnTo>
                      <a:pt x="1185" y="288"/>
                    </a:lnTo>
                    <a:lnTo>
                      <a:pt x="1185" y="288"/>
                    </a:lnTo>
                    <a:lnTo>
                      <a:pt x="1185" y="288"/>
                    </a:lnTo>
                    <a:lnTo>
                      <a:pt x="1185" y="288"/>
                    </a:lnTo>
                    <a:lnTo>
                      <a:pt x="1185" y="283"/>
                    </a:lnTo>
                    <a:lnTo>
                      <a:pt x="1185" y="283"/>
                    </a:lnTo>
                    <a:lnTo>
                      <a:pt x="1185" y="283"/>
                    </a:lnTo>
                    <a:lnTo>
                      <a:pt x="1185" y="283"/>
                    </a:lnTo>
                    <a:lnTo>
                      <a:pt x="1183" y="282"/>
                    </a:lnTo>
                    <a:lnTo>
                      <a:pt x="1183" y="282"/>
                    </a:lnTo>
                    <a:lnTo>
                      <a:pt x="1183" y="281"/>
                    </a:lnTo>
                    <a:lnTo>
                      <a:pt x="1183" y="281"/>
                    </a:lnTo>
                    <a:lnTo>
                      <a:pt x="1182" y="280"/>
                    </a:lnTo>
                    <a:lnTo>
                      <a:pt x="1182" y="280"/>
                    </a:lnTo>
                    <a:lnTo>
                      <a:pt x="1182" y="280"/>
                    </a:lnTo>
                    <a:lnTo>
                      <a:pt x="1182" y="280"/>
                    </a:lnTo>
                    <a:lnTo>
                      <a:pt x="1181" y="277"/>
                    </a:lnTo>
                    <a:lnTo>
                      <a:pt x="1181" y="277"/>
                    </a:lnTo>
                    <a:lnTo>
                      <a:pt x="1181" y="277"/>
                    </a:lnTo>
                    <a:lnTo>
                      <a:pt x="1181" y="277"/>
                    </a:lnTo>
                    <a:lnTo>
                      <a:pt x="1178" y="275"/>
                    </a:lnTo>
                    <a:lnTo>
                      <a:pt x="1178" y="275"/>
                    </a:lnTo>
                    <a:lnTo>
                      <a:pt x="1177" y="272"/>
                    </a:lnTo>
                    <a:lnTo>
                      <a:pt x="1177" y="272"/>
                    </a:lnTo>
                    <a:lnTo>
                      <a:pt x="1177" y="272"/>
                    </a:lnTo>
                    <a:lnTo>
                      <a:pt x="1177" y="272"/>
                    </a:lnTo>
                    <a:lnTo>
                      <a:pt x="1176" y="269"/>
                    </a:lnTo>
                    <a:lnTo>
                      <a:pt x="1176" y="269"/>
                    </a:lnTo>
                    <a:lnTo>
                      <a:pt x="1176" y="269"/>
                    </a:lnTo>
                    <a:lnTo>
                      <a:pt x="1176" y="269"/>
                    </a:lnTo>
                    <a:lnTo>
                      <a:pt x="1175" y="268"/>
                    </a:lnTo>
                    <a:lnTo>
                      <a:pt x="1175" y="268"/>
                    </a:lnTo>
                    <a:lnTo>
                      <a:pt x="1173" y="268"/>
                    </a:lnTo>
                    <a:lnTo>
                      <a:pt x="1173" y="268"/>
                    </a:lnTo>
                    <a:lnTo>
                      <a:pt x="1172" y="267"/>
                    </a:lnTo>
                    <a:lnTo>
                      <a:pt x="1172" y="267"/>
                    </a:lnTo>
                    <a:lnTo>
                      <a:pt x="1172" y="266"/>
                    </a:lnTo>
                    <a:lnTo>
                      <a:pt x="1172" y="266"/>
                    </a:lnTo>
                    <a:lnTo>
                      <a:pt x="1168" y="264"/>
                    </a:lnTo>
                    <a:lnTo>
                      <a:pt x="1168" y="264"/>
                    </a:lnTo>
                    <a:lnTo>
                      <a:pt x="1167" y="264"/>
                    </a:lnTo>
                    <a:lnTo>
                      <a:pt x="1167" y="264"/>
                    </a:lnTo>
                    <a:lnTo>
                      <a:pt x="1166" y="264"/>
                    </a:lnTo>
                    <a:lnTo>
                      <a:pt x="1166" y="264"/>
                    </a:lnTo>
                    <a:lnTo>
                      <a:pt x="1165" y="264"/>
                    </a:lnTo>
                    <a:lnTo>
                      <a:pt x="1165" y="264"/>
                    </a:lnTo>
                    <a:lnTo>
                      <a:pt x="1162" y="264"/>
                    </a:lnTo>
                    <a:lnTo>
                      <a:pt x="1162" y="264"/>
                    </a:lnTo>
                    <a:lnTo>
                      <a:pt x="1162" y="264"/>
                    </a:lnTo>
                    <a:lnTo>
                      <a:pt x="1162" y="264"/>
                    </a:lnTo>
                    <a:lnTo>
                      <a:pt x="1143" y="268"/>
                    </a:lnTo>
                    <a:lnTo>
                      <a:pt x="1143" y="268"/>
                    </a:lnTo>
                    <a:lnTo>
                      <a:pt x="1129" y="272"/>
                    </a:lnTo>
                    <a:lnTo>
                      <a:pt x="1117" y="276"/>
                    </a:lnTo>
                    <a:lnTo>
                      <a:pt x="1100" y="283"/>
                    </a:lnTo>
                    <a:lnTo>
                      <a:pt x="1100" y="283"/>
                    </a:lnTo>
                    <a:lnTo>
                      <a:pt x="1085" y="263"/>
                    </a:lnTo>
                    <a:lnTo>
                      <a:pt x="1085" y="263"/>
                    </a:lnTo>
                    <a:lnTo>
                      <a:pt x="1094" y="248"/>
                    </a:lnTo>
                    <a:lnTo>
                      <a:pt x="1100" y="238"/>
                    </a:lnTo>
                    <a:lnTo>
                      <a:pt x="1107" y="224"/>
                    </a:lnTo>
                    <a:lnTo>
                      <a:pt x="1107" y="224"/>
                    </a:lnTo>
                    <a:lnTo>
                      <a:pt x="1113" y="207"/>
                    </a:lnTo>
                    <a:lnTo>
                      <a:pt x="1113" y="207"/>
                    </a:lnTo>
                    <a:lnTo>
                      <a:pt x="1113" y="207"/>
                    </a:lnTo>
                    <a:lnTo>
                      <a:pt x="1113" y="207"/>
                    </a:lnTo>
                    <a:lnTo>
                      <a:pt x="1113" y="207"/>
                    </a:lnTo>
                    <a:lnTo>
                      <a:pt x="1114" y="204"/>
                    </a:lnTo>
                    <a:lnTo>
                      <a:pt x="1114" y="204"/>
                    </a:lnTo>
                    <a:lnTo>
                      <a:pt x="1114" y="203"/>
                    </a:lnTo>
                    <a:lnTo>
                      <a:pt x="1114" y="203"/>
                    </a:lnTo>
                    <a:lnTo>
                      <a:pt x="1114" y="200"/>
                    </a:lnTo>
                    <a:lnTo>
                      <a:pt x="1114" y="200"/>
                    </a:lnTo>
                    <a:lnTo>
                      <a:pt x="1114" y="200"/>
                    </a:lnTo>
                    <a:lnTo>
                      <a:pt x="1114" y="200"/>
                    </a:lnTo>
                    <a:lnTo>
                      <a:pt x="1114" y="198"/>
                    </a:lnTo>
                    <a:lnTo>
                      <a:pt x="1114" y="198"/>
                    </a:lnTo>
                    <a:lnTo>
                      <a:pt x="1114" y="198"/>
                    </a:lnTo>
                    <a:lnTo>
                      <a:pt x="1114" y="198"/>
                    </a:lnTo>
                    <a:lnTo>
                      <a:pt x="1113" y="196"/>
                    </a:lnTo>
                    <a:lnTo>
                      <a:pt x="1113" y="196"/>
                    </a:lnTo>
                    <a:lnTo>
                      <a:pt x="1113" y="195"/>
                    </a:lnTo>
                    <a:lnTo>
                      <a:pt x="1113" y="195"/>
                    </a:lnTo>
                    <a:lnTo>
                      <a:pt x="1112" y="194"/>
                    </a:lnTo>
                    <a:lnTo>
                      <a:pt x="1112" y="194"/>
                    </a:lnTo>
                    <a:lnTo>
                      <a:pt x="1112" y="194"/>
                    </a:lnTo>
                    <a:lnTo>
                      <a:pt x="1112" y="194"/>
                    </a:lnTo>
                    <a:lnTo>
                      <a:pt x="1110" y="193"/>
                    </a:lnTo>
                    <a:lnTo>
                      <a:pt x="1110" y="193"/>
                    </a:lnTo>
                    <a:lnTo>
                      <a:pt x="1110" y="191"/>
                    </a:lnTo>
                    <a:lnTo>
                      <a:pt x="1110" y="191"/>
                    </a:lnTo>
                    <a:lnTo>
                      <a:pt x="1109" y="190"/>
                    </a:lnTo>
                    <a:lnTo>
                      <a:pt x="1109" y="190"/>
                    </a:lnTo>
                    <a:lnTo>
                      <a:pt x="1108" y="190"/>
                    </a:lnTo>
                    <a:lnTo>
                      <a:pt x="1108" y="190"/>
                    </a:lnTo>
                    <a:lnTo>
                      <a:pt x="1107" y="188"/>
                    </a:lnTo>
                    <a:lnTo>
                      <a:pt x="1107" y="188"/>
                    </a:lnTo>
                    <a:lnTo>
                      <a:pt x="1104" y="186"/>
                    </a:lnTo>
                    <a:lnTo>
                      <a:pt x="1104" y="186"/>
                    </a:lnTo>
                    <a:lnTo>
                      <a:pt x="1104" y="185"/>
                    </a:lnTo>
                    <a:lnTo>
                      <a:pt x="1104" y="185"/>
                    </a:lnTo>
                    <a:lnTo>
                      <a:pt x="1103" y="184"/>
                    </a:lnTo>
                    <a:lnTo>
                      <a:pt x="1103" y="184"/>
                    </a:lnTo>
                    <a:lnTo>
                      <a:pt x="1102" y="184"/>
                    </a:lnTo>
                    <a:lnTo>
                      <a:pt x="1102" y="184"/>
                    </a:lnTo>
                    <a:lnTo>
                      <a:pt x="1100" y="183"/>
                    </a:lnTo>
                    <a:lnTo>
                      <a:pt x="1100" y="183"/>
                    </a:lnTo>
                    <a:lnTo>
                      <a:pt x="1100" y="183"/>
                    </a:lnTo>
                    <a:lnTo>
                      <a:pt x="1100" y="183"/>
                    </a:lnTo>
                    <a:lnTo>
                      <a:pt x="1099" y="181"/>
                    </a:lnTo>
                    <a:lnTo>
                      <a:pt x="1099" y="181"/>
                    </a:lnTo>
                    <a:lnTo>
                      <a:pt x="1098" y="181"/>
                    </a:lnTo>
                    <a:lnTo>
                      <a:pt x="1098" y="181"/>
                    </a:lnTo>
                    <a:lnTo>
                      <a:pt x="1094" y="180"/>
                    </a:lnTo>
                    <a:lnTo>
                      <a:pt x="1094" y="180"/>
                    </a:lnTo>
                    <a:lnTo>
                      <a:pt x="1094" y="180"/>
                    </a:lnTo>
                    <a:lnTo>
                      <a:pt x="1094" y="180"/>
                    </a:lnTo>
                    <a:lnTo>
                      <a:pt x="1091" y="180"/>
                    </a:lnTo>
                    <a:lnTo>
                      <a:pt x="1091" y="180"/>
                    </a:lnTo>
                    <a:lnTo>
                      <a:pt x="1090" y="180"/>
                    </a:lnTo>
                    <a:lnTo>
                      <a:pt x="1090" y="180"/>
                    </a:lnTo>
                    <a:lnTo>
                      <a:pt x="1088" y="181"/>
                    </a:lnTo>
                    <a:lnTo>
                      <a:pt x="1088" y="181"/>
                    </a:lnTo>
                    <a:lnTo>
                      <a:pt x="1088" y="181"/>
                    </a:lnTo>
                    <a:lnTo>
                      <a:pt x="1088" y="181"/>
                    </a:lnTo>
                    <a:lnTo>
                      <a:pt x="1070" y="188"/>
                    </a:lnTo>
                    <a:lnTo>
                      <a:pt x="1070" y="188"/>
                    </a:lnTo>
                    <a:lnTo>
                      <a:pt x="1056" y="194"/>
                    </a:lnTo>
                    <a:lnTo>
                      <a:pt x="1046" y="200"/>
                    </a:lnTo>
                    <a:lnTo>
                      <a:pt x="1031" y="209"/>
                    </a:lnTo>
                    <a:lnTo>
                      <a:pt x="1031" y="209"/>
                    </a:lnTo>
                    <a:lnTo>
                      <a:pt x="1011" y="194"/>
                    </a:lnTo>
                    <a:lnTo>
                      <a:pt x="1011" y="194"/>
                    </a:lnTo>
                    <a:lnTo>
                      <a:pt x="1018" y="178"/>
                    </a:lnTo>
                    <a:lnTo>
                      <a:pt x="1022" y="165"/>
                    </a:lnTo>
                    <a:lnTo>
                      <a:pt x="1026" y="151"/>
                    </a:lnTo>
                    <a:lnTo>
                      <a:pt x="1026" y="151"/>
                    </a:lnTo>
                    <a:lnTo>
                      <a:pt x="1030" y="132"/>
                    </a:lnTo>
                    <a:lnTo>
                      <a:pt x="1030" y="132"/>
                    </a:lnTo>
                    <a:lnTo>
                      <a:pt x="1030" y="132"/>
                    </a:lnTo>
                    <a:lnTo>
                      <a:pt x="1030" y="132"/>
                    </a:lnTo>
                    <a:lnTo>
                      <a:pt x="1030" y="132"/>
                    </a:lnTo>
                    <a:lnTo>
                      <a:pt x="1030" y="130"/>
                    </a:lnTo>
                    <a:lnTo>
                      <a:pt x="1030" y="130"/>
                    </a:lnTo>
                    <a:lnTo>
                      <a:pt x="1030" y="128"/>
                    </a:lnTo>
                    <a:lnTo>
                      <a:pt x="1030" y="128"/>
                    </a:lnTo>
                    <a:lnTo>
                      <a:pt x="1030" y="127"/>
                    </a:lnTo>
                    <a:lnTo>
                      <a:pt x="1030" y="127"/>
                    </a:lnTo>
                    <a:lnTo>
                      <a:pt x="1030" y="126"/>
                    </a:lnTo>
                    <a:lnTo>
                      <a:pt x="1030" y="126"/>
                    </a:lnTo>
                    <a:lnTo>
                      <a:pt x="1028" y="123"/>
                    </a:lnTo>
                    <a:lnTo>
                      <a:pt x="1028" y="123"/>
                    </a:lnTo>
                    <a:lnTo>
                      <a:pt x="1028" y="123"/>
                    </a:lnTo>
                    <a:lnTo>
                      <a:pt x="1028" y="123"/>
                    </a:lnTo>
                    <a:lnTo>
                      <a:pt x="1028" y="122"/>
                    </a:lnTo>
                    <a:lnTo>
                      <a:pt x="1028" y="122"/>
                    </a:lnTo>
                    <a:lnTo>
                      <a:pt x="1027" y="122"/>
                    </a:lnTo>
                    <a:lnTo>
                      <a:pt x="1027" y="122"/>
                    </a:lnTo>
                    <a:lnTo>
                      <a:pt x="1026" y="121"/>
                    </a:lnTo>
                    <a:lnTo>
                      <a:pt x="1026" y="121"/>
                    </a:lnTo>
                    <a:lnTo>
                      <a:pt x="1026" y="120"/>
                    </a:lnTo>
                    <a:lnTo>
                      <a:pt x="1026" y="120"/>
                    </a:lnTo>
                    <a:lnTo>
                      <a:pt x="1025" y="118"/>
                    </a:lnTo>
                    <a:lnTo>
                      <a:pt x="1025" y="118"/>
                    </a:lnTo>
                    <a:lnTo>
                      <a:pt x="1025" y="118"/>
                    </a:lnTo>
                    <a:lnTo>
                      <a:pt x="1025" y="118"/>
                    </a:lnTo>
                    <a:lnTo>
                      <a:pt x="1022" y="117"/>
                    </a:lnTo>
                    <a:lnTo>
                      <a:pt x="1022" y="117"/>
                    </a:lnTo>
                    <a:lnTo>
                      <a:pt x="1022" y="117"/>
                    </a:lnTo>
                    <a:lnTo>
                      <a:pt x="1022" y="117"/>
                    </a:lnTo>
                    <a:lnTo>
                      <a:pt x="1020" y="115"/>
                    </a:lnTo>
                    <a:lnTo>
                      <a:pt x="1020" y="115"/>
                    </a:lnTo>
                    <a:lnTo>
                      <a:pt x="1017" y="113"/>
                    </a:lnTo>
                    <a:lnTo>
                      <a:pt x="1017" y="113"/>
                    </a:lnTo>
                    <a:lnTo>
                      <a:pt x="1017" y="113"/>
                    </a:lnTo>
                    <a:lnTo>
                      <a:pt x="1017" y="113"/>
                    </a:lnTo>
                    <a:lnTo>
                      <a:pt x="1015" y="112"/>
                    </a:lnTo>
                    <a:lnTo>
                      <a:pt x="1015" y="112"/>
                    </a:lnTo>
                    <a:lnTo>
                      <a:pt x="1015" y="112"/>
                    </a:lnTo>
                    <a:lnTo>
                      <a:pt x="1015" y="112"/>
                    </a:lnTo>
                    <a:lnTo>
                      <a:pt x="1013" y="111"/>
                    </a:lnTo>
                    <a:lnTo>
                      <a:pt x="1013" y="111"/>
                    </a:lnTo>
                    <a:lnTo>
                      <a:pt x="1012" y="111"/>
                    </a:lnTo>
                    <a:lnTo>
                      <a:pt x="1012" y="111"/>
                    </a:lnTo>
                    <a:lnTo>
                      <a:pt x="1011" y="110"/>
                    </a:lnTo>
                    <a:lnTo>
                      <a:pt x="1011" y="110"/>
                    </a:lnTo>
                    <a:lnTo>
                      <a:pt x="1011" y="110"/>
                    </a:lnTo>
                    <a:lnTo>
                      <a:pt x="1011" y="110"/>
                    </a:lnTo>
                    <a:lnTo>
                      <a:pt x="1006" y="110"/>
                    </a:lnTo>
                    <a:lnTo>
                      <a:pt x="1006" y="110"/>
                    </a:lnTo>
                    <a:lnTo>
                      <a:pt x="1006" y="110"/>
                    </a:lnTo>
                    <a:lnTo>
                      <a:pt x="1006" y="110"/>
                    </a:lnTo>
                    <a:lnTo>
                      <a:pt x="1003" y="111"/>
                    </a:lnTo>
                    <a:lnTo>
                      <a:pt x="1003" y="111"/>
                    </a:lnTo>
                    <a:lnTo>
                      <a:pt x="1003" y="111"/>
                    </a:lnTo>
                    <a:lnTo>
                      <a:pt x="1003" y="111"/>
                    </a:lnTo>
                    <a:lnTo>
                      <a:pt x="999" y="112"/>
                    </a:lnTo>
                    <a:lnTo>
                      <a:pt x="999" y="112"/>
                    </a:lnTo>
                    <a:lnTo>
                      <a:pt x="999" y="112"/>
                    </a:lnTo>
                    <a:lnTo>
                      <a:pt x="999" y="112"/>
                    </a:lnTo>
                    <a:lnTo>
                      <a:pt x="983" y="122"/>
                    </a:lnTo>
                    <a:lnTo>
                      <a:pt x="983" y="122"/>
                    </a:lnTo>
                    <a:lnTo>
                      <a:pt x="972" y="130"/>
                    </a:lnTo>
                    <a:lnTo>
                      <a:pt x="962" y="137"/>
                    </a:lnTo>
                    <a:lnTo>
                      <a:pt x="949" y="150"/>
                    </a:lnTo>
                    <a:lnTo>
                      <a:pt x="949" y="150"/>
                    </a:lnTo>
                    <a:lnTo>
                      <a:pt x="928" y="137"/>
                    </a:lnTo>
                    <a:lnTo>
                      <a:pt x="928" y="137"/>
                    </a:lnTo>
                    <a:lnTo>
                      <a:pt x="931" y="120"/>
                    </a:lnTo>
                    <a:lnTo>
                      <a:pt x="933" y="108"/>
                    </a:lnTo>
                    <a:lnTo>
                      <a:pt x="934" y="93"/>
                    </a:lnTo>
                    <a:lnTo>
                      <a:pt x="934" y="93"/>
                    </a:lnTo>
                    <a:lnTo>
                      <a:pt x="934" y="74"/>
                    </a:lnTo>
                    <a:lnTo>
                      <a:pt x="934" y="74"/>
                    </a:lnTo>
                    <a:lnTo>
                      <a:pt x="934" y="74"/>
                    </a:lnTo>
                    <a:lnTo>
                      <a:pt x="934" y="74"/>
                    </a:lnTo>
                    <a:lnTo>
                      <a:pt x="934" y="74"/>
                    </a:lnTo>
                    <a:lnTo>
                      <a:pt x="934" y="74"/>
                    </a:lnTo>
                    <a:lnTo>
                      <a:pt x="934" y="70"/>
                    </a:lnTo>
                    <a:lnTo>
                      <a:pt x="934" y="70"/>
                    </a:lnTo>
                    <a:lnTo>
                      <a:pt x="934" y="70"/>
                    </a:lnTo>
                    <a:lnTo>
                      <a:pt x="934" y="70"/>
                    </a:lnTo>
                    <a:lnTo>
                      <a:pt x="934" y="68"/>
                    </a:lnTo>
                    <a:lnTo>
                      <a:pt x="934" y="68"/>
                    </a:lnTo>
                    <a:lnTo>
                      <a:pt x="933" y="68"/>
                    </a:lnTo>
                    <a:lnTo>
                      <a:pt x="933" y="68"/>
                    </a:lnTo>
                    <a:lnTo>
                      <a:pt x="933" y="65"/>
                    </a:lnTo>
                    <a:lnTo>
                      <a:pt x="933" y="65"/>
                    </a:lnTo>
                    <a:lnTo>
                      <a:pt x="933" y="65"/>
                    </a:lnTo>
                    <a:lnTo>
                      <a:pt x="933" y="65"/>
                    </a:lnTo>
                    <a:lnTo>
                      <a:pt x="931" y="64"/>
                    </a:lnTo>
                    <a:lnTo>
                      <a:pt x="931" y="64"/>
                    </a:lnTo>
                    <a:lnTo>
                      <a:pt x="930" y="64"/>
                    </a:lnTo>
                    <a:lnTo>
                      <a:pt x="930" y="64"/>
                    </a:lnTo>
                    <a:lnTo>
                      <a:pt x="929" y="63"/>
                    </a:lnTo>
                    <a:lnTo>
                      <a:pt x="929" y="63"/>
                    </a:lnTo>
                    <a:lnTo>
                      <a:pt x="929" y="63"/>
                    </a:lnTo>
                    <a:lnTo>
                      <a:pt x="929" y="63"/>
                    </a:lnTo>
                    <a:lnTo>
                      <a:pt x="928" y="62"/>
                    </a:lnTo>
                    <a:lnTo>
                      <a:pt x="928" y="62"/>
                    </a:lnTo>
                    <a:lnTo>
                      <a:pt x="926" y="60"/>
                    </a:lnTo>
                    <a:lnTo>
                      <a:pt x="926" y="60"/>
                    </a:lnTo>
                    <a:lnTo>
                      <a:pt x="925" y="60"/>
                    </a:lnTo>
                    <a:lnTo>
                      <a:pt x="925" y="60"/>
                    </a:lnTo>
                    <a:lnTo>
                      <a:pt x="924" y="59"/>
                    </a:lnTo>
                    <a:lnTo>
                      <a:pt x="924" y="59"/>
                    </a:lnTo>
                    <a:lnTo>
                      <a:pt x="921" y="59"/>
                    </a:lnTo>
                    <a:lnTo>
                      <a:pt x="921" y="59"/>
                    </a:lnTo>
                    <a:lnTo>
                      <a:pt x="919" y="58"/>
                    </a:lnTo>
                    <a:lnTo>
                      <a:pt x="919" y="58"/>
                    </a:lnTo>
                    <a:lnTo>
                      <a:pt x="919" y="57"/>
                    </a:lnTo>
                    <a:lnTo>
                      <a:pt x="919" y="57"/>
                    </a:lnTo>
                    <a:lnTo>
                      <a:pt x="916" y="57"/>
                    </a:lnTo>
                    <a:lnTo>
                      <a:pt x="916" y="57"/>
                    </a:lnTo>
                    <a:lnTo>
                      <a:pt x="916" y="57"/>
                    </a:lnTo>
                    <a:lnTo>
                      <a:pt x="916" y="57"/>
                    </a:lnTo>
                    <a:lnTo>
                      <a:pt x="914" y="55"/>
                    </a:lnTo>
                    <a:lnTo>
                      <a:pt x="914" y="55"/>
                    </a:lnTo>
                    <a:lnTo>
                      <a:pt x="914" y="55"/>
                    </a:lnTo>
                    <a:lnTo>
                      <a:pt x="914" y="55"/>
                    </a:lnTo>
                    <a:lnTo>
                      <a:pt x="913" y="55"/>
                    </a:lnTo>
                    <a:lnTo>
                      <a:pt x="913" y="55"/>
                    </a:lnTo>
                    <a:lnTo>
                      <a:pt x="911" y="55"/>
                    </a:lnTo>
                    <a:lnTo>
                      <a:pt x="911" y="55"/>
                    </a:lnTo>
                    <a:lnTo>
                      <a:pt x="910" y="55"/>
                    </a:lnTo>
                    <a:lnTo>
                      <a:pt x="910" y="55"/>
                    </a:lnTo>
                    <a:lnTo>
                      <a:pt x="909" y="55"/>
                    </a:lnTo>
                    <a:lnTo>
                      <a:pt x="909" y="55"/>
                    </a:lnTo>
                    <a:lnTo>
                      <a:pt x="908" y="55"/>
                    </a:lnTo>
                    <a:lnTo>
                      <a:pt x="908" y="55"/>
                    </a:lnTo>
                    <a:lnTo>
                      <a:pt x="906" y="55"/>
                    </a:lnTo>
                    <a:lnTo>
                      <a:pt x="906" y="55"/>
                    </a:lnTo>
                    <a:lnTo>
                      <a:pt x="905" y="57"/>
                    </a:lnTo>
                    <a:lnTo>
                      <a:pt x="905" y="57"/>
                    </a:lnTo>
                    <a:lnTo>
                      <a:pt x="905" y="57"/>
                    </a:lnTo>
                    <a:lnTo>
                      <a:pt x="905" y="57"/>
                    </a:lnTo>
                    <a:lnTo>
                      <a:pt x="901" y="59"/>
                    </a:lnTo>
                    <a:lnTo>
                      <a:pt x="901" y="59"/>
                    </a:lnTo>
                    <a:lnTo>
                      <a:pt x="901" y="59"/>
                    </a:lnTo>
                    <a:lnTo>
                      <a:pt x="901" y="59"/>
                    </a:lnTo>
                    <a:lnTo>
                      <a:pt x="901" y="59"/>
                    </a:lnTo>
                    <a:lnTo>
                      <a:pt x="901" y="59"/>
                    </a:lnTo>
                    <a:lnTo>
                      <a:pt x="887" y="72"/>
                    </a:lnTo>
                    <a:lnTo>
                      <a:pt x="887" y="72"/>
                    </a:lnTo>
                    <a:lnTo>
                      <a:pt x="877" y="82"/>
                    </a:lnTo>
                    <a:lnTo>
                      <a:pt x="868" y="91"/>
                    </a:lnTo>
                    <a:lnTo>
                      <a:pt x="858" y="106"/>
                    </a:lnTo>
                    <a:lnTo>
                      <a:pt x="858" y="106"/>
                    </a:lnTo>
                    <a:lnTo>
                      <a:pt x="834" y="97"/>
                    </a:lnTo>
                    <a:lnTo>
                      <a:pt x="834" y="97"/>
                    </a:lnTo>
                    <a:lnTo>
                      <a:pt x="836" y="79"/>
                    </a:lnTo>
                    <a:lnTo>
                      <a:pt x="836" y="67"/>
                    </a:lnTo>
                    <a:lnTo>
                      <a:pt x="834" y="52"/>
                    </a:lnTo>
                    <a:lnTo>
                      <a:pt x="834" y="52"/>
                    </a:lnTo>
                    <a:lnTo>
                      <a:pt x="831" y="34"/>
                    </a:lnTo>
                    <a:lnTo>
                      <a:pt x="831" y="34"/>
                    </a:lnTo>
                    <a:lnTo>
                      <a:pt x="831" y="34"/>
                    </a:lnTo>
                    <a:lnTo>
                      <a:pt x="831" y="34"/>
                    </a:lnTo>
                    <a:lnTo>
                      <a:pt x="831" y="33"/>
                    </a:lnTo>
                    <a:lnTo>
                      <a:pt x="831" y="33"/>
                    </a:lnTo>
                    <a:lnTo>
                      <a:pt x="829" y="30"/>
                    </a:lnTo>
                    <a:lnTo>
                      <a:pt x="829" y="30"/>
                    </a:lnTo>
                    <a:lnTo>
                      <a:pt x="828" y="28"/>
                    </a:lnTo>
                    <a:lnTo>
                      <a:pt x="828" y="28"/>
                    </a:lnTo>
                    <a:lnTo>
                      <a:pt x="828" y="26"/>
                    </a:lnTo>
                    <a:lnTo>
                      <a:pt x="828" y="26"/>
                    </a:lnTo>
                    <a:lnTo>
                      <a:pt x="827" y="25"/>
                    </a:lnTo>
                    <a:lnTo>
                      <a:pt x="827" y="25"/>
                    </a:lnTo>
                    <a:lnTo>
                      <a:pt x="827" y="25"/>
                    </a:lnTo>
                    <a:lnTo>
                      <a:pt x="827" y="25"/>
                    </a:lnTo>
                    <a:lnTo>
                      <a:pt x="826" y="24"/>
                    </a:lnTo>
                    <a:lnTo>
                      <a:pt x="826" y="24"/>
                    </a:lnTo>
                    <a:lnTo>
                      <a:pt x="826" y="24"/>
                    </a:lnTo>
                    <a:lnTo>
                      <a:pt x="826" y="24"/>
                    </a:lnTo>
                    <a:lnTo>
                      <a:pt x="824" y="23"/>
                    </a:lnTo>
                    <a:lnTo>
                      <a:pt x="824" y="23"/>
                    </a:lnTo>
                    <a:lnTo>
                      <a:pt x="823" y="23"/>
                    </a:lnTo>
                    <a:lnTo>
                      <a:pt x="823" y="23"/>
                    </a:lnTo>
                    <a:lnTo>
                      <a:pt x="822" y="21"/>
                    </a:lnTo>
                    <a:lnTo>
                      <a:pt x="822" y="21"/>
                    </a:lnTo>
                    <a:lnTo>
                      <a:pt x="821" y="21"/>
                    </a:lnTo>
                    <a:lnTo>
                      <a:pt x="821" y="21"/>
                    </a:lnTo>
                    <a:lnTo>
                      <a:pt x="819" y="21"/>
                    </a:lnTo>
                    <a:lnTo>
                      <a:pt x="819" y="21"/>
                    </a:lnTo>
                    <a:lnTo>
                      <a:pt x="818" y="20"/>
                    </a:lnTo>
                    <a:lnTo>
                      <a:pt x="818" y="20"/>
                    </a:lnTo>
                    <a:lnTo>
                      <a:pt x="816" y="20"/>
                    </a:lnTo>
                    <a:lnTo>
                      <a:pt x="816" y="20"/>
                    </a:lnTo>
                    <a:lnTo>
                      <a:pt x="813" y="19"/>
                    </a:lnTo>
                    <a:lnTo>
                      <a:pt x="813" y="19"/>
                    </a:lnTo>
                    <a:lnTo>
                      <a:pt x="812" y="19"/>
                    </a:lnTo>
                    <a:lnTo>
                      <a:pt x="812" y="19"/>
                    </a:lnTo>
                    <a:lnTo>
                      <a:pt x="811" y="19"/>
                    </a:lnTo>
                    <a:lnTo>
                      <a:pt x="811" y="19"/>
                    </a:lnTo>
                    <a:lnTo>
                      <a:pt x="809" y="19"/>
                    </a:lnTo>
                    <a:lnTo>
                      <a:pt x="809" y="19"/>
                    </a:lnTo>
                    <a:lnTo>
                      <a:pt x="808" y="18"/>
                    </a:lnTo>
                    <a:lnTo>
                      <a:pt x="808" y="18"/>
                    </a:lnTo>
                    <a:lnTo>
                      <a:pt x="807" y="18"/>
                    </a:lnTo>
                    <a:lnTo>
                      <a:pt x="807" y="18"/>
                    </a:lnTo>
                    <a:lnTo>
                      <a:pt x="805" y="18"/>
                    </a:lnTo>
                    <a:lnTo>
                      <a:pt x="805" y="18"/>
                    </a:lnTo>
                    <a:lnTo>
                      <a:pt x="804" y="18"/>
                    </a:lnTo>
                    <a:lnTo>
                      <a:pt x="804" y="18"/>
                    </a:lnTo>
                    <a:lnTo>
                      <a:pt x="803" y="19"/>
                    </a:lnTo>
                    <a:lnTo>
                      <a:pt x="803" y="19"/>
                    </a:lnTo>
                    <a:lnTo>
                      <a:pt x="803" y="19"/>
                    </a:lnTo>
                    <a:lnTo>
                      <a:pt x="803" y="19"/>
                    </a:lnTo>
                    <a:lnTo>
                      <a:pt x="800" y="20"/>
                    </a:lnTo>
                    <a:lnTo>
                      <a:pt x="800" y="20"/>
                    </a:lnTo>
                    <a:lnTo>
                      <a:pt x="800" y="20"/>
                    </a:lnTo>
                    <a:lnTo>
                      <a:pt x="800" y="20"/>
                    </a:lnTo>
                    <a:lnTo>
                      <a:pt x="795" y="24"/>
                    </a:lnTo>
                    <a:lnTo>
                      <a:pt x="795" y="24"/>
                    </a:lnTo>
                    <a:lnTo>
                      <a:pt x="795" y="24"/>
                    </a:lnTo>
                    <a:lnTo>
                      <a:pt x="795" y="24"/>
                    </a:lnTo>
                    <a:lnTo>
                      <a:pt x="795" y="24"/>
                    </a:lnTo>
                    <a:lnTo>
                      <a:pt x="795" y="24"/>
                    </a:lnTo>
                    <a:lnTo>
                      <a:pt x="784" y="38"/>
                    </a:lnTo>
                    <a:lnTo>
                      <a:pt x="784" y="38"/>
                    </a:lnTo>
                    <a:lnTo>
                      <a:pt x="775" y="50"/>
                    </a:lnTo>
                    <a:lnTo>
                      <a:pt x="769" y="62"/>
                    </a:lnTo>
                    <a:lnTo>
                      <a:pt x="760" y="77"/>
                    </a:lnTo>
                    <a:lnTo>
                      <a:pt x="760" y="77"/>
                    </a:lnTo>
                    <a:lnTo>
                      <a:pt x="736" y="73"/>
                    </a:lnTo>
                    <a:lnTo>
                      <a:pt x="736" y="73"/>
                    </a:lnTo>
                    <a:lnTo>
                      <a:pt x="734" y="55"/>
                    </a:lnTo>
                    <a:lnTo>
                      <a:pt x="731" y="43"/>
                    </a:lnTo>
                    <a:lnTo>
                      <a:pt x="727" y="29"/>
                    </a:lnTo>
                    <a:lnTo>
                      <a:pt x="727" y="29"/>
                    </a:lnTo>
                    <a:lnTo>
                      <a:pt x="721" y="11"/>
                    </a:lnTo>
                    <a:lnTo>
                      <a:pt x="721" y="11"/>
                    </a:lnTo>
                    <a:lnTo>
                      <a:pt x="721" y="10"/>
                    </a:lnTo>
                    <a:lnTo>
                      <a:pt x="721" y="10"/>
                    </a:lnTo>
                    <a:lnTo>
                      <a:pt x="719" y="5"/>
                    </a:lnTo>
                    <a:lnTo>
                      <a:pt x="719" y="5"/>
                    </a:lnTo>
                    <a:lnTo>
                      <a:pt x="719" y="5"/>
                    </a:lnTo>
                    <a:lnTo>
                      <a:pt x="719" y="5"/>
                    </a:lnTo>
                    <a:lnTo>
                      <a:pt x="717" y="4"/>
                    </a:lnTo>
                    <a:lnTo>
                      <a:pt x="717" y="4"/>
                    </a:lnTo>
                    <a:lnTo>
                      <a:pt x="716" y="4"/>
                    </a:lnTo>
                    <a:lnTo>
                      <a:pt x="716" y="4"/>
                    </a:lnTo>
                    <a:lnTo>
                      <a:pt x="715" y="2"/>
                    </a:lnTo>
                    <a:lnTo>
                      <a:pt x="715" y="2"/>
                    </a:lnTo>
                    <a:lnTo>
                      <a:pt x="715" y="2"/>
                    </a:lnTo>
                    <a:lnTo>
                      <a:pt x="715" y="2"/>
                    </a:lnTo>
                    <a:lnTo>
                      <a:pt x="712" y="1"/>
                    </a:lnTo>
                    <a:lnTo>
                      <a:pt x="712" y="1"/>
                    </a:lnTo>
                    <a:lnTo>
                      <a:pt x="712" y="1"/>
                    </a:lnTo>
                    <a:lnTo>
                      <a:pt x="712" y="1"/>
                    </a:lnTo>
                    <a:lnTo>
                      <a:pt x="710" y="1"/>
                    </a:lnTo>
                    <a:lnTo>
                      <a:pt x="710" y="1"/>
                    </a:lnTo>
                    <a:lnTo>
                      <a:pt x="710" y="1"/>
                    </a:lnTo>
                    <a:lnTo>
                      <a:pt x="710" y="1"/>
                    </a:lnTo>
                    <a:lnTo>
                      <a:pt x="707" y="1"/>
                    </a:lnTo>
                    <a:lnTo>
                      <a:pt x="707" y="1"/>
                    </a:lnTo>
                    <a:lnTo>
                      <a:pt x="707" y="0"/>
                    </a:lnTo>
                    <a:lnTo>
                      <a:pt x="707" y="0"/>
                    </a:lnTo>
                    <a:lnTo>
                      <a:pt x="705" y="0"/>
                    </a:lnTo>
                    <a:lnTo>
                      <a:pt x="705" y="0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1" y="0"/>
                    </a:lnTo>
                    <a:lnTo>
                      <a:pt x="701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6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3" y="0"/>
                    </a:lnTo>
                    <a:lnTo>
                      <a:pt x="691" y="1"/>
                    </a:lnTo>
                    <a:lnTo>
                      <a:pt x="691" y="1"/>
                    </a:lnTo>
                    <a:lnTo>
                      <a:pt x="691" y="1"/>
                    </a:lnTo>
                    <a:lnTo>
                      <a:pt x="691" y="1"/>
                    </a:lnTo>
                    <a:lnTo>
                      <a:pt x="690" y="2"/>
                    </a:lnTo>
                    <a:lnTo>
                      <a:pt x="690" y="2"/>
                    </a:lnTo>
                    <a:lnTo>
                      <a:pt x="690" y="2"/>
                    </a:lnTo>
                    <a:lnTo>
                      <a:pt x="690" y="2"/>
                    </a:lnTo>
                    <a:lnTo>
                      <a:pt x="687" y="5"/>
                    </a:lnTo>
                    <a:lnTo>
                      <a:pt x="687" y="5"/>
                    </a:lnTo>
                    <a:lnTo>
                      <a:pt x="687" y="5"/>
                    </a:lnTo>
                    <a:lnTo>
                      <a:pt x="687" y="5"/>
                    </a:lnTo>
                    <a:lnTo>
                      <a:pt x="686" y="7"/>
                    </a:lnTo>
                    <a:lnTo>
                      <a:pt x="686" y="7"/>
                    </a:lnTo>
                    <a:lnTo>
                      <a:pt x="685" y="7"/>
                    </a:lnTo>
                    <a:lnTo>
                      <a:pt x="685" y="7"/>
                    </a:lnTo>
                    <a:lnTo>
                      <a:pt x="676" y="24"/>
                    </a:lnTo>
                    <a:lnTo>
                      <a:pt x="676" y="24"/>
                    </a:lnTo>
                    <a:lnTo>
                      <a:pt x="669" y="38"/>
                    </a:lnTo>
                    <a:lnTo>
                      <a:pt x="666" y="49"/>
                    </a:lnTo>
                    <a:lnTo>
                      <a:pt x="661" y="65"/>
                    </a:lnTo>
                    <a:lnTo>
                      <a:pt x="661" y="65"/>
                    </a:lnTo>
                    <a:lnTo>
                      <a:pt x="635" y="65"/>
                    </a:lnTo>
                    <a:lnTo>
                      <a:pt x="635" y="65"/>
                    </a:lnTo>
                    <a:lnTo>
                      <a:pt x="630" y="49"/>
                    </a:lnTo>
                    <a:lnTo>
                      <a:pt x="625" y="38"/>
                    </a:lnTo>
                    <a:lnTo>
                      <a:pt x="619" y="24"/>
                    </a:lnTo>
                    <a:lnTo>
                      <a:pt x="619" y="24"/>
                    </a:lnTo>
                    <a:lnTo>
                      <a:pt x="610" y="7"/>
                    </a:lnTo>
                    <a:lnTo>
                      <a:pt x="610" y="7"/>
                    </a:lnTo>
                    <a:lnTo>
                      <a:pt x="610" y="7"/>
                    </a:lnTo>
                    <a:lnTo>
                      <a:pt x="610" y="7"/>
                    </a:lnTo>
                    <a:lnTo>
                      <a:pt x="610" y="7"/>
                    </a:lnTo>
                    <a:lnTo>
                      <a:pt x="610" y="7"/>
                    </a:lnTo>
                    <a:lnTo>
                      <a:pt x="606" y="2"/>
                    </a:lnTo>
                    <a:lnTo>
                      <a:pt x="606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4" y="1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99" y="0"/>
                    </a:lnTo>
                    <a:lnTo>
                      <a:pt x="599" y="0"/>
                    </a:lnTo>
                    <a:lnTo>
                      <a:pt x="598" y="0"/>
                    </a:lnTo>
                    <a:lnTo>
                      <a:pt x="598" y="0"/>
                    </a:lnTo>
                    <a:lnTo>
                      <a:pt x="596" y="0"/>
                    </a:lnTo>
                    <a:lnTo>
                      <a:pt x="596" y="0"/>
                    </a:lnTo>
                    <a:lnTo>
                      <a:pt x="595" y="0"/>
                    </a:lnTo>
                    <a:lnTo>
                      <a:pt x="595" y="0"/>
                    </a:lnTo>
                    <a:lnTo>
                      <a:pt x="594" y="0"/>
                    </a:lnTo>
                    <a:lnTo>
                      <a:pt x="594" y="0"/>
                    </a:lnTo>
                    <a:lnTo>
                      <a:pt x="591" y="0"/>
                    </a:lnTo>
                    <a:lnTo>
                      <a:pt x="591" y="0"/>
                    </a:lnTo>
                    <a:lnTo>
                      <a:pt x="589" y="0"/>
                    </a:lnTo>
                    <a:lnTo>
                      <a:pt x="589" y="0"/>
                    </a:lnTo>
                    <a:lnTo>
                      <a:pt x="588" y="1"/>
                    </a:lnTo>
                    <a:lnTo>
                      <a:pt x="588" y="1"/>
                    </a:lnTo>
                    <a:lnTo>
                      <a:pt x="585" y="1"/>
                    </a:lnTo>
                    <a:lnTo>
                      <a:pt x="585" y="1"/>
                    </a:lnTo>
                    <a:lnTo>
                      <a:pt x="585" y="1"/>
                    </a:lnTo>
                    <a:lnTo>
                      <a:pt x="585" y="1"/>
                    </a:lnTo>
                    <a:lnTo>
                      <a:pt x="582" y="1"/>
                    </a:lnTo>
                    <a:lnTo>
                      <a:pt x="582" y="1"/>
                    </a:lnTo>
                    <a:lnTo>
                      <a:pt x="582" y="1"/>
                    </a:lnTo>
                    <a:lnTo>
                      <a:pt x="582" y="1"/>
                    </a:lnTo>
                    <a:lnTo>
                      <a:pt x="581" y="2"/>
                    </a:lnTo>
                    <a:lnTo>
                      <a:pt x="581" y="2"/>
                    </a:lnTo>
                    <a:lnTo>
                      <a:pt x="580" y="2"/>
                    </a:lnTo>
                    <a:lnTo>
                      <a:pt x="580" y="2"/>
                    </a:lnTo>
                    <a:lnTo>
                      <a:pt x="579" y="4"/>
                    </a:lnTo>
                    <a:lnTo>
                      <a:pt x="579" y="4"/>
                    </a:lnTo>
                    <a:lnTo>
                      <a:pt x="579" y="4"/>
                    </a:lnTo>
                    <a:lnTo>
                      <a:pt x="579" y="4"/>
                    </a:lnTo>
                    <a:lnTo>
                      <a:pt x="577" y="5"/>
                    </a:lnTo>
                    <a:lnTo>
                      <a:pt x="577" y="5"/>
                    </a:lnTo>
                    <a:lnTo>
                      <a:pt x="576" y="5"/>
                    </a:lnTo>
                    <a:lnTo>
                      <a:pt x="576" y="5"/>
                    </a:lnTo>
                    <a:lnTo>
                      <a:pt x="575" y="7"/>
                    </a:lnTo>
                    <a:lnTo>
                      <a:pt x="575" y="7"/>
                    </a:lnTo>
                    <a:lnTo>
                      <a:pt x="575" y="7"/>
                    </a:lnTo>
                    <a:lnTo>
                      <a:pt x="575" y="7"/>
                    </a:lnTo>
                    <a:lnTo>
                      <a:pt x="574" y="10"/>
                    </a:lnTo>
                    <a:lnTo>
                      <a:pt x="574" y="10"/>
                    </a:lnTo>
                    <a:lnTo>
                      <a:pt x="574" y="11"/>
                    </a:lnTo>
                    <a:lnTo>
                      <a:pt x="574" y="11"/>
                    </a:lnTo>
                    <a:lnTo>
                      <a:pt x="574" y="11"/>
                    </a:lnTo>
                    <a:lnTo>
                      <a:pt x="567" y="29"/>
                    </a:lnTo>
                    <a:lnTo>
                      <a:pt x="567" y="29"/>
                    </a:lnTo>
                    <a:lnTo>
                      <a:pt x="564" y="43"/>
                    </a:lnTo>
                    <a:lnTo>
                      <a:pt x="561" y="55"/>
                    </a:lnTo>
                    <a:lnTo>
                      <a:pt x="559" y="73"/>
                    </a:lnTo>
                    <a:lnTo>
                      <a:pt x="559" y="73"/>
                    </a:lnTo>
                    <a:lnTo>
                      <a:pt x="535" y="77"/>
                    </a:lnTo>
                    <a:lnTo>
                      <a:pt x="535" y="77"/>
                    </a:lnTo>
                    <a:lnTo>
                      <a:pt x="527" y="62"/>
                    </a:lnTo>
                    <a:lnTo>
                      <a:pt x="519" y="50"/>
                    </a:lnTo>
                    <a:lnTo>
                      <a:pt x="512" y="38"/>
                    </a:lnTo>
                    <a:lnTo>
                      <a:pt x="512" y="38"/>
                    </a:lnTo>
                    <a:lnTo>
                      <a:pt x="499" y="24"/>
                    </a:lnTo>
                    <a:lnTo>
                      <a:pt x="499" y="24"/>
                    </a:lnTo>
                    <a:lnTo>
                      <a:pt x="499" y="24"/>
                    </a:lnTo>
                    <a:lnTo>
                      <a:pt x="499" y="24"/>
                    </a:lnTo>
                    <a:lnTo>
                      <a:pt x="499" y="24"/>
                    </a:lnTo>
                    <a:lnTo>
                      <a:pt x="494" y="20"/>
                    </a:lnTo>
                    <a:lnTo>
                      <a:pt x="494" y="20"/>
                    </a:lnTo>
                    <a:lnTo>
                      <a:pt x="494" y="20"/>
                    </a:lnTo>
                    <a:lnTo>
                      <a:pt x="494" y="20"/>
                    </a:lnTo>
                    <a:lnTo>
                      <a:pt x="493" y="19"/>
                    </a:lnTo>
                    <a:lnTo>
                      <a:pt x="493" y="19"/>
                    </a:lnTo>
                    <a:lnTo>
                      <a:pt x="492" y="19"/>
                    </a:lnTo>
                    <a:lnTo>
                      <a:pt x="492" y="19"/>
                    </a:lnTo>
                    <a:lnTo>
                      <a:pt x="490" y="18"/>
                    </a:lnTo>
                    <a:lnTo>
                      <a:pt x="490" y="18"/>
                    </a:lnTo>
                    <a:lnTo>
                      <a:pt x="490" y="18"/>
                    </a:lnTo>
                    <a:lnTo>
                      <a:pt x="490" y="18"/>
                    </a:lnTo>
                    <a:lnTo>
                      <a:pt x="488" y="18"/>
                    </a:lnTo>
                    <a:lnTo>
                      <a:pt x="488" y="18"/>
                    </a:lnTo>
                    <a:lnTo>
                      <a:pt x="488" y="18"/>
                    </a:lnTo>
                    <a:lnTo>
                      <a:pt x="488" y="18"/>
                    </a:lnTo>
                    <a:lnTo>
                      <a:pt x="485" y="19"/>
                    </a:lnTo>
                    <a:lnTo>
                      <a:pt x="485" y="19"/>
                    </a:lnTo>
                    <a:lnTo>
                      <a:pt x="485" y="19"/>
                    </a:lnTo>
                    <a:lnTo>
                      <a:pt x="485" y="19"/>
                    </a:lnTo>
                    <a:lnTo>
                      <a:pt x="483" y="19"/>
                    </a:lnTo>
                    <a:lnTo>
                      <a:pt x="483" y="19"/>
                    </a:lnTo>
                    <a:lnTo>
                      <a:pt x="482" y="19"/>
                    </a:lnTo>
                    <a:lnTo>
                      <a:pt x="482" y="19"/>
                    </a:lnTo>
                    <a:lnTo>
                      <a:pt x="479" y="20"/>
                    </a:lnTo>
                    <a:lnTo>
                      <a:pt x="479" y="20"/>
                    </a:lnTo>
                    <a:lnTo>
                      <a:pt x="477" y="20"/>
                    </a:lnTo>
                    <a:lnTo>
                      <a:pt x="477" y="20"/>
                    </a:lnTo>
                    <a:lnTo>
                      <a:pt x="477" y="21"/>
                    </a:lnTo>
                    <a:lnTo>
                      <a:pt x="477" y="21"/>
                    </a:lnTo>
                    <a:lnTo>
                      <a:pt x="474" y="21"/>
                    </a:lnTo>
                    <a:lnTo>
                      <a:pt x="474" y="21"/>
                    </a:lnTo>
                    <a:lnTo>
                      <a:pt x="474" y="21"/>
                    </a:lnTo>
                    <a:lnTo>
                      <a:pt x="474" y="21"/>
                    </a:lnTo>
                    <a:lnTo>
                      <a:pt x="472" y="23"/>
                    </a:lnTo>
                    <a:lnTo>
                      <a:pt x="472" y="23"/>
                    </a:lnTo>
                    <a:lnTo>
                      <a:pt x="472" y="23"/>
                    </a:lnTo>
                    <a:lnTo>
                      <a:pt x="472" y="23"/>
                    </a:lnTo>
                    <a:lnTo>
                      <a:pt x="470" y="24"/>
                    </a:lnTo>
                    <a:lnTo>
                      <a:pt x="470" y="24"/>
                    </a:lnTo>
                    <a:lnTo>
                      <a:pt x="469" y="24"/>
                    </a:lnTo>
                    <a:lnTo>
                      <a:pt x="469" y="24"/>
                    </a:lnTo>
                    <a:lnTo>
                      <a:pt x="468" y="25"/>
                    </a:lnTo>
                    <a:lnTo>
                      <a:pt x="468" y="25"/>
                    </a:lnTo>
                    <a:lnTo>
                      <a:pt x="468" y="25"/>
                    </a:lnTo>
                    <a:lnTo>
                      <a:pt x="468" y="25"/>
                    </a:lnTo>
                    <a:lnTo>
                      <a:pt x="467" y="26"/>
                    </a:lnTo>
                    <a:lnTo>
                      <a:pt x="467" y="26"/>
                    </a:lnTo>
                    <a:lnTo>
                      <a:pt x="467" y="28"/>
                    </a:lnTo>
                    <a:lnTo>
                      <a:pt x="467" y="28"/>
                    </a:lnTo>
                    <a:lnTo>
                      <a:pt x="465" y="30"/>
                    </a:lnTo>
                    <a:lnTo>
                      <a:pt x="465" y="30"/>
                    </a:lnTo>
                    <a:lnTo>
                      <a:pt x="465" y="30"/>
                    </a:lnTo>
                    <a:lnTo>
                      <a:pt x="465" y="30"/>
                    </a:lnTo>
                    <a:lnTo>
                      <a:pt x="464" y="33"/>
                    </a:lnTo>
                    <a:lnTo>
                      <a:pt x="464" y="33"/>
                    </a:lnTo>
                    <a:lnTo>
                      <a:pt x="464" y="34"/>
                    </a:lnTo>
                    <a:lnTo>
                      <a:pt x="464" y="34"/>
                    </a:lnTo>
                    <a:lnTo>
                      <a:pt x="464" y="34"/>
                    </a:lnTo>
                    <a:lnTo>
                      <a:pt x="462" y="52"/>
                    </a:lnTo>
                    <a:lnTo>
                      <a:pt x="462" y="52"/>
                    </a:lnTo>
                    <a:lnTo>
                      <a:pt x="460" y="67"/>
                    </a:lnTo>
                    <a:lnTo>
                      <a:pt x="460" y="79"/>
                    </a:lnTo>
                    <a:lnTo>
                      <a:pt x="460" y="97"/>
                    </a:lnTo>
                    <a:lnTo>
                      <a:pt x="460" y="97"/>
                    </a:lnTo>
                    <a:lnTo>
                      <a:pt x="438" y="106"/>
                    </a:lnTo>
                    <a:lnTo>
                      <a:pt x="438" y="106"/>
                    </a:lnTo>
                    <a:lnTo>
                      <a:pt x="426" y="91"/>
                    </a:lnTo>
                    <a:lnTo>
                      <a:pt x="419" y="82"/>
                    </a:lnTo>
                    <a:lnTo>
                      <a:pt x="407" y="72"/>
                    </a:lnTo>
                    <a:lnTo>
                      <a:pt x="407" y="72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1" y="57"/>
                    </a:lnTo>
                    <a:lnTo>
                      <a:pt x="391" y="57"/>
                    </a:lnTo>
                    <a:lnTo>
                      <a:pt x="391" y="57"/>
                    </a:lnTo>
                    <a:lnTo>
                      <a:pt x="391" y="57"/>
                    </a:lnTo>
                    <a:lnTo>
                      <a:pt x="388" y="55"/>
                    </a:lnTo>
                    <a:lnTo>
                      <a:pt x="388" y="55"/>
                    </a:lnTo>
                    <a:lnTo>
                      <a:pt x="388" y="55"/>
                    </a:lnTo>
                    <a:lnTo>
                      <a:pt x="388" y="55"/>
                    </a:lnTo>
                    <a:lnTo>
                      <a:pt x="386" y="55"/>
                    </a:lnTo>
                    <a:lnTo>
                      <a:pt x="386" y="55"/>
                    </a:lnTo>
                    <a:lnTo>
                      <a:pt x="386" y="55"/>
                    </a:lnTo>
                    <a:lnTo>
                      <a:pt x="386" y="55"/>
                    </a:lnTo>
                    <a:lnTo>
                      <a:pt x="383" y="55"/>
                    </a:lnTo>
                    <a:lnTo>
                      <a:pt x="383" y="55"/>
                    </a:lnTo>
                    <a:lnTo>
                      <a:pt x="383" y="55"/>
                    </a:lnTo>
                    <a:lnTo>
                      <a:pt x="383" y="55"/>
                    </a:lnTo>
                    <a:lnTo>
                      <a:pt x="381" y="55"/>
                    </a:lnTo>
                    <a:lnTo>
                      <a:pt x="381" y="55"/>
                    </a:lnTo>
                    <a:lnTo>
                      <a:pt x="381" y="55"/>
                    </a:lnTo>
                    <a:lnTo>
                      <a:pt x="381" y="55"/>
                    </a:lnTo>
                    <a:lnTo>
                      <a:pt x="378" y="57"/>
                    </a:lnTo>
                    <a:lnTo>
                      <a:pt x="378" y="57"/>
                    </a:lnTo>
                    <a:lnTo>
                      <a:pt x="378" y="57"/>
                    </a:lnTo>
                    <a:lnTo>
                      <a:pt x="378" y="57"/>
                    </a:lnTo>
                    <a:lnTo>
                      <a:pt x="377" y="57"/>
                    </a:lnTo>
                    <a:lnTo>
                      <a:pt x="377" y="57"/>
                    </a:lnTo>
                    <a:lnTo>
                      <a:pt x="376" y="58"/>
                    </a:lnTo>
                    <a:lnTo>
                      <a:pt x="376" y="58"/>
                    </a:lnTo>
                    <a:lnTo>
                      <a:pt x="373" y="59"/>
                    </a:lnTo>
                    <a:lnTo>
                      <a:pt x="373" y="59"/>
                    </a:lnTo>
                    <a:lnTo>
                      <a:pt x="371" y="59"/>
                    </a:lnTo>
                    <a:lnTo>
                      <a:pt x="371" y="59"/>
                    </a:lnTo>
                    <a:lnTo>
                      <a:pt x="371" y="60"/>
                    </a:lnTo>
                    <a:lnTo>
                      <a:pt x="371" y="60"/>
                    </a:lnTo>
                    <a:lnTo>
                      <a:pt x="368" y="62"/>
                    </a:lnTo>
                    <a:lnTo>
                      <a:pt x="368" y="62"/>
                    </a:lnTo>
                    <a:lnTo>
                      <a:pt x="368" y="62"/>
                    </a:lnTo>
                    <a:lnTo>
                      <a:pt x="368" y="62"/>
                    </a:lnTo>
                    <a:lnTo>
                      <a:pt x="366" y="63"/>
                    </a:lnTo>
                    <a:lnTo>
                      <a:pt x="366" y="63"/>
                    </a:lnTo>
                    <a:lnTo>
                      <a:pt x="366" y="63"/>
                    </a:lnTo>
                    <a:lnTo>
                      <a:pt x="366" y="63"/>
                    </a:lnTo>
                    <a:lnTo>
                      <a:pt x="365" y="64"/>
                    </a:lnTo>
                    <a:lnTo>
                      <a:pt x="365" y="64"/>
                    </a:lnTo>
                    <a:lnTo>
                      <a:pt x="365" y="64"/>
                    </a:lnTo>
                    <a:lnTo>
                      <a:pt x="365" y="64"/>
                    </a:lnTo>
                    <a:lnTo>
                      <a:pt x="363" y="65"/>
                    </a:lnTo>
                    <a:lnTo>
                      <a:pt x="363" y="65"/>
                    </a:lnTo>
                    <a:lnTo>
                      <a:pt x="362" y="65"/>
                    </a:lnTo>
                    <a:lnTo>
                      <a:pt x="362" y="65"/>
                    </a:lnTo>
                    <a:lnTo>
                      <a:pt x="362" y="68"/>
                    </a:lnTo>
                    <a:lnTo>
                      <a:pt x="362" y="68"/>
                    </a:lnTo>
                    <a:lnTo>
                      <a:pt x="362" y="68"/>
                    </a:lnTo>
                    <a:lnTo>
                      <a:pt x="362" y="68"/>
                    </a:lnTo>
                    <a:lnTo>
                      <a:pt x="361" y="70"/>
                    </a:lnTo>
                    <a:lnTo>
                      <a:pt x="361" y="70"/>
                    </a:lnTo>
                    <a:lnTo>
                      <a:pt x="361" y="72"/>
                    </a:lnTo>
                    <a:lnTo>
                      <a:pt x="361" y="72"/>
                    </a:lnTo>
                    <a:lnTo>
                      <a:pt x="361" y="74"/>
                    </a:lnTo>
                    <a:lnTo>
                      <a:pt x="361" y="74"/>
                    </a:lnTo>
                    <a:lnTo>
                      <a:pt x="361" y="74"/>
                    </a:lnTo>
                    <a:lnTo>
                      <a:pt x="361" y="74"/>
                    </a:lnTo>
                    <a:lnTo>
                      <a:pt x="361" y="74"/>
                    </a:lnTo>
                    <a:lnTo>
                      <a:pt x="361" y="93"/>
                    </a:lnTo>
                    <a:lnTo>
                      <a:pt x="361" y="93"/>
                    </a:lnTo>
                    <a:lnTo>
                      <a:pt x="362" y="108"/>
                    </a:lnTo>
                    <a:lnTo>
                      <a:pt x="365" y="121"/>
                    </a:lnTo>
                    <a:lnTo>
                      <a:pt x="368" y="137"/>
                    </a:lnTo>
                    <a:lnTo>
                      <a:pt x="368" y="137"/>
                    </a:lnTo>
                    <a:lnTo>
                      <a:pt x="347" y="150"/>
                    </a:lnTo>
                    <a:lnTo>
                      <a:pt x="347" y="150"/>
                    </a:lnTo>
                    <a:lnTo>
                      <a:pt x="334" y="138"/>
                    </a:lnTo>
                    <a:lnTo>
                      <a:pt x="324" y="130"/>
                    </a:lnTo>
                    <a:lnTo>
                      <a:pt x="312" y="122"/>
                    </a:lnTo>
                    <a:lnTo>
                      <a:pt x="312" y="122"/>
                    </a:lnTo>
                    <a:lnTo>
                      <a:pt x="295" y="112"/>
                    </a:lnTo>
                    <a:lnTo>
                      <a:pt x="295" y="112"/>
                    </a:lnTo>
                    <a:lnTo>
                      <a:pt x="295" y="112"/>
                    </a:lnTo>
                    <a:lnTo>
                      <a:pt x="295" y="112"/>
                    </a:lnTo>
                    <a:lnTo>
                      <a:pt x="295" y="112"/>
                    </a:lnTo>
                    <a:lnTo>
                      <a:pt x="293" y="111"/>
                    </a:lnTo>
                    <a:lnTo>
                      <a:pt x="293" y="111"/>
                    </a:lnTo>
                    <a:lnTo>
                      <a:pt x="293" y="111"/>
                    </a:lnTo>
                    <a:lnTo>
                      <a:pt x="293" y="111"/>
                    </a:lnTo>
                    <a:lnTo>
                      <a:pt x="290" y="110"/>
                    </a:lnTo>
                    <a:lnTo>
                      <a:pt x="290" y="110"/>
                    </a:lnTo>
                    <a:lnTo>
                      <a:pt x="289" y="110"/>
                    </a:lnTo>
                    <a:lnTo>
                      <a:pt x="289" y="110"/>
                    </a:lnTo>
                    <a:lnTo>
                      <a:pt x="288" y="110"/>
                    </a:lnTo>
                    <a:lnTo>
                      <a:pt x="288" y="110"/>
                    </a:lnTo>
                    <a:lnTo>
                      <a:pt x="286" y="110"/>
                    </a:lnTo>
                    <a:lnTo>
                      <a:pt x="286" y="110"/>
                    </a:lnTo>
                    <a:lnTo>
                      <a:pt x="285" y="110"/>
                    </a:lnTo>
                    <a:lnTo>
                      <a:pt x="285" y="110"/>
                    </a:lnTo>
                    <a:lnTo>
                      <a:pt x="285" y="110"/>
                    </a:lnTo>
                    <a:lnTo>
                      <a:pt x="285" y="110"/>
                    </a:lnTo>
                    <a:lnTo>
                      <a:pt x="283" y="111"/>
                    </a:lnTo>
                    <a:lnTo>
                      <a:pt x="283" y="111"/>
                    </a:lnTo>
                    <a:lnTo>
                      <a:pt x="283" y="111"/>
                    </a:lnTo>
                    <a:lnTo>
                      <a:pt x="283" y="111"/>
                    </a:lnTo>
                    <a:lnTo>
                      <a:pt x="280" y="112"/>
                    </a:lnTo>
                    <a:lnTo>
                      <a:pt x="280" y="112"/>
                    </a:lnTo>
                    <a:lnTo>
                      <a:pt x="280" y="112"/>
                    </a:lnTo>
                    <a:lnTo>
                      <a:pt x="280" y="112"/>
                    </a:lnTo>
                    <a:lnTo>
                      <a:pt x="279" y="113"/>
                    </a:lnTo>
                    <a:lnTo>
                      <a:pt x="279" y="113"/>
                    </a:lnTo>
                    <a:lnTo>
                      <a:pt x="278" y="113"/>
                    </a:lnTo>
                    <a:lnTo>
                      <a:pt x="278" y="113"/>
                    </a:lnTo>
                    <a:lnTo>
                      <a:pt x="275" y="115"/>
                    </a:lnTo>
                    <a:lnTo>
                      <a:pt x="275" y="115"/>
                    </a:lnTo>
                    <a:lnTo>
                      <a:pt x="274" y="117"/>
                    </a:lnTo>
                    <a:lnTo>
                      <a:pt x="274" y="117"/>
                    </a:lnTo>
                    <a:lnTo>
                      <a:pt x="273" y="117"/>
                    </a:lnTo>
                    <a:lnTo>
                      <a:pt x="273" y="117"/>
                    </a:lnTo>
                    <a:lnTo>
                      <a:pt x="271" y="118"/>
                    </a:lnTo>
                    <a:lnTo>
                      <a:pt x="271" y="118"/>
                    </a:lnTo>
                    <a:lnTo>
                      <a:pt x="270" y="118"/>
                    </a:lnTo>
                    <a:lnTo>
                      <a:pt x="270" y="118"/>
                    </a:lnTo>
                    <a:lnTo>
                      <a:pt x="269" y="120"/>
                    </a:lnTo>
                    <a:lnTo>
                      <a:pt x="269" y="120"/>
                    </a:lnTo>
                    <a:lnTo>
                      <a:pt x="269" y="121"/>
                    </a:lnTo>
                    <a:lnTo>
                      <a:pt x="269" y="121"/>
                    </a:lnTo>
                    <a:lnTo>
                      <a:pt x="267" y="122"/>
                    </a:lnTo>
                    <a:lnTo>
                      <a:pt x="267" y="122"/>
                    </a:lnTo>
                    <a:lnTo>
                      <a:pt x="267" y="122"/>
                    </a:lnTo>
                    <a:lnTo>
                      <a:pt x="267" y="122"/>
                    </a:lnTo>
                    <a:lnTo>
                      <a:pt x="266" y="123"/>
                    </a:lnTo>
                    <a:lnTo>
                      <a:pt x="266" y="123"/>
                    </a:lnTo>
                    <a:lnTo>
                      <a:pt x="266" y="125"/>
                    </a:lnTo>
                    <a:lnTo>
                      <a:pt x="266" y="125"/>
                    </a:lnTo>
                    <a:lnTo>
                      <a:pt x="266" y="126"/>
                    </a:lnTo>
                    <a:lnTo>
                      <a:pt x="266" y="126"/>
                    </a:lnTo>
                    <a:lnTo>
                      <a:pt x="265" y="127"/>
                    </a:lnTo>
                    <a:lnTo>
                      <a:pt x="265" y="127"/>
                    </a:lnTo>
                    <a:lnTo>
                      <a:pt x="265" y="130"/>
                    </a:lnTo>
                    <a:lnTo>
                      <a:pt x="265" y="130"/>
                    </a:lnTo>
                    <a:lnTo>
                      <a:pt x="265" y="130"/>
                    </a:lnTo>
                    <a:lnTo>
                      <a:pt x="265" y="130"/>
                    </a:lnTo>
                    <a:lnTo>
                      <a:pt x="266" y="132"/>
                    </a:lnTo>
                    <a:lnTo>
                      <a:pt x="266" y="132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6" y="133"/>
                    </a:lnTo>
                    <a:lnTo>
                      <a:pt x="269" y="151"/>
                    </a:lnTo>
                    <a:lnTo>
                      <a:pt x="269" y="151"/>
                    </a:lnTo>
                    <a:lnTo>
                      <a:pt x="273" y="166"/>
                    </a:lnTo>
                    <a:lnTo>
                      <a:pt x="276" y="178"/>
                    </a:lnTo>
                    <a:lnTo>
                      <a:pt x="284" y="194"/>
                    </a:lnTo>
                    <a:lnTo>
                      <a:pt x="284" y="194"/>
                    </a:lnTo>
                    <a:lnTo>
                      <a:pt x="265" y="210"/>
                    </a:lnTo>
                    <a:lnTo>
                      <a:pt x="265" y="210"/>
                    </a:lnTo>
                    <a:lnTo>
                      <a:pt x="250" y="200"/>
                    </a:lnTo>
                    <a:lnTo>
                      <a:pt x="239" y="194"/>
                    </a:lnTo>
                    <a:lnTo>
                      <a:pt x="226" y="188"/>
                    </a:lnTo>
                    <a:lnTo>
                      <a:pt x="226" y="188"/>
                    </a:lnTo>
                    <a:lnTo>
                      <a:pt x="208" y="181"/>
                    </a:lnTo>
                    <a:lnTo>
                      <a:pt x="208" y="181"/>
                    </a:lnTo>
                    <a:lnTo>
                      <a:pt x="208" y="181"/>
                    </a:lnTo>
                    <a:lnTo>
                      <a:pt x="208" y="181"/>
                    </a:lnTo>
                    <a:lnTo>
                      <a:pt x="208" y="181"/>
                    </a:lnTo>
                    <a:lnTo>
                      <a:pt x="205" y="180"/>
                    </a:lnTo>
                    <a:lnTo>
                      <a:pt x="205" y="180"/>
                    </a:lnTo>
                    <a:lnTo>
                      <a:pt x="205" y="180"/>
                    </a:lnTo>
                    <a:lnTo>
                      <a:pt x="205" y="180"/>
                    </a:lnTo>
                    <a:lnTo>
                      <a:pt x="202" y="180"/>
                    </a:lnTo>
                    <a:lnTo>
                      <a:pt x="202" y="180"/>
                    </a:lnTo>
                    <a:lnTo>
                      <a:pt x="202" y="180"/>
                    </a:lnTo>
                    <a:lnTo>
                      <a:pt x="202" y="180"/>
                    </a:lnTo>
                    <a:lnTo>
                      <a:pt x="199" y="180"/>
                    </a:lnTo>
                    <a:lnTo>
                      <a:pt x="199" y="180"/>
                    </a:lnTo>
                    <a:lnTo>
                      <a:pt x="199" y="180"/>
                    </a:lnTo>
                    <a:lnTo>
                      <a:pt x="199" y="180"/>
                    </a:lnTo>
                    <a:lnTo>
                      <a:pt x="197" y="181"/>
                    </a:lnTo>
                    <a:lnTo>
                      <a:pt x="197" y="181"/>
                    </a:lnTo>
                    <a:lnTo>
                      <a:pt x="197" y="181"/>
                    </a:lnTo>
                    <a:lnTo>
                      <a:pt x="197" y="181"/>
                    </a:lnTo>
                    <a:lnTo>
                      <a:pt x="196" y="181"/>
                    </a:lnTo>
                    <a:lnTo>
                      <a:pt x="196" y="181"/>
                    </a:lnTo>
                    <a:lnTo>
                      <a:pt x="194" y="183"/>
                    </a:lnTo>
                    <a:lnTo>
                      <a:pt x="194" y="183"/>
                    </a:lnTo>
                    <a:lnTo>
                      <a:pt x="193" y="184"/>
                    </a:lnTo>
                    <a:lnTo>
                      <a:pt x="193" y="184"/>
                    </a:lnTo>
                    <a:lnTo>
                      <a:pt x="193" y="184"/>
                    </a:lnTo>
                    <a:lnTo>
                      <a:pt x="193" y="184"/>
                    </a:lnTo>
                    <a:lnTo>
                      <a:pt x="192" y="185"/>
                    </a:lnTo>
                    <a:lnTo>
                      <a:pt x="192" y="185"/>
                    </a:lnTo>
                    <a:lnTo>
                      <a:pt x="191" y="186"/>
                    </a:lnTo>
                    <a:lnTo>
                      <a:pt x="191" y="186"/>
                    </a:lnTo>
                    <a:lnTo>
                      <a:pt x="189" y="188"/>
                    </a:lnTo>
                    <a:lnTo>
                      <a:pt x="189" y="188"/>
                    </a:lnTo>
                    <a:lnTo>
                      <a:pt x="187" y="190"/>
                    </a:lnTo>
                    <a:lnTo>
                      <a:pt x="187" y="190"/>
                    </a:lnTo>
                    <a:lnTo>
                      <a:pt x="187" y="190"/>
                    </a:lnTo>
                    <a:lnTo>
                      <a:pt x="187" y="190"/>
                    </a:lnTo>
                    <a:lnTo>
                      <a:pt x="184" y="191"/>
                    </a:lnTo>
                    <a:lnTo>
                      <a:pt x="184" y="191"/>
                    </a:lnTo>
                    <a:lnTo>
                      <a:pt x="184" y="193"/>
                    </a:lnTo>
                    <a:lnTo>
                      <a:pt x="184" y="193"/>
                    </a:lnTo>
                    <a:lnTo>
                      <a:pt x="183" y="194"/>
                    </a:lnTo>
                    <a:lnTo>
                      <a:pt x="183" y="194"/>
                    </a:lnTo>
                    <a:lnTo>
                      <a:pt x="183" y="194"/>
                    </a:lnTo>
                    <a:lnTo>
                      <a:pt x="183" y="194"/>
                    </a:lnTo>
                    <a:lnTo>
                      <a:pt x="182" y="195"/>
                    </a:lnTo>
                    <a:lnTo>
                      <a:pt x="182" y="195"/>
                    </a:lnTo>
                    <a:lnTo>
                      <a:pt x="182" y="196"/>
                    </a:lnTo>
                    <a:lnTo>
                      <a:pt x="182" y="196"/>
                    </a:lnTo>
                    <a:lnTo>
                      <a:pt x="182" y="198"/>
                    </a:lnTo>
                    <a:lnTo>
                      <a:pt x="182" y="198"/>
                    </a:lnTo>
                    <a:lnTo>
                      <a:pt x="182" y="199"/>
                    </a:lnTo>
                    <a:lnTo>
                      <a:pt x="182" y="199"/>
                    </a:lnTo>
                    <a:lnTo>
                      <a:pt x="181" y="200"/>
                    </a:lnTo>
                    <a:lnTo>
                      <a:pt x="181" y="200"/>
                    </a:lnTo>
                    <a:lnTo>
                      <a:pt x="181" y="201"/>
                    </a:lnTo>
                    <a:lnTo>
                      <a:pt x="181" y="201"/>
                    </a:lnTo>
                    <a:lnTo>
                      <a:pt x="182" y="207"/>
                    </a:lnTo>
                    <a:lnTo>
                      <a:pt x="182" y="207"/>
                    </a:lnTo>
                    <a:lnTo>
                      <a:pt x="182" y="208"/>
                    </a:lnTo>
                    <a:lnTo>
                      <a:pt x="182" y="208"/>
                    </a:lnTo>
                    <a:lnTo>
                      <a:pt x="182" y="208"/>
                    </a:lnTo>
                    <a:lnTo>
                      <a:pt x="182" y="208"/>
                    </a:lnTo>
                    <a:lnTo>
                      <a:pt x="189" y="224"/>
                    </a:lnTo>
                    <a:lnTo>
                      <a:pt x="189" y="224"/>
                    </a:lnTo>
                    <a:lnTo>
                      <a:pt x="196" y="238"/>
                    </a:lnTo>
                    <a:lnTo>
                      <a:pt x="201" y="249"/>
                    </a:lnTo>
                    <a:lnTo>
                      <a:pt x="211" y="263"/>
                    </a:lnTo>
                    <a:lnTo>
                      <a:pt x="211" y="263"/>
                    </a:lnTo>
                    <a:lnTo>
                      <a:pt x="194" y="283"/>
                    </a:lnTo>
                    <a:lnTo>
                      <a:pt x="194" y="283"/>
                    </a:lnTo>
                    <a:lnTo>
                      <a:pt x="178" y="276"/>
                    </a:lnTo>
                    <a:lnTo>
                      <a:pt x="167" y="272"/>
                    </a:lnTo>
                    <a:lnTo>
                      <a:pt x="153" y="268"/>
                    </a:lnTo>
                    <a:lnTo>
                      <a:pt x="153" y="268"/>
                    </a:lnTo>
                    <a:lnTo>
                      <a:pt x="134" y="264"/>
                    </a:lnTo>
                    <a:lnTo>
                      <a:pt x="134" y="264"/>
                    </a:lnTo>
                    <a:lnTo>
                      <a:pt x="134" y="264"/>
                    </a:lnTo>
                    <a:lnTo>
                      <a:pt x="134" y="264"/>
                    </a:lnTo>
                    <a:close/>
                    <a:moveTo>
                      <a:pt x="170" y="519"/>
                    </a:moveTo>
                    <a:lnTo>
                      <a:pt x="170" y="519"/>
                    </a:lnTo>
                    <a:lnTo>
                      <a:pt x="178" y="495"/>
                    </a:lnTo>
                    <a:lnTo>
                      <a:pt x="186" y="471"/>
                    </a:lnTo>
                    <a:lnTo>
                      <a:pt x="196" y="448"/>
                    </a:lnTo>
                    <a:lnTo>
                      <a:pt x="206" y="426"/>
                    </a:lnTo>
                    <a:lnTo>
                      <a:pt x="217" y="404"/>
                    </a:lnTo>
                    <a:lnTo>
                      <a:pt x="230" y="383"/>
                    </a:lnTo>
                    <a:lnTo>
                      <a:pt x="244" y="363"/>
                    </a:lnTo>
                    <a:lnTo>
                      <a:pt x="257" y="344"/>
                    </a:lnTo>
                    <a:lnTo>
                      <a:pt x="273" y="325"/>
                    </a:lnTo>
                    <a:lnTo>
                      <a:pt x="289" y="307"/>
                    </a:lnTo>
                    <a:lnTo>
                      <a:pt x="305" y="290"/>
                    </a:lnTo>
                    <a:lnTo>
                      <a:pt x="323" y="275"/>
                    </a:lnTo>
                    <a:lnTo>
                      <a:pt x="342" y="259"/>
                    </a:lnTo>
                    <a:lnTo>
                      <a:pt x="361" y="244"/>
                    </a:lnTo>
                    <a:lnTo>
                      <a:pt x="381" y="232"/>
                    </a:lnTo>
                    <a:lnTo>
                      <a:pt x="401" y="219"/>
                    </a:lnTo>
                    <a:lnTo>
                      <a:pt x="421" y="208"/>
                    </a:lnTo>
                    <a:lnTo>
                      <a:pt x="443" y="198"/>
                    </a:lnTo>
                    <a:lnTo>
                      <a:pt x="465" y="188"/>
                    </a:lnTo>
                    <a:lnTo>
                      <a:pt x="487" y="180"/>
                    </a:lnTo>
                    <a:lnTo>
                      <a:pt x="509" y="173"/>
                    </a:lnTo>
                    <a:lnTo>
                      <a:pt x="533" y="166"/>
                    </a:lnTo>
                    <a:lnTo>
                      <a:pt x="556" y="161"/>
                    </a:lnTo>
                    <a:lnTo>
                      <a:pt x="580" y="157"/>
                    </a:lnTo>
                    <a:lnTo>
                      <a:pt x="604" y="155"/>
                    </a:lnTo>
                    <a:lnTo>
                      <a:pt x="628" y="154"/>
                    </a:lnTo>
                    <a:lnTo>
                      <a:pt x="653" y="152"/>
                    </a:lnTo>
                    <a:lnTo>
                      <a:pt x="677" y="154"/>
                    </a:lnTo>
                    <a:lnTo>
                      <a:pt x="702" y="156"/>
                    </a:lnTo>
                    <a:lnTo>
                      <a:pt x="726" y="159"/>
                    </a:lnTo>
                    <a:lnTo>
                      <a:pt x="751" y="164"/>
                    </a:lnTo>
                    <a:lnTo>
                      <a:pt x="775" y="170"/>
                    </a:lnTo>
                    <a:lnTo>
                      <a:pt x="775" y="170"/>
                    </a:lnTo>
                    <a:lnTo>
                      <a:pt x="800" y="176"/>
                    </a:lnTo>
                    <a:lnTo>
                      <a:pt x="824" y="185"/>
                    </a:lnTo>
                    <a:lnTo>
                      <a:pt x="847" y="195"/>
                    </a:lnTo>
                    <a:lnTo>
                      <a:pt x="870" y="205"/>
                    </a:lnTo>
                    <a:lnTo>
                      <a:pt x="891" y="217"/>
                    </a:lnTo>
                    <a:lnTo>
                      <a:pt x="913" y="229"/>
                    </a:lnTo>
                    <a:lnTo>
                      <a:pt x="933" y="243"/>
                    </a:lnTo>
                    <a:lnTo>
                      <a:pt x="952" y="257"/>
                    </a:lnTo>
                    <a:lnTo>
                      <a:pt x="971" y="272"/>
                    </a:lnTo>
                    <a:lnTo>
                      <a:pt x="988" y="288"/>
                    </a:lnTo>
                    <a:lnTo>
                      <a:pt x="1005" y="305"/>
                    </a:lnTo>
                    <a:lnTo>
                      <a:pt x="1021" y="322"/>
                    </a:lnTo>
                    <a:lnTo>
                      <a:pt x="1036" y="341"/>
                    </a:lnTo>
                    <a:lnTo>
                      <a:pt x="1050" y="360"/>
                    </a:lnTo>
                    <a:lnTo>
                      <a:pt x="1064" y="379"/>
                    </a:lnTo>
                    <a:lnTo>
                      <a:pt x="1076" y="399"/>
                    </a:lnTo>
                    <a:lnTo>
                      <a:pt x="1088" y="421"/>
                    </a:lnTo>
                    <a:lnTo>
                      <a:pt x="1098" y="442"/>
                    </a:lnTo>
                    <a:lnTo>
                      <a:pt x="1107" y="463"/>
                    </a:lnTo>
                    <a:lnTo>
                      <a:pt x="1115" y="486"/>
                    </a:lnTo>
                    <a:lnTo>
                      <a:pt x="1123" y="509"/>
                    </a:lnTo>
                    <a:lnTo>
                      <a:pt x="1129" y="532"/>
                    </a:lnTo>
                    <a:lnTo>
                      <a:pt x="1134" y="555"/>
                    </a:lnTo>
                    <a:lnTo>
                      <a:pt x="1138" y="579"/>
                    </a:lnTo>
                    <a:lnTo>
                      <a:pt x="1141" y="603"/>
                    </a:lnTo>
                    <a:lnTo>
                      <a:pt x="1142" y="627"/>
                    </a:lnTo>
                    <a:lnTo>
                      <a:pt x="1142" y="651"/>
                    </a:lnTo>
                    <a:lnTo>
                      <a:pt x="1142" y="676"/>
                    </a:lnTo>
                    <a:lnTo>
                      <a:pt x="1139" y="700"/>
                    </a:lnTo>
                    <a:lnTo>
                      <a:pt x="1136" y="725"/>
                    </a:lnTo>
                    <a:lnTo>
                      <a:pt x="1132" y="751"/>
                    </a:lnTo>
                    <a:lnTo>
                      <a:pt x="1125" y="775"/>
                    </a:lnTo>
                    <a:lnTo>
                      <a:pt x="1125" y="775"/>
                    </a:lnTo>
                    <a:lnTo>
                      <a:pt x="1118" y="800"/>
                    </a:lnTo>
                    <a:lnTo>
                      <a:pt x="1110" y="822"/>
                    </a:lnTo>
                    <a:lnTo>
                      <a:pt x="1100" y="846"/>
                    </a:lnTo>
                    <a:lnTo>
                      <a:pt x="1090" y="869"/>
                    </a:lnTo>
                    <a:lnTo>
                      <a:pt x="1079" y="891"/>
                    </a:lnTo>
                    <a:lnTo>
                      <a:pt x="1066" y="911"/>
                    </a:lnTo>
                    <a:lnTo>
                      <a:pt x="1052" y="931"/>
                    </a:lnTo>
                    <a:lnTo>
                      <a:pt x="1039" y="951"/>
                    </a:lnTo>
                    <a:lnTo>
                      <a:pt x="1023" y="970"/>
                    </a:lnTo>
                    <a:lnTo>
                      <a:pt x="1007" y="988"/>
                    </a:lnTo>
                    <a:lnTo>
                      <a:pt x="989" y="1004"/>
                    </a:lnTo>
                    <a:lnTo>
                      <a:pt x="972" y="1020"/>
                    </a:lnTo>
                    <a:lnTo>
                      <a:pt x="954" y="1035"/>
                    </a:lnTo>
                    <a:lnTo>
                      <a:pt x="935" y="1049"/>
                    </a:lnTo>
                    <a:lnTo>
                      <a:pt x="915" y="1063"/>
                    </a:lnTo>
                    <a:lnTo>
                      <a:pt x="895" y="1076"/>
                    </a:lnTo>
                    <a:lnTo>
                      <a:pt x="875" y="1087"/>
                    </a:lnTo>
                    <a:lnTo>
                      <a:pt x="853" y="1097"/>
                    </a:lnTo>
                    <a:lnTo>
                      <a:pt x="831" y="1106"/>
                    </a:lnTo>
                    <a:lnTo>
                      <a:pt x="809" y="1115"/>
                    </a:lnTo>
                    <a:lnTo>
                      <a:pt x="787" y="1122"/>
                    </a:lnTo>
                    <a:lnTo>
                      <a:pt x="763" y="1127"/>
                    </a:lnTo>
                    <a:lnTo>
                      <a:pt x="740" y="1132"/>
                    </a:lnTo>
                    <a:lnTo>
                      <a:pt x="716" y="1136"/>
                    </a:lnTo>
                    <a:lnTo>
                      <a:pt x="692" y="1140"/>
                    </a:lnTo>
                    <a:lnTo>
                      <a:pt x="668" y="1141"/>
                    </a:lnTo>
                    <a:lnTo>
                      <a:pt x="643" y="1141"/>
                    </a:lnTo>
                    <a:lnTo>
                      <a:pt x="619" y="1140"/>
                    </a:lnTo>
                    <a:lnTo>
                      <a:pt x="594" y="1139"/>
                    </a:lnTo>
                    <a:lnTo>
                      <a:pt x="570" y="1135"/>
                    </a:lnTo>
                    <a:lnTo>
                      <a:pt x="545" y="1130"/>
                    </a:lnTo>
                    <a:lnTo>
                      <a:pt x="519" y="1125"/>
                    </a:lnTo>
                    <a:lnTo>
                      <a:pt x="519" y="1125"/>
                    </a:lnTo>
                    <a:lnTo>
                      <a:pt x="496" y="1117"/>
                    </a:lnTo>
                    <a:lnTo>
                      <a:pt x="472" y="1108"/>
                    </a:lnTo>
                    <a:lnTo>
                      <a:pt x="449" y="1100"/>
                    </a:lnTo>
                    <a:lnTo>
                      <a:pt x="426" y="1090"/>
                    </a:lnTo>
                    <a:lnTo>
                      <a:pt x="405" y="1077"/>
                    </a:lnTo>
                    <a:lnTo>
                      <a:pt x="383" y="1064"/>
                    </a:lnTo>
                    <a:lnTo>
                      <a:pt x="363" y="1052"/>
                    </a:lnTo>
                    <a:lnTo>
                      <a:pt x="344" y="1037"/>
                    </a:lnTo>
                    <a:lnTo>
                      <a:pt x="325" y="1022"/>
                    </a:lnTo>
                    <a:lnTo>
                      <a:pt x="308" y="1006"/>
                    </a:lnTo>
                    <a:lnTo>
                      <a:pt x="291" y="989"/>
                    </a:lnTo>
                    <a:lnTo>
                      <a:pt x="275" y="971"/>
                    </a:lnTo>
                    <a:lnTo>
                      <a:pt x="260" y="953"/>
                    </a:lnTo>
                    <a:lnTo>
                      <a:pt x="245" y="935"/>
                    </a:lnTo>
                    <a:lnTo>
                      <a:pt x="232" y="914"/>
                    </a:lnTo>
                    <a:lnTo>
                      <a:pt x="220" y="894"/>
                    </a:lnTo>
                    <a:lnTo>
                      <a:pt x="208" y="873"/>
                    </a:lnTo>
                    <a:lnTo>
                      <a:pt x="198" y="851"/>
                    </a:lnTo>
                    <a:lnTo>
                      <a:pt x="188" y="830"/>
                    </a:lnTo>
                    <a:lnTo>
                      <a:pt x="181" y="807"/>
                    </a:lnTo>
                    <a:lnTo>
                      <a:pt x="173" y="785"/>
                    </a:lnTo>
                    <a:lnTo>
                      <a:pt x="167" y="762"/>
                    </a:lnTo>
                    <a:lnTo>
                      <a:pt x="162" y="738"/>
                    </a:lnTo>
                    <a:lnTo>
                      <a:pt x="158" y="715"/>
                    </a:lnTo>
                    <a:lnTo>
                      <a:pt x="155" y="691"/>
                    </a:lnTo>
                    <a:lnTo>
                      <a:pt x="154" y="666"/>
                    </a:lnTo>
                    <a:lnTo>
                      <a:pt x="153" y="642"/>
                    </a:lnTo>
                    <a:lnTo>
                      <a:pt x="154" y="618"/>
                    </a:lnTo>
                    <a:lnTo>
                      <a:pt x="157" y="593"/>
                    </a:lnTo>
                    <a:lnTo>
                      <a:pt x="159" y="568"/>
                    </a:lnTo>
                    <a:lnTo>
                      <a:pt x="164" y="544"/>
                    </a:lnTo>
                    <a:lnTo>
                      <a:pt x="170" y="519"/>
                    </a:lnTo>
                    <a:lnTo>
                      <a:pt x="170" y="5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5" name="Freeform 43">
                <a:extLst>
                  <a:ext uri="{FF2B5EF4-FFF2-40B4-BE49-F238E27FC236}">
                    <a16:creationId xmlns:a16="http://schemas.microsoft.com/office/drawing/2014/main" xmlns="" id="{8DEA7919-4B55-42D7-B9DF-D903CAB80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574" y="3066462"/>
                <a:ext cx="1045163" cy="1243072"/>
              </a:xfrm>
              <a:custGeom>
                <a:avLst/>
                <a:gdLst>
                  <a:gd name="T0" fmla="*/ 312 w 1615"/>
                  <a:gd name="T1" fmla="*/ 24 h 1922"/>
                  <a:gd name="T2" fmla="*/ 335 w 1615"/>
                  <a:gd name="T3" fmla="*/ 173 h 1922"/>
                  <a:gd name="T4" fmla="*/ 214 w 1615"/>
                  <a:gd name="T5" fmla="*/ 143 h 1922"/>
                  <a:gd name="T6" fmla="*/ 194 w 1615"/>
                  <a:gd name="T7" fmla="*/ 167 h 1922"/>
                  <a:gd name="T8" fmla="*/ 191 w 1615"/>
                  <a:gd name="T9" fmla="*/ 189 h 1922"/>
                  <a:gd name="T10" fmla="*/ 128 w 1615"/>
                  <a:gd name="T11" fmla="*/ 306 h 1922"/>
                  <a:gd name="T12" fmla="*/ 108 w 1615"/>
                  <a:gd name="T13" fmla="*/ 315 h 1922"/>
                  <a:gd name="T14" fmla="*/ 96 w 1615"/>
                  <a:gd name="T15" fmla="*/ 342 h 1922"/>
                  <a:gd name="T16" fmla="*/ 157 w 1615"/>
                  <a:gd name="T17" fmla="*/ 420 h 1922"/>
                  <a:gd name="T18" fmla="*/ 44 w 1615"/>
                  <a:gd name="T19" fmla="*/ 492 h 1922"/>
                  <a:gd name="T20" fmla="*/ 33 w 1615"/>
                  <a:gd name="T21" fmla="*/ 519 h 1922"/>
                  <a:gd name="T22" fmla="*/ 36 w 1615"/>
                  <a:gd name="T23" fmla="*/ 543 h 1922"/>
                  <a:gd name="T24" fmla="*/ 49 w 1615"/>
                  <a:gd name="T25" fmla="*/ 663 h 1922"/>
                  <a:gd name="T26" fmla="*/ 2 w 1615"/>
                  <a:gd name="T27" fmla="*/ 690 h 1922"/>
                  <a:gd name="T28" fmla="*/ 0 w 1615"/>
                  <a:gd name="T29" fmla="*/ 719 h 1922"/>
                  <a:gd name="T30" fmla="*/ 12 w 1615"/>
                  <a:gd name="T31" fmla="*/ 738 h 1922"/>
                  <a:gd name="T32" fmla="*/ 7 w 1615"/>
                  <a:gd name="T33" fmla="*/ 871 h 1922"/>
                  <a:gd name="T34" fmla="*/ 0 w 1615"/>
                  <a:gd name="T35" fmla="*/ 897 h 1922"/>
                  <a:gd name="T36" fmla="*/ 7 w 1615"/>
                  <a:gd name="T37" fmla="*/ 924 h 1922"/>
                  <a:gd name="T38" fmla="*/ 132 w 1615"/>
                  <a:gd name="T39" fmla="*/ 999 h 1922"/>
                  <a:gd name="T40" fmla="*/ 31 w 1615"/>
                  <a:gd name="T41" fmla="*/ 1075 h 1922"/>
                  <a:gd name="T42" fmla="*/ 38 w 1615"/>
                  <a:gd name="T43" fmla="*/ 1103 h 1922"/>
                  <a:gd name="T44" fmla="*/ 57 w 1615"/>
                  <a:gd name="T45" fmla="*/ 1119 h 1922"/>
                  <a:gd name="T46" fmla="*/ 102 w 1615"/>
                  <a:gd name="T47" fmla="*/ 1243 h 1922"/>
                  <a:gd name="T48" fmla="*/ 97 w 1615"/>
                  <a:gd name="T49" fmla="*/ 1268 h 1922"/>
                  <a:gd name="T50" fmla="*/ 117 w 1615"/>
                  <a:gd name="T51" fmla="*/ 1297 h 1922"/>
                  <a:gd name="T52" fmla="*/ 238 w 1615"/>
                  <a:gd name="T53" fmla="*/ 1346 h 1922"/>
                  <a:gd name="T54" fmla="*/ 191 w 1615"/>
                  <a:gd name="T55" fmla="*/ 1434 h 1922"/>
                  <a:gd name="T56" fmla="*/ 208 w 1615"/>
                  <a:gd name="T57" fmla="*/ 1458 h 1922"/>
                  <a:gd name="T58" fmla="*/ 322 w 1615"/>
                  <a:gd name="T59" fmla="*/ 1438 h 1922"/>
                  <a:gd name="T60" fmla="*/ 312 w 1615"/>
                  <a:gd name="T61" fmla="*/ 1579 h 1922"/>
                  <a:gd name="T62" fmla="*/ 327 w 1615"/>
                  <a:gd name="T63" fmla="*/ 1599 h 1922"/>
                  <a:gd name="T64" fmla="*/ 350 w 1615"/>
                  <a:gd name="T65" fmla="*/ 1609 h 1922"/>
                  <a:gd name="T66" fmla="*/ 460 w 1615"/>
                  <a:gd name="T67" fmla="*/ 1679 h 1922"/>
                  <a:gd name="T68" fmla="*/ 466 w 1615"/>
                  <a:gd name="T69" fmla="*/ 1717 h 1922"/>
                  <a:gd name="T70" fmla="*/ 490 w 1615"/>
                  <a:gd name="T71" fmla="*/ 1730 h 1922"/>
                  <a:gd name="T72" fmla="*/ 597 w 1615"/>
                  <a:gd name="T73" fmla="*/ 1662 h 1922"/>
                  <a:gd name="T74" fmla="*/ 626 w 1615"/>
                  <a:gd name="T75" fmla="*/ 1809 h 1922"/>
                  <a:gd name="T76" fmla="*/ 650 w 1615"/>
                  <a:gd name="T77" fmla="*/ 1822 h 1922"/>
                  <a:gd name="T78" fmla="*/ 673 w 1615"/>
                  <a:gd name="T79" fmla="*/ 1824 h 1922"/>
                  <a:gd name="T80" fmla="*/ 799 w 1615"/>
                  <a:gd name="T81" fmla="*/ 1851 h 1922"/>
                  <a:gd name="T82" fmla="*/ 815 w 1615"/>
                  <a:gd name="T83" fmla="*/ 1883 h 1922"/>
                  <a:gd name="T84" fmla="*/ 843 w 1615"/>
                  <a:gd name="T85" fmla="*/ 1890 h 1922"/>
                  <a:gd name="T86" fmla="*/ 883 w 1615"/>
                  <a:gd name="T87" fmla="*/ 1855 h 1922"/>
                  <a:gd name="T88" fmla="*/ 996 w 1615"/>
                  <a:gd name="T89" fmla="*/ 1913 h 1922"/>
                  <a:gd name="T90" fmla="*/ 1020 w 1615"/>
                  <a:gd name="T91" fmla="*/ 1921 h 1922"/>
                  <a:gd name="T92" fmla="*/ 1046 w 1615"/>
                  <a:gd name="T93" fmla="*/ 1918 h 1922"/>
                  <a:gd name="T94" fmla="*/ 1158 w 1615"/>
                  <a:gd name="T95" fmla="*/ 1858 h 1922"/>
                  <a:gd name="T96" fmla="*/ 1199 w 1615"/>
                  <a:gd name="T97" fmla="*/ 1921 h 1922"/>
                  <a:gd name="T98" fmla="*/ 1231 w 1615"/>
                  <a:gd name="T99" fmla="*/ 1919 h 1922"/>
                  <a:gd name="T100" fmla="*/ 1246 w 1615"/>
                  <a:gd name="T101" fmla="*/ 1904 h 1922"/>
                  <a:gd name="T102" fmla="*/ 1377 w 1615"/>
                  <a:gd name="T103" fmla="*/ 1882 h 1922"/>
                  <a:gd name="T104" fmla="*/ 1400 w 1615"/>
                  <a:gd name="T105" fmla="*/ 1889 h 1922"/>
                  <a:gd name="T106" fmla="*/ 1426 w 1615"/>
                  <a:gd name="T107" fmla="*/ 1880 h 1922"/>
                  <a:gd name="T108" fmla="*/ 1444 w 1615"/>
                  <a:gd name="T109" fmla="*/ 1769 h 1922"/>
                  <a:gd name="T110" fmla="*/ 1576 w 1615"/>
                  <a:gd name="T111" fmla="*/ 1826 h 1922"/>
                  <a:gd name="T112" fmla="*/ 1601 w 1615"/>
                  <a:gd name="T113" fmla="*/ 1816 h 1922"/>
                  <a:gd name="T114" fmla="*/ 1615 w 1615"/>
                  <a:gd name="T115" fmla="*/ 1795 h 1922"/>
                  <a:gd name="T116" fmla="*/ 1429 w 1615"/>
                  <a:gd name="T117" fmla="*/ 1601 h 1922"/>
                  <a:gd name="T118" fmla="*/ 530 w 1615"/>
                  <a:gd name="T119" fmla="*/ 1424 h 1922"/>
                  <a:gd name="T120" fmla="*/ 292 w 1615"/>
                  <a:gd name="T121" fmla="*/ 583 h 1922"/>
                  <a:gd name="T122" fmla="*/ 423 w 1615"/>
                  <a:gd name="T123" fmla="*/ 40 h 1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15" h="1922">
                    <a:moveTo>
                      <a:pt x="331" y="2"/>
                    </a:moveTo>
                    <a:lnTo>
                      <a:pt x="331" y="2"/>
                    </a:lnTo>
                    <a:lnTo>
                      <a:pt x="329" y="5"/>
                    </a:lnTo>
                    <a:lnTo>
                      <a:pt x="329" y="5"/>
                    </a:lnTo>
                    <a:lnTo>
                      <a:pt x="327" y="6"/>
                    </a:lnTo>
                    <a:lnTo>
                      <a:pt x="327" y="6"/>
                    </a:lnTo>
                    <a:lnTo>
                      <a:pt x="325" y="8"/>
                    </a:lnTo>
                    <a:lnTo>
                      <a:pt x="325" y="8"/>
                    </a:lnTo>
                    <a:lnTo>
                      <a:pt x="321" y="12"/>
                    </a:lnTo>
                    <a:lnTo>
                      <a:pt x="321" y="12"/>
                    </a:lnTo>
                    <a:lnTo>
                      <a:pt x="321" y="14"/>
                    </a:lnTo>
                    <a:lnTo>
                      <a:pt x="321" y="14"/>
                    </a:lnTo>
                    <a:lnTo>
                      <a:pt x="317" y="16"/>
                    </a:lnTo>
                    <a:lnTo>
                      <a:pt x="317" y="16"/>
                    </a:lnTo>
                    <a:lnTo>
                      <a:pt x="317" y="17"/>
                    </a:lnTo>
                    <a:lnTo>
                      <a:pt x="317" y="17"/>
                    </a:lnTo>
                    <a:lnTo>
                      <a:pt x="315" y="20"/>
                    </a:lnTo>
                    <a:lnTo>
                      <a:pt x="315" y="20"/>
                    </a:lnTo>
                    <a:lnTo>
                      <a:pt x="315" y="20"/>
                    </a:lnTo>
                    <a:lnTo>
                      <a:pt x="315" y="20"/>
                    </a:lnTo>
                    <a:lnTo>
                      <a:pt x="314" y="22"/>
                    </a:lnTo>
                    <a:lnTo>
                      <a:pt x="314" y="22"/>
                    </a:lnTo>
                    <a:lnTo>
                      <a:pt x="312" y="24"/>
                    </a:lnTo>
                    <a:lnTo>
                      <a:pt x="312" y="24"/>
                    </a:lnTo>
                    <a:lnTo>
                      <a:pt x="312" y="27"/>
                    </a:lnTo>
                    <a:lnTo>
                      <a:pt x="312" y="27"/>
                    </a:lnTo>
                    <a:lnTo>
                      <a:pt x="311" y="27"/>
                    </a:lnTo>
                    <a:lnTo>
                      <a:pt x="311" y="27"/>
                    </a:lnTo>
                    <a:lnTo>
                      <a:pt x="311" y="31"/>
                    </a:lnTo>
                    <a:lnTo>
                      <a:pt x="311" y="31"/>
                    </a:lnTo>
                    <a:lnTo>
                      <a:pt x="311" y="32"/>
                    </a:lnTo>
                    <a:lnTo>
                      <a:pt x="311" y="32"/>
                    </a:lnTo>
                    <a:lnTo>
                      <a:pt x="314" y="42"/>
                    </a:lnTo>
                    <a:lnTo>
                      <a:pt x="314" y="42"/>
                    </a:lnTo>
                    <a:lnTo>
                      <a:pt x="314" y="42"/>
                    </a:lnTo>
                    <a:lnTo>
                      <a:pt x="314" y="42"/>
                    </a:lnTo>
                    <a:lnTo>
                      <a:pt x="314" y="42"/>
                    </a:lnTo>
                    <a:lnTo>
                      <a:pt x="317" y="55"/>
                    </a:lnTo>
                    <a:lnTo>
                      <a:pt x="325" y="73"/>
                    </a:lnTo>
                    <a:lnTo>
                      <a:pt x="325" y="73"/>
                    </a:lnTo>
                    <a:lnTo>
                      <a:pt x="335" y="95"/>
                    </a:lnTo>
                    <a:lnTo>
                      <a:pt x="346" y="114"/>
                    </a:lnTo>
                    <a:lnTo>
                      <a:pt x="355" y="129"/>
                    </a:lnTo>
                    <a:lnTo>
                      <a:pt x="363" y="141"/>
                    </a:lnTo>
                    <a:lnTo>
                      <a:pt x="363" y="141"/>
                    </a:lnTo>
                    <a:lnTo>
                      <a:pt x="335" y="173"/>
                    </a:lnTo>
                    <a:lnTo>
                      <a:pt x="335" y="173"/>
                    </a:lnTo>
                    <a:lnTo>
                      <a:pt x="322" y="168"/>
                    </a:lnTo>
                    <a:lnTo>
                      <a:pt x="307" y="161"/>
                    </a:lnTo>
                    <a:lnTo>
                      <a:pt x="286" y="155"/>
                    </a:lnTo>
                    <a:lnTo>
                      <a:pt x="262" y="148"/>
                    </a:lnTo>
                    <a:lnTo>
                      <a:pt x="262" y="148"/>
                    </a:lnTo>
                    <a:lnTo>
                      <a:pt x="243" y="145"/>
                    </a:lnTo>
                    <a:lnTo>
                      <a:pt x="230" y="142"/>
                    </a:lnTo>
                    <a:lnTo>
                      <a:pt x="230" y="142"/>
                    </a:lnTo>
                    <a:lnTo>
                      <a:pt x="229" y="142"/>
                    </a:lnTo>
                    <a:lnTo>
                      <a:pt x="229" y="142"/>
                    </a:lnTo>
                    <a:lnTo>
                      <a:pt x="224" y="142"/>
                    </a:lnTo>
                    <a:lnTo>
                      <a:pt x="224" y="142"/>
                    </a:lnTo>
                    <a:lnTo>
                      <a:pt x="223" y="142"/>
                    </a:lnTo>
                    <a:lnTo>
                      <a:pt x="223" y="142"/>
                    </a:lnTo>
                    <a:lnTo>
                      <a:pt x="219" y="142"/>
                    </a:lnTo>
                    <a:lnTo>
                      <a:pt x="219" y="142"/>
                    </a:lnTo>
                    <a:lnTo>
                      <a:pt x="218" y="142"/>
                    </a:lnTo>
                    <a:lnTo>
                      <a:pt x="218" y="142"/>
                    </a:lnTo>
                    <a:lnTo>
                      <a:pt x="215" y="143"/>
                    </a:lnTo>
                    <a:lnTo>
                      <a:pt x="215" y="143"/>
                    </a:lnTo>
                    <a:lnTo>
                      <a:pt x="214" y="143"/>
                    </a:lnTo>
                    <a:lnTo>
                      <a:pt x="214" y="143"/>
                    </a:lnTo>
                    <a:lnTo>
                      <a:pt x="212" y="145"/>
                    </a:lnTo>
                    <a:lnTo>
                      <a:pt x="212" y="145"/>
                    </a:lnTo>
                    <a:lnTo>
                      <a:pt x="210" y="146"/>
                    </a:lnTo>
                    <a:lnTo>
                      <a:pt x="210" y="146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5" y="151"/>
                    </a:lnTo>
                    <a:lnTo>
                      <a:pt x="205" y="151"/>
                    </a:lnTo>
                    <a:lnTo>
                      <a:pt x="204" y="151"/>
                    </a:lnTo>
                    <a:lnTo>
                      <a:pt x="204" y="151"/>
                    </a:lnTo>
                    <a:lnTo>
                      <a:pt x="203" y="153"/>
                    </a:lnTo>
                    <a:lnTo>
                      <a:pt x="203" y="153"/>
                    </a:lnTo>
                    <a:lnTo>
                      <a:pt x="201" y="156"/>
                    </a:lnTo>
                    <a:lnTo>
                      <a:pt x="201" y="156"/>
                    </a:lnTo>
                    <a:lnTo>
                      <a:pt x="199" y="160"/>
                    </a:lnTo>
                    <a:lnTo>
                      <a:pt x="199" y="160"/>
                    </a:lnTo>
                    <a:lnTo>
                      <a:pt x="196" y="163"/>
                    </a:lnTo>
                    <a:lnTo>
                      <a:pt x="196" y="163"/>
                    </a:lnTo>
                    <a:lnTo>
                      <a:pt x="195" y="163"/>
                    </a:lnTo>
                    <a:lnTo>
                      <a:pt x="195" y="163"/>
                    </a:lnTo>
                    <a:lnTo>
                      <a:pt x="194" y="167"/>
                    </a:lnTo>
                    <a:lnTo>
                      <a:pt x="194" y="167"/>
                    </a:lnTo>
                    <a:lnTo>
                      <a:pt x="193" y="167"/>
                    </a:lnTo>
                    <a:lnTo>
                      <a:pt x="193" y="167"/>
                    </a:lnTo>
                    <a:lnTo>
                      <a:pt x="191" y="171"/>
                    </a:lnTo>
                    <a:lnTo>
                      <a:pt x="191" y="171"/>
                    </a:lnTo>
                    <a:lnTo>
                      <a:pt x="191" y="172"/>
                    </a:lnTo>
                    <a:lnTo>
                      <a:pt x="191" y="172"/>
                    </a:lnTo>
                    <a:lnTo>
                      <a:pt x="190" y="175"/>
                    </a:lnTo>
                    <a:lnTo>
                      <a:pt x="190" y="175"/>
                    </a:lnTo>
                    <a:lnTo>
                      <a:pt x="190" y="175"/>
                    </a:lnTo>
                    <a:lnTo>
                      <a:pt x="190" y="175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90" y="182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90" y="184"/>
                    </a:lnTo>
                    <a:lnTo>
                      <a:pt x="191" y="187"/>
                    </a:lnTo>
                    <a:lnTo>
                      <a:pt x="191" y="187"/>
                    </a:lnTo>
                    <a:lnTo>
                      <a:pt x="191" y="189"/>
                    </a:lnTo>
                    <a:lnTo>
                      <a:pt x="191" y="189"/>
                    </a:lnTo>
                    <a:lnTo>
                      <a:pt x="193" y="194"/>
                    </a:lnTo>
                    <a:lnTo>
                      <a:pt x="193" y="194"/>
                    </a:lnTo>
                    <a:lnTo>
                      <a:pt x="194" y="194"/>
                    </a:lnTo>
                    <a:lnTo>
                      <a:pt x="194" y="194"/>
                    </a:lnTo>
                    <a:lnTo>
                      <a:pt x="194" y="194"/>
                    </a:lnTo>
                    <a:lnTo>
                      <a:pt x="194" y="194"/>
                    </a:lnTo>
                    <a:lnTo>
                      <a:pt x="200" y="206"/>
                    </a:lnTo>
                    <a:lnTo>
                      <a:pt x="210" y="221"/>
                    </a:lnTo>
                    <a:lnTo>
                      <a:pt x="210" y="221"/>
                    </a:lnTo>
                    <a:lnTo>
                      <a:pt x="224" y="243"/>
                    </a:lnTo>
                    <a:lnTo>
                      <a:pt x="238" y="259"/>
                    </a:lnTo>
                    <a:lnTo>
                      <a:pt x="249" y="273"/>
                    </a:lnTo>
                    <a:lnTo>
                      <a:pt x="259" y="282"/>
                    </a:lnTo>
                    <a:lnTo>
                      <a:pt x="259" y="282"/>
                    </a:lnTo>
                    <a:lnTo>
                      <a:pt x="238" y="320"/>
                    </a:lnTo>
                    <a:lnTo>
                      <a:pt x="238" y="320"/>
                    </a:lnTo>
                    <a:lnTo>
                      <a:pt x="225" y="316"/>
                    </a:lnTo>
                    <a:lnTo>
                      <a:pt x="208" y="312"/>
                    </a:lnTo>
                    <a:lnTo>
                      <a:pt x="186" y="308"/>
                    </a:lnTo>
                    <a:lnTo>
                      <a:pt x="161" y="307"/>
                    </a:lnTo>
                    <a:lnTo>
                      <a:pt x="161" y="307"/>
                    </a:lnTo>
                    <a:lnTo>
                      <a:pt x="142" y="306"/>
                    </a:lnTo>
                    <a:lnTo>
                      <a:pt x="128" y="306"/>
                    </a:lnTo>
                    <a:lnTo>
                      <a:pt x="128" y="306"/>
                    </a:lnTo>
                    <a:lnTo>
                      <a:pt x="128" y="306"/>
                    </a:lnTo>
                    <a:lnTo>
                      <a:pt x="128" y="306"/>
                    </a:lnTo>
                    <a:lnTo>
                      <a:pt x="128" y="306"/>
                    </a:lnTo>
                    <a:lnTo>
                      <a:pt x="128" y="306"/>
                    </a:lnTo>
                    <a:lnTo>
                      <a:pt x="122" y="307"/>
                    </a:lnTo>
                    <a:lnTo>
                      <a:pt x="122" y="307"/>
                    </a:lnTo>
                    <a:lnTo>
                      <a:pt x="122" y="307"/>
                    </a:lnTo>
                    <a:lnTo>
                      <a:pt x="122" y="307"/>
                    </a:lnTo>
                    <a:lnTo>
                      <a:pt x="118" y="308"/>
                    </a:lnTo>
                    <a:lnTo>
                      <a:pt x="118" y="308"/>
                    </a:lnTo>
                    <a:lnTo>
                      <a:pt x="117" y="308"/>
                    </a:lnTo>
                    <a:lnTo>
                      <a:pt x="117" y="308"/>
                    </a:lnTo>
                    <a:lnTo>
                      <a:pt x="113" y="310"/>
                    </a:lnTo>
                    <a:lnTo>
                      <a:pt x="113" y="310"/>
                    </a:lnTo>
                    <a:lnTo>
                      <a:pt x="113" y="310"/>
                    </a:lnTo>
                    <a:lnTo>
                      <a:pt x="113" y="310"/>
                    </a:lnTo>
                    <a:lnTo>
                      <a:pt x="111" y="312"/>
                    </a:lnTo>
                    <a:lnTo>
                      <a:pt x="111" y="312"/>
                    </a:lnTo>
                    <a:lnTo>
                      <a:pt x="109" y="313"/>
                    </a:lnTo>
                    <a:lnTo>
                      <a:pt x="109" y="313"/>
                    </a:lnTo>
                    <a:lnTo>
                      <a:pt x="108" y="315"/>
                    </a:lnTo>
                    <a:lnTo>
                      <a:pt x="108" y="315"/>
                    </a:lnTo>
                    <a:lnTo>
                      <a:pt x="108" y="316"/>
                    </a:lnTo>
                    <a:lnTo>
                      <a:pt x="108" y="316"/>
                    </a:lnTo>
                    <a:lnTo>
                      <a:pt x="106" y="318"/>
                    </a:lnTo>
                    <a:lnTo>
                      <a:pt x="106" y="318"/>
                    </a:lnTo>
                    <a:lnTo>
                      <a:pt x="106" y="320"/>
                    </a:lnTo>
                    <a:lnTo>
                      <a:pt x="106" y="320"/>
                    </a:lnTo>
                    <a:lnTo>
                      <a:pt x="103" y="323"/>
                    </a:lnTo>
                    <a:lnTo>
                      <a:pt x="103" y="323"/>
                    </a:lnTo>
                    <a:lnTo>
                      <a:pt x="103" y="325"/>
                    </a:lnTo>
                    <a:lnTo>
                      <a:pt x="103" y="325"/>
                    </a:lnTo>
                    <a:lnTo>
                      <a:pt x="101" y="328"/>
                    </a:lnTo>
                    <a:lnTo>
                      <a:pt x="101" y="328"/>
                    </a:lnTo>
                    <a:lnTo>
                      <a:pt x="99" y="332"/>
                    </a:lnTo>
                    <a:lnTo>
                      <a:pt x="99" y="332"/>
                    </a:lnTo>
                    <a:lnTo>
                      <a:pt x="98" y="333"/>
                    </a:lnTo>
                    <a:lnTo>
                      <a:pt x="98" y="333"/>
                    </a:lnTo>
                    <a:lnTo>
                      <a:pt x="97" y="337"/>
                    </a:lnTo>
                    <a:lnTo>
                      <a:pt x="97" y="337"/>
                    </a:lnTo>
                    <a:lnTo>
                      <a:pt x="97" y="339"/>
                    </a:lnTo>
                    <a:lnTo>
                      <a:pt x="97" y="339"/>
                    </a:lnTo>
                    <a:lnTo>
                      <a:pt x="96" y="341"/>
                    </a:lnTo>
                    <a:lnTo>
                      <a:pt x="96" y="341"/>
                    </a:lnTo>
                    <a:lnTo>
                      <a:pt x="96" y="342"/>
                    </a:lnTo>
                    <a:lnTo>
                      <a:pt x="96" y="342"/>
                    </a:lnTo>
                    <a:lnTo>
                      <a:pt x="94" y="345"/>
                    </a:lnTo>
                    <a:lnTo>
                      <a:pt x="94" y="345"/>
                    </a:lnTo>
                    <a:lnTo>
                      <a:pt x="94" y="346"/>
                    </a:lnTo>
                    <a:lnTo>
                      <a:pt x="94" y="346"/>
                    </a:lnTo>
                    <a:lnTo>
                      <a:pt x="96" y="350"/>
                    </a:lnTo>
                    <a:lnTo>
                      <a:pt x="96" y="350"/>
                    </a:lnTo>
                    <a:lnTo>
                      <a:pt x="96" y="350"/>
                    </a:lnTo>
                    <a:lnTo>
                      <a:pt x="96" y="350"/>
                    </a:lnTo>
                    <a:lnTo>
                      <a:pt x="96" y="354"/>
                    </a:lnTo>
                    <a:lnTo>
                      <a:pt x="96" y="354"/>
                    </a:lnTo>
                    <a:lnTo>
                      <a:pt x="97" y="354"/>
                    </a:lnTo>
                    <a:lnTo>
                      <a:pt x="97" y="354"/>
                    </a:lnTo>
                    <a:lnTo>
                      <a:pt x="102" y="364"/>
                    </a:lnTo>
                    <a:lnTo>
                      <a:pt x="102" y="364"/>
                    </a:lnTo>
                    <a:lnTo>
                      <a:pt x="102" y="364"/>
                    </a:lnTo>
                    <a:lnTo>
                      <a:pt x="102" y="364"/>
                    </a:lnTo>
                    <a:lnTo>
                      <a:pt x="102" y="364"/>
                    </a:lnTo>
                    <a:lnTo>
                      <a:pt x="111" y="374"/>
                    </a:lnTo>
                    <a:lnTo>
                      <a:pt x="123" y="388"/>
                    </a:lnTo>
                    <a:lnTo>
                      <a:pt x="123" y="388"/>
                    </a:lnTo>
                    <a:lnTo>
                      <a:pt x="141" y="407"/>
                    </a:lnTo>
                    <a:lnTo>
                      <a:pt x="157" y="420"/>
                    </a:lnTo>
                    <a:lnTo>
                      <a:pt x="171" y="432"/>
                    </a:lnTo>
                    <a:lnTo>
                      <a:pt x="183" y="439"/>
                    </a:lnTo>
                    <a:lnTo>
                      <a:pt x="183" y="439"/>
                    </a:lnTo>
                    <a:lnTo>
                      <a:pt x="167" y="480"/>
                    </a:lnTo>
                    <a:lnTo>
                      <a:pt x="167" y="480"/>
                    </a:lnTo>
                    <a:lnTo>
                      <a:pt x="154" y="478"/>
                    </a:lnTo>
                    <a:lnTo>
                      <a:pt x="136" y="478"/>
                    </a:lnTo>
                    <a:lnTo>
                      <a:pt x="115" y="478"/>
                    </a:lnTo>
                    <a:lnTo>
                      <a:pt x="89" y="481"/>
                    </a:lnTo>
                    <a:lnTo>
                      <a:pt x="89" y="481"/>
                    </a:lnTo>
                    <a:lnTo>
                      <a:pt x="70" y="483"/>
                    </a:lnTo>
                    <a:lnTo>
                      <a:pt x="58" y="486"/>
                    </a:lnTo>
                    <a:lnTo>
                      <a:pt x="58" y="486"/>
                    </a:lnTo>
                    <a:lnTo>
                      <a:pt x="58" y="486"/>
                    </a:lnTo>
                    <a:lnTo>
                      <a:pt x="58" y="486"/>
                    </a:lnTo>
                    <a:lnTo>
                      <a:pt x="57" y="486"/>
                    </a:lnTo>
                    <a:lnTo>
                      <a:pt x="57" y="486"/>
                    </a:lnTo>
                    <a:lnTo>
                      <a:pt x="48" y="490"/>
                    </a:lnTo>
                    <a:lnTo>
                      <a:pt x="48" y="490"/>
                    </a:lnTo>
                    <a:lnTo>
                      <a:pt x="46" y="490"/>
                    </a:lnTo>
                    <a:lnTo>
                      <a:pt x="46" y="490"/>
                    </a:lnTo>
                    <a:lnTo>
                      <a:pt x="44" y="492"/>
                    </a:lnTo>
                    <a:lnTo>
                      <a:pt x="44" y="492"/>
                    </a:lnTo>
                    <a:lnTo>
                      <a:pt x="43" y="492"/>
                    </a:lnTo>
                    <a:lnTo>
                      <a:pt x="43" y="492"/>
                    </a:lnTo>
                    <a:lnTo>
                      <a:pt x="40" y="495"/>
                    </a:lnTo>
                    <a:lnTo>
                      <a:pt x="40" y="495"/>
                    </a:lnTo>
                    <a:lnTo>
                      <a:pt x="40" y="495"/>
                    </a:lnTo>
                    <a:lnTo>
                      <a:pt x="40" y="495"/>
                    </a:lnTo>
                    <a:lnTo>
                      <a:pt x="39" y="497"/>
                    </a:lnTo>
                    <a:lnTo>
                      <a:pt x="39" y="497"/>
                    </a:lnTo>
                    <a:lnTo>
                      <a:pt x="39" y="498"/>
                    </a:lnTo>
                    <a:lnTo>
                      <a:pt x="39" y="498"/>
                    </a:lnTo>
                    <a:lnTo>
                      <a:pt x="38" y="502"/>
                    </a:lnTo>
                    <a:lnTo>
                      <a:pt x="38" y="502"/>
                    </a:lnTo>
                    <a:lnTo>
                      <a:pt x="36" y="502"/>
                    </a:lnTo>
                    <a:lnTo>
                      <a:pt x="36" y="502"/>
                    </a:lnTo>
                    <a:lnTo>
                      <a:pt x="36" y="506"/>
                    </a:lnTo>
                    <a:lnTo>
                      <a:pt x="36" y="506"/>
                    </a:lnTo>
                    <a:lnTo>
                      <a:pt x="35" y="509"/>
                    </a:lnTo>
                    <a:lnTo>
                      <a:pt x="35" y="509"/>
                    </a:lnTo>
                    <a:lnTo>
                      <a:pt x="34" y="512"/>
                    </a:lnTo>
                    <a:lnTo>
                      <a:pt x="34" y="512"/>
                    </a:lnTo>
                    <a:lnTo>
                      <a:pt x="33" y="516"/>
                    </a:lnTo>
                    <a:lnTo>
                      <a:pt x="33" y="516"/>
                    </a:lnTo>
                    <a:lnTo>
                      <a:pt x="33" y="519"/>
                    </a:lnTo>
                    <a:lnTo>
                      <a:pt x="33" y="519"/>
                    </a:lnTo>
                    <a:lnTo>
                      <a:pt x="31" y="521"/>
                    </a:lnTo>
                    <a:lnTo>
                      <a:pt x="31" y="521"/>
                    </a:lnTo>
                    <a:lnTo>
                      <a:pt x="31" y="522"/>
                    </a:lnTo>
                    <a:lnTo>
                      <a:pt x="31" y="522"/>
                    </a:lnTo>
                    <a:lnTo>
                      <a:pt x="31" y="526"/>
                    </a:lnTo>
                    <a:lnTo>
                      <a:pt x="31" y="526"/>
                    </a:lnTo>
                    <a:lnTo>
                      <a:pt x="31" y="527"/>
                    </a:lnTo>
                    <a:lnTo>
                      <a:pt x="31" y="527"/>
                    </a:lnTo>
                    <a:lnTo>
                      <a:pt x="31" y="530"/>
                    </a:lnTo>
                    <a:lnTo>
                      <a:pt x="31" y="530"/>
                    </a:lnTo>
                    <a:lnTo>
                      <a:pt x="31" y="531"/>
                    </a:lnTo>
                    <a:lnTo>
                      <a:pt x="31" y="531"/>
                    </a:lnTo>
                    <a:lnTo>
                      <a:pt x="31" y="534"/>
                    </a:lnTo>
                    <a:lnTo>
                      <a:pt x="31" y="534"/>
                    </a:lnTo>
                    <a:lnTo>
                      <a:pt x="33" y="535"/>
                    </a:lnTo>
                    <a:lnTo>
                      <a:pt x="33" y="535"/>
                    </a:lnTo>
                    <a:lnTo>
                      <a:pt x="34" y="538"/>
                    </a:lnTo>
                    <a:lnTo>
                      <a:pt x="34" y="538"/>
                    </a:lnTo>
                    <a:lnTo>
                      <a:pt x="34" y="539"/>
                    </a:lnTo>
                    <a:lnTo>
                      <a:pt x="34" y="539"/>
                    </a:lnTo>
                    <a:lnTo>
                      <a:pt x="36" y="543"/>
                    </a:lnTo>
                    <a:lnTo>
                      <a:pt x="36" y="543"/>
                    </a:lnTo>
                    <a:lnTo>
                      <a:pt x="36" y="543"/>
                    </a:lnTo>
                    <a:lnTo>
                      <a:pt x="36" y="543"/>
                    </a:lnTo>
                    <a:lnTo>
                      <a:pt x="40" y="546"/>
                    </a:lnTo>
                    <a:lnTo>
                      <a:pt x="40" y="546"/>
                    </a:lnTo>
                    <a:lnTo>
                      <a:pt x="41" y="546"/>
                    </a:lnTo>
                    <a:lnTo>
                      <a:pt x="41" y="546"/>
                    </a:lnTo>
                    <a:lnTo>
                      <a:pt x="41" y="546"/>
                    </a:lnTo>
                    <a:lnTo>
                      <a:pt x="41" y="546"/>
                    </a:lnTo>
                    <a:lnTo>
                      <a:pt x="52" y="555"/>
                    </a:lnTo>
                    <a:lnTo>
                      <a:pt x="65" y="568"/>
                    </a:lnTo>
                    <a:lnTo>
                      <a:pt x="65" y="568"/>
                    </a:lnTo>
                    <a:lnTo>
                      <a:pt x="87" y="582"/>
                    </a:lnTo>
                    <a:lnTo>
                      <a:pt x="106" y="593"/>
                    </a:lnTo>
                    <a:lnTo>
                      <a:pt x="121" y="602"/>
                    </a:lnTo>
                    <a:lnTo>
                      <a:pt x="133" y="607"/>
                    </a:lnTo>
                    <a:lnTo>
                      <a:pt x="133" y="607"/>
                    </a:lnTo>
                    <a:lnTo>
                      <a:pt x="126" y="650"/>
                    </a:lnTo>
                    <a:lnTo>
                      <a:pt x="126" y="650"/>
                    </a:lnTo>
                    <a:lnTo>
                      <a:pt x="112" y="651"/>
                    </a:lnTo>
                    <a:lnTo>
                      <a:pt x="94" y="653"/>
                    </a:lnTo>
                    <a:lnTo>
                      <a:pt x="73" y="657"/>
                    </a:lnTo>
                    <a:lnTo>
                      <a:pt x="49" y="663"/>
                    </a:lnTo>
                    <a:lnTo>
                      <a:pt x="49" y="663"/>
                    </a:lnTo>
                    <a:lnTo>
                      <a:pt x="31" y="670"/>
                    </a:lnTo>
                    <a:lnTo>
                      <a:pt x="19" y="675"/>
                    </a:lnTo>
                    <a:lnTo>
                      <a:pt x="19" y="675"/>
                    </a:lnTo>
                    <a:lnTo>
                      <a:pt x="19" y="675"/>
                    </a:lnTo>
                    <a:lnTo>
                      <a:pt x="17" y="675"/>
                    </a:lnTo>
                    <a:lnTo>
                      <a:pt x="17" y="675"/>
                    </a:lnTo>
                    <a:lnTo>
                      <a:pt x="12" y="677"/>
                    </a:lnTo>
                    <a:lnTo>
                      <a:pt x="12" y="677"/>
                    </a:lnTo>
                    <a:lnTo>
                      <a:pt x="12" y="677"/>
                    </a:lnTo>
                    <a:lnTo>
                      <a:pt x="12" y="677"/>
                    </a:lnTo>
                    <a:lnTo>
                      <a:pt x="9" y="680"/>
                    </a:lnTo>
                    <a:lnTo>
                      <a:pt x="9" y="680"/>
                    </a:lnTo>
                    <a:lnTo>
                      <a:pt x="9" y="681"/>
                    </a:lnTo>
                    <a:lnTo>
                      <a:pt x="9" y="681"/>
                    </a:lnTo>
                    <a:lnTo>
                      <a:pt x="6" y="684"/>
                    </a:lnTo>
                    <a:lnTo>
                      <a:pt x="6" y="684"/>
                    </a:lnTo>
                    <a:lnTo>
                      <a:pt x="5" y="684"/>
                    </a:lnTo>
                    <a:lnTo>
                      <a:pt x="5" y="684"/>
                    </a:lnTo>
                    <a:lnTo>
                      <a:pt x="4" y="686"/>
                    </a:lnTo>
                    <a:lnTo>
                      <a:pt x="4" y="686"/>
                    </a:lnTo>
                    <a:lnTo>
                      <a:pt x="4" y="687"/>
                    </a:lnTo>
                    <a:lnTo>
                      <a:pt x="4" y="687"/>
                    </a:lnTo>
                    <a:lnTo>
                      <a:pt x="2" y="690"/>
                    </a:lnTo>
                    <a:lnTo>
                      <a:pt x="2" y="690"/>
                    </a:lnTo>
                    <a:lnTo>
                      <a:pt x="2" y="691"/>
                    </a:lnTo>
                    <a:lnTo>
                      <a:pt x="2" y="691"/>
                    </a:lnTo>
                    <a:lnTo>
                      <a:pt x="1" y="695"/>
                    </a:lnTo>
                    <a:lnTo>
                      <a:pt x="1" y="695"/>
                    </a:lnTo>
                    <a:lnTo>
                      <a:pt x="1" y="695"/>
                    </a:lnTo>
                    <a:lnTo>
                      <a:pt x="1" y="695"/>
                    </a:lnTo>
                    <a:lnTo>
                      <a:pt x="1" y="699"/>
                    </a:lnTo>
                    <a:lnTo>
                      <a:pt x="1" y="699"/>
                    </a:lnTo>
                    <a:lnTo>
                      <a:pt x="1" y="700"/>
                    </a:lnTo>
                    <a:lnTo>
                      <a:pt x="1" y="700"/>
                    </a:lnTo>
                    <a:lnTo>
                      <a:pt x="0" y="705"/>
                    </a:lnTo>
                    <a:lnTo>
                      <a:pt x="0" y="705"/>
                    </a:lnTo>
                    <a:lnTo>
                      <a:pt x="0" y="709"/>
                    </a:lnTo>
                    <a:lnTo>
                      <a:pt x="0" y="709"/>
                    </a:lnTo>
                    <a:lnTo>
                      <a:pt x="0" y="711"/>
                    </a:lnTo>
                    <a:lnTo>
                      <a:pt x="0" y="711"/>
                    </a:lnTo>
                    <a:lnTo>
                      <a:pt x="0" y="715"/>
                    </a:lnTo>
                    <a:lnTo>
                      <a:pt x="0" y="715"/>
                    </a:lnTo>
                    <a:lnTo>
                      <a:pt x="0" y="715"/>
                    </a:lnTo>
                    <a:lnTo>
                      <a:pt x="0" y="715"/>
                    </a:lnTo>
                    <a:lnTo>
                      <a:pt x="0" y="719"/>
                    </a:lnTo>
                    <a:lnTo>
                      <a:pt x="0" y="719"/>
                    </a:lnTo>
                    <a:lnTo>
                      <a:pt x="0" y="720"/>
                    </a:lnTo>
                    <a:lnTo>
                      <a:pt x="0" y="720"/>
                    </a:lnTo>
                    <a:lnTo>
                      <a:pt x="0" y="723"/>
                    </a:lnTo>
                    <a:lnTo>
                      <a:pt x="0" y="723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1" y="726"/>
                    </a:lnTo>
                    <a:lnTo>
                      <a:pt x="1" y="726"/>
                    </a:lnTo>
                    <a:lnTo>
                      <a:pt x="2" y="728"/>
                    </a:lnTo>
                    <a:lnTo>
                      <a:pt x="2" y="728"/>
                    </a:lnTo>
                    <a:lnTo>
                      <a:pt x="4" y="730"/>
                    </a:lnTo>
                    <a:lnTo>
                      <a:pt x="4" y="730"/>
                    </a:lnTo>
                    <a:lnTo>
                      <a:pt x="5" y="730"/>
                    </a:lnTo>
                    <a:lnTo>
                      <a:pt x="5" y="730"/>
                    </a:lnTo>
                    <a:lnTo>
                      <a:pt x="7" y="734"/>
                    </a:lnTo>
                    <a:lnTo>
                      <a:pt x="7" y="734"/>
                    </a:lnTo>
                    <a:lnTo>
                      <a:pt x="7" y="734"/>
                    </a:lnTo>
                    <a:lnTo>
                      <a:pt x="7" y="734"/>
                    </a:lnTo>
                    <a:lnTo>
                      <a:pt x="12" y="738"/>
                    </a:lnTo>
                    <a:lnTo>
                      <a:pt x="12" y="738"/>
                    </a:lnTo>
                    <a:lnTo>
                      <a:pt x="12" y="738"/>
                    </a:lnTo>
                    <a:lnTo>
                      <a:pt x="12" y="738"/>
                    </a:lnTo>
                    <a:lnTo>
                      <a:pt x="12" y="738"/>
                    </a:lnTo>
                    <a:lnTo>
                      <a:pt x="24" y="744"/>
                    </a:lnTo>
                    <a:lnTo>
                      <a:pt x="41" y="754"/>
                    </a:lnTo>
                    <a:lnTo>
                      <a:pt x="41" y="754"/>
                    </a:lnTo>
                    <a:lnTo>
                      <a:pt x="64" y="764"/>
                    </a:lnTo>
                    <a:lnTo>
                      <a:pt x="84" y="772"/>
                    </a:lnTo>
                    <a:lnTo>
                      <a:pt x="101" y="778"/>
                    </a:lnTo>
                    <a:lnTo>
                      <a:pt x="113" y="781"/>
                    </a:lnTo>
                    <a:lnTo>
                      <a:pt x="113" y="781"/>
                    </a:lnTo>
                    <a:lnTo>
                      <a:pt x="113" y="825"/>
                    </a:lnTo>
                    <a:lnTo>
                      <a:pt x="113" y="825"/>
                    </a:lnTo>
                    <a:lnTo>
                      <a:pt x="101" y="827"/>
                    </a:lnTo>
                    <a:lnTo>
                      <a:pt x="84" y="834"/>
                    </a:lnTo>
                    <a:lnTo>
                      <a:pt x="64" y="841"/>
                    </a:lnTo>
                    <a:lnTo>
                      <a:pt x="41" y="852"/>
                    </a:lnTo>
                    <a:lnTo>
                      <a:pt x="41" y="852"/>
                    </a:lnTo>
                    <a:lnTo>
                      <a:pt x="24" y="861"/>
                    </a:lnTo>
                    <a:lnTo>
                      <a:pt x="12" y="868"/>
                    </a:lnTo>
                    <a:lnTo>
                      <a:pt x="12" y="868"/>
                    </a:lnTo>
                    <a:lnTo>
                      <a:pt x="12" y="868"/>
                    </a:lnTo>
                    <a:lnTo>
                      <a:pt x="12" y="868"/>
                    </a:lnTo>
                    <a:lnTo>
                      <a:pt x="12" y="868"/>
                    </a:lnTo>
                    <a:lnTo>
                      <a:pt x="12" y="868"/>
                    </a:lnTo>
                    <a:lnTo>
                      <a:pt x="7" y="871"/>
                    </a:lnTo>
                    <a:lnTo>
                      <a:pt x="7" y="871"/>
                    </a:lnTo>
                    <a:lnTo>
                      <a:pt x="7" y="871"/>
                    </a:lnTo>
                    <a:lnTo>
                      <a:pt x="7" y="871"/>
                    </a:lnTo>
                    <a:lnTo>
                      <a:pt x="5" y="875"/>
                    </a:lnTo>
                    <a:lnTo>
                      <a:pt x="5" y="875"/>
                    </a:lnTo>
                    <a:lnTo>
                      <a:pt x="4" y="875"/>
                    </a:lnTo>
                    <a:lnTo>
                      <a:pt x="4" y="875"/>
                    </a:lnTo>
                    <a:lnTo>
                      <a:pt x="0" y="881"/>
                    </a:lnTo>
                    <a:lnTo>
                      <a:pt x="0" y="881"/>
                    </a:lnTo>
                    <a:lnTo>
                      <a:pt x="0" y="883"/>
                    </a:lnTo>
                    <a:lnTo>
                      <a:pt x="0" y="883"/>
                    </a:lnTo>
                    <a:lnTo>
                      <a:pt x="0" y="885"/>
                    </a:lnTo>
                    <a:lnTo>
                      <a:pt x="0" y="885"/>
                    </a:lnTo>
                    <a:lnTo>
                      <a:pt x="0" y="886"/>
                    </a:lnTo>
                    <a:lnTo>
                      <a:pt x="0" y="886"/>
                    </a:lnTo>
                    <a:lnTo>
                      <a:pt x="0" y="890"/>
                    </a:lnTo>
                    <a:lnTo>
                      <a:pt x="0" y="890"/>
                    </a:lnTo>
                    <a:lnTo>
                      <a:pt x="0" y="891"/>
                    </a:lnTo>
                    <a:lnTo>
                      <a:pt x="0" y="891"/>
                    </a:lnTo>
                    <a:lnTo>
                      <a:pt x="0" y="894"/>
                    </a:lnTo>
                    <a:lnTo>
                      <a:pt x="0" y="894"/>
                    </a:lnTo>
                    <a:lnTo>
                      <a:pt x="0" y="897"/>
                    </a:lnTo>
                    <a:lnTo>
                      <a:pt x="0" y="897"/>
                    </a:lnTo>
                    <a:lnTo>
                      <a:pt x="0" y="900"/>
                    </a:lnTo>
                    <a:lnTo>
                      <a:pt x="0" y="900"/>
                    </a:lnTo>
                    <a:lnTo>
                      <a:pt x="1" y="905"/>
                    </a:lnTo>
                    <a:lnTo>
                      <a:pt x="1" y="905"/>
                    </a:lnTo>
                    <a:lnTo>
                      <a:pt x="1" y="907"/>
                    </a:lnTo>
                    <a:lnTo>
                      <a:pt x="1" y="907"/>
                    </a:lnTo>
                    <a:lnTo>
                      <a:pt x="1" y="910"/>
                    </a:lnTo>
                    <a:lnTo>
                      <a:pt x="1" y="910"/>
                    </a:lnTo>
                    <a:lnTo>
                      <a:pt x="1" y="910"/>
                    </a:lnTo>
                    <a:lnTo>
                      <a:pt x="1" y="910"/>
                    </a:lnTo>
                    <a:lnTo>
                      <a:pt x="2" y="914"/>
                    </a:lnTo>
                    <a:lnTo>
                      <a:pt x="2" y="914"/>
                    </a:lnTo>
                    <a:lnTo>
                      <a:pt x="2" y="915"/>
                    </a:lnTo>
                    <a:lnTo>
                      <a:pt x="2" y="915"/>
                    </a:lnTo>
                    <a:lnTo>
                      <a:pt x="4" y="918"/>
                    </a:lnTo>
                    <a:lnTo>
                      <a:pt x="4" y="918"/>
                    </a:lnTo>
                    <a:lnTo>
                      <a:pt x="4" y="919"/>
                    </a:lnTo>
                    <a:lnTo>
                      <a:pt x="4" y="919"/>
                    </a:lnTo>
                    <a:lnTo>
                      <a:pt x="5" y="922"/>
                    </a:lnTo>
                    <a:lnTo>
                      <a:pt x="5" y="922"/>
                    </a:lnTo>
                    <a:lnTo>
                      <a:pt x="5" y="922"/>
                    </a:lnTo>
                    <a:lnTo>
                      <a:pt x="5" y="922"/>
                    </a:lnTo>
                    <a:lnTo>
                      <a:pt x="7" y="924"/>
                    </a:lnTo>
                    <a:lnTo>
                      <a:pt x="7" y="924"/>
                    </a:lnTo>
                    <a:lnTo>
                      <a:pt x="9" y="926"/>
                    </a:lnTo>
                    <a:lnTo>
                      <a:pt x="9" y="926"/>
                    </a:lnTo>
                    <a:lnTo>
                      <a:pt x="12" y="927"/>
                    </a:lnTo>
                    <a:lnTo>
                      <a:pt x="12" y="927"/>
                    </a:lnTo>
                    <a:lnTo>
                      <a:pt x="12" y="928"/>
                    </a:lnTo>
                    <a:lnTo>
                      <a:pt x="12" y="928"/>
                    </a:lnTo>
                    <a:lnTo>
                      <a:pt x="17" y="931"/>
                    </a:lnTo>
                    <a:lnTo>
                      <a:pt x="17" y="931"/>
                    </a:lnTo>
                    <a:lnTo>
                      <a:pt x="17" y="931"/>
                    </a:lnTo>
                    <a:lnTo>
                      <a:pt x="17" y="931"/>
                    </a:lnTo>
                    <a:lnTo>
                      <a:pt x="17" y="931"/>
                    </a:lnTo>
                    <a:lnTo>
                      <a:pt x="17" y="931"/>
                    </a:lnTo>
                    <a:lnTo>
                      <a:pt x="30" y="936"/>
                    </a:lnTo>
                    <a:lnTo>
                      <a:pt x="49" y="942"/>
                    </a:lnTo>
                    <a:lnTo>
                      <a:pt x="49" y="942"/>
                    </a:lnTo>
                    <a:lnTo>
                      <a:pt x="73" y="948"/>
                    </a:lnTo>
                    <a:lnTo>
                      <a:pt x="94" y="952"/>
                    </a:lnTo>
                    <a:lnTo>
                      <a:pt x="112" y="954"/>
                    </a:lnTo>
                    <a:lnTo>
                      <a:pt x="125" y="956"/>
                    </a:lnTo>
                    <a:lnTo>
                      <a:pt x="125" y="956"/>
                    </a:lnTo>
                    <a:lnTo>
                      <a:pt x="132" y="999"/>
                    </a:lnTo>
                    <a:lnTo>
                      <a:pt x="132" y="999"/>
                    </a:lnTo>
                    <a:lnTo>
                      <a:pt x="120" y="1005"/>
                    </a:lnTo>
                    <a:lnTo>
                      <a:pt x="104" y="1012"/>
                    </a:lnTo>
                    <a:lnTo>
                      <a:pt x="87" y="1024"/>
                    </a:lnTo>
                    <a:lnTo>
                      <a:pt x="65" y="1038"/>
                    </a:lnTo>
                    <a:lnTo>
                      <a:pt x="65" y="1038"/>
                    </a:lnTo>
                    <a:lnTo>
                      <a:pt x="50" y="1050"/>
                    </a:lnTo>
                    <a:lnTo>
                      <a:pt x="40" y="1059"/>
                    </a:lnTo>
                    <a:lnTo>
                      <a:pt x="40" y="1059"/>
                    </a:lnTo>
                    <a:lnTo>
                      <a:pt x="40" y="1059"/>
                    </a:lnTo>
                    <a:lnTo>
                      <a:pt x="40" y="1059"/>
                    </a:lnTo>
                    <a:lnTo>
                      <a:pt x="40" y="1059"/>
                    </a:lnTo>
                    <a:lnTo>
                      <a:pt x="40" y="1059"/>
                    </a:lnTo>
                    <a:lnTo>
                      <a:pt x="36" y="1064"/>
                    </a:lnTo>
                    <a:lnTo>
                      <a:pt x="36" y="1064"/>
                    </a:lnTo>
                    <a:lnTo>
                      <a:pt x="36" y="1064"/>
                    </a:lnTo>
                    <a:lnTo>
                      <a:pt x="36" y="1064"/>
                    </a:lnTo>
                    <a:lnTo>
                      <a:pt x="34" y="1067"/>
                    </a:lnTo>
                    <a:lnTo>
                      <a:pt x="34" y="1067"/>
                    </a:lnTo>
                    <a:lnTo>
                      <a:pt x="34" y="1068"/>
                    </a:lnTo>
                    <a:lnTo>
                      <a:pt x="34" y="1068"/>
                    </a:lnTo>
                    <a:lnTo>
                      <a:pt x="31" y="1072"/>
                    </a:lnTo>
                    <a:lnTo>
                      <a:pt x="31" y="1075"/>
                    </a:lnTo>
                    <a:lnTo>
                      <a:pt x="31" y="1075"/>
                    </a:lnTo>
                    <a:lnTo>
                      <a:pt x="31" y="1075"/>
                    </a:lnTo>
                    <a:lnTo>
                      <a:pt x="31" y="1075"/>
                    </a:lnTo>
                    <a:lnTo>
                      <a:pt x="31" y="1079"/>
                    </a:lnTo>
                    <a:lnTo>
                      <a:pt x="31" y="1079"/>
                    </a:lnTo>
                    <a:lnTo>
                      <a:pt x="31" y="1079"/>
                    </a:lnTo>
                    <a:lnTo>
                      <a:pt x="31" y="1079"/>
                    </a:lnTo>
                    <a:lnTo>
                      <a:pt x="31" y="1083"/>
                    </a:lnTo>
                    <a:lnTo>
                      <a:pt x="31" y="1083"/>
                    </a:lnTo>
                    <a:lnTo>
                      <a:pt x="31" y="1084"/>
                    </a:lnTo>
                    <a:lnTo>
                      <a:pt x="31" y="1084"/>
                    </a:lnTo>
                    <a:lnTo>
                      <a:pt x="33" y="1088"/>
                    </a:lnTo>
                    <a:lnTo>
                      <a:pt x="33" y="1088"/>
                    </a:lnTo>
                    <a:lnTo>
                      <a:pt x="33" y="1089"/>
                    </a:lnTo>
                    <a:lnTo>
                      <a:pt x="33" y="1089"/>
                    </a:lnTo>
                    <a:lnTo>
                      <a:pt x="34" y="1093"/>
                    </a:lnTo>
                    <a:lnTo>
                      <a:pt x="34" y="1093"/>
                    </a:lnTo>
                    <a:lnTo>
                      <a:pt x="35" y="1097"/>
                    </a:lnTo>
                    <a:lnTo>
                      <a:pt x="35" y="1097"/>
                    </a:lnTo>
                    <a:lnTo>
                      <a:pt x="36" y="1099"/>
                    </a:lnTo>
                    <a:lnTo>
                      <a:pt x="36" y="1099"/>
                    </a:lnTo>
                    <a:lnTo>
                      <a:pt x="36" y="1102"/>
                    </a:lnTo>
                    <a:lnTo>
                      <a:pt x="36" y="1102"/>
                    </a:lnTo>
                    <a:lnTo>
                      <a:pt x="38" y="1103"/>
                    </a:lnTo>
                    <a:lnTo>
                      <a:pt x="38" y="1103"/>
                    </a:lnTo>
                    <a:lnTo>
                      <a:pt x="39" y="1107"/>
                    </a:lnTo>
                    <a:lnTo>
                      <a:pt x="39" y="1107"/>
                    </a:lnTo>
                    <a:lnTo>
                      <a:pt x="39" y="1108"/>
                    </a:lnTo>
                    <a:lnTo>
                      <a:pt x="39" y="1108"/>
                    </a:lnTo>
                    <a:lnTo>
                      <a:pt x="40" y="1109"/>
                    </a:lnTo>
                    <a:lnTo>
                      <a:pt x="40" y="1109"/>
                    </a:lnTo>
                    <a:lnTo>
                      <a:pt x="40" y="1111"/>
                    </a:lnTo>
                    <a:lnTo>
                      <a:pt x="40" y="1111"/>
                    </a:lnTo>
                    <a:lnTo>
                      <a:pt x="43" y="1113"/>
                    </a:lnTo>
                    <a:lnTo>
                      <a:pt x="43" y="1113"/>
                    </a:lnTo>
                    <a:lnTo>
                      <a:pt x="43" y="1113"/>
                    </a:lnTo>
                    <a:lnTo>
                      <a:pt x="43" y="1113"/>
                    </a:lnTo>
                    <a:lnTo>
                      <a:pt x="46" y="1116"/>
                    </a:lnTo>
                    <a:lnTo>
                      <a:pt x="46" y="1116"/>
                    </a:lnTo>
                    <a:lnTo>
                      <a:pt x="46" y="1116"/>
                    </a:lnTo>
                    <a:lnTo>
                      <a:pt x="46" y="1116"/>
                    </a:lnTo>
                    <a:lnTo>
                      <a:pt x="50" y="1117"/>
                    </a:lnTo>
                    <a:lnTo>
                      <a:pt x="50" y="1117"/>
                    </a:lnTo>
                    <a:lnTo>
                      <a:pt x="52" y="1118"/>
                    </a:lnTo>
                    <a:lnTo>
                      <a:pt x="52" y="1118"/>
                    </a:lnTo>
                    <a:lnTo>
                      <a:pt x="57" y="1119"/>
                    </a:lnTo>
                    <a:lnTo>
                      <a:pt x="57" y="1119"/>
                    </a:lnTo>
                    <a:lnTo>
                      <a:pt x="57" y="1119"/>
                    </a:lnTo>
                    <a:lnTo>
                      <a:pt x="57" y="1119"/>
                    </a:lnTo>
                    <a:lnTo>
                      <a:pt x="57" y="1119"/>
                    </a:lnTo>
                    <a:lnTo>
                      <a:pt x="57" y="1119"/>
                    </a:lnTo>
                    <a:lnTo>
                      <a:pt x="70" y="1122"/>
                    </a:lnTo>
                    <a:lnTo>
                      <a:pt x="89" y="1125"/>
                    </a:lnTo>
                    <a:lnTo>
                      <a:pt x="89" y="1125"/>
                    </a:lnTo>
                    <a:lnTo>
                      <a:pt x="115" y="1127"/>
                    </a:lnTo>
                    <a:lnTo>
                      <a:pt x="136" y="1128"/>
                    </a:lnTo>
                    <a:lnTo>
                      <a:pt x="154" y="1127"/>
                    </a:lnTo>
                    <a:lnTo>
                      <a:pt x="166" y="1126"/>
                    </a:lnTo>
                    <a:lnTo>
                      <a:pt x="166" y="1126"/>
                    </a:lnTo>
                    <a:lnTo>
                      <a:pt x="181" y="1167"/>
                    </a:lnTo>
                    <a:lnTo>
                      <a:pt x="181" y="1167"/>
                    </a:lnTo>
                    <a:lnTo>
                      <a:pt x="170" y="1175"/>
                    </a:lnTo>
                    <a:lnTo>
                      <a:pt x="156" y="1185"/>
                    </a:lnTo>
                    <a:lnTo>
                      <a:pt x="141" y="1200"/>
                    </a:lnTo>
                    <a:lnTo>
                      <a:pt x="123" y="1218"/>
                    </a:lnTo>
                    <a:lnTo>
                      <a:pt x="123" y="1218"/>
                    </a:lnTo>
                    <a:lnTo>
                      <a:pt x="109" y="1232"/>
                    </a:lnTo>
                    <a:lnTo>
                      <a:pt x="102" y="1243"/>
                    </a:lnTo>
                    <a:lnTo>
                      <a:pt x="102" y="1243"/>
                    </a:lnTo>
                    <a:lnTo>
                      <a:pt x="102" y="1243"/>
                    </a:lnTo>
                    <a:lnTo>
                      <a:pt x="101" y="1243"/>
                    </a:lnTo>
                    <a:lnTo>
                      <a:pt x="101" y="1243"/>
                    </a:lnTo>
                    <a:lnTo>
                      <a:pt x="98" y="1248"/>
                    </a:lnTo>
                    <a:lnTo>
                      <a:pt x="98" y="1248"/>
                    </a:lnTo>
                    <a:lnTo>
                      <a:pt x="98" y="1248"/>
                    </a:lnTo>
                    <a:lnTo>
                      <a:pt x="98" y="1248"/>
                    </a:lnTo>
                    <a:lnTo>
                      <a:pt x="96" y="1252"/>
                    </a:lnTo>
                    <a:lnTo>
                      <a:pt x="96" y="1252"/>
                    </a:lnTo>
                    <a:lnTo>
                      <a:pt x="96" y="1252"/>
                    </a:lnTo>
                    <a:lnTo>
                      <a:pt x="96" y="1252"/>
                    </a:lnTo>
                    <a:lnTo>
                      <a:pt x="94" y="1256"/>
                    </a:lnTo>
                    <a:lnTo>
                      <a:pt x="94" y="1259"/>
                    </a:lnTo>
                    <a:lnTo>
                      <a:pt x="94" y="1259"/>
                    </a:lnTo>
                    <a:lnTo>
                      <a:pt x="94" y="1261"/>
                    </a:lnTo>
                    <a:lnTo>
                      <a:pt x="94" y="1261"/>
                    </a:lnTo>
                    <a:lnTo>
                      <a:pt x="96" y="1263"/>
                    </a:lnTo>
                    <a:lnTo>
                      <a:pt x="96" y="1263"/>
                    </a:lnTo>
                    <a:lnTo>
                      <a:pt x="96" y="1264"/>
                    </a:lnTo>
                    <a:lnTo>
                      <a:pt x="96" y="1264"/>
                    </a:lnTo>
                    <a:lnTo>
                      <a:pt x="97" y="1268"/>
                    </a:lnTo>
                    <a:lnTo>
                      <a:pt x="97" y="1268"/>
                    </a:lnTo>
                    <a:lnTo>
                      <a:pt x="97" y="1268"/>
                    </a:lnTo>
                    <a:lnTo>
                      <a:pt x="97" y="1268"/>
                    </a:lnTo>
                    <a:lnTo>
                      <a:pt x="98" y="1272"/>
                    </a:lnTo>
                    <a:lnTo>
                      <a:pt x="98" y="1272"/>
                    </a:lnTo>
                    <a:lnTo>
                      <a:pt x="99" y="1273"/>
                    </a:lnTo>
                    <a:lnTo>
                      <a:pt x="99" y="1273"/>
                    </a:lnTo>
                    <a:lnTo>
                      <a:pt x="101" y="1277"/>
                    </a:lnTo>
                    <a:lnTo>
                      <a:pt x="101" y="1277"/>
                    </a:lnTo>
                    <a:lnTo>
                      <a:pt x="103" y="1281"/>
                    </a:lnTo>
                    <a:lnTo>
                      <a:pt x="103" y="1281"/>
                    </a:lnTo>
                    <a:lnTo>
                      <a:pt x="103" y="1282"/>
                    </a:lnTo>
                    <a:lnTo>
                      <a:pt x="103" y="1282"/>
                    </a:lnTo>
                    <a:lnTo>
                      <a:pt x="106" y="1286"/>
                    </a:lnTo>
                    <a:lnTo>
                      <a:pt x="106" y="1286"/>
                    </a:lnTo>
                    <a:lnTo>
                      <a:pt x="106" y="1286"/>
                    </a:lnTo>
                    <a:lnTo>
                      <a:pt x="106" y="1286"/>
                    </a:lnTo>
                    <a:lnTo>
                      <a:pt x="108" y="1290"/>
                    </a:lnTo>
                    <a:lnTo>
                      <a:pt x="108" y="1290"/>
                    </a:lnTo>
                    <a:lnTo>
                      <a:pt x="108" y="1290"/>
                    </a:lnTo>
                    <a:lnTo>
                      <a:pt x="108" y="1290"/>
                    </a:lnTo>
                    <a:lnTo>
                      <a:pt x="109" y="1292"/>
                    </a:lnTo>
                    <a:lnTo>
                      <a:pt x="109" y="1292"/>
                    </a:lnTo>
                    <a:lnTo>
                      <a:pt x="111" y="1293"/>
                    </a:lnTo>
                    <a:lnTo>
                      <a:pt x="111" y="1293"/>
                    </a:lnTo>
                    <a:lnTo>
                      <a:pt x="117" y="1297"/>
                    </a:lnTo>
                    <a:lnTo>
                      <a:pt x="117" y="1297"/>
                    </a:lnTo>
                    <a:lnTo>
                      <a:pt x="117" y="1297"/>
                    </a:lnTo>
                    <a:lnTo>
                      <a:pt x="117" y="1297"/>
                    </a:lnTo>
                    <a:lnTo>
                      <a:pt x="121" y="1298"/>
                    </a:lnTo>
                    <a:lnTo>
                      <a:pt x="121" y="1298"/>
                    </a:lnTo>
                    <a:lnTo>
                      <a:pt x="122" y="1298"/>
                    </a:lnTo>
                    <a:lnTo>
                      <a:pt x="122" y="1298"/>
                    </a:lnTo>
                    <a:lnTo>
                      <a:pt x="127" y="1300"/>
                    </a:lnTo>
                    <a:lnTo>
                      <a:pt x="127" y="1300"/>
                    </a:lnTo>
                    <a:lnTo>
                      <a:pt x="128" y="1300"/>
                    </a:lnTo>
                    <a:lnTo>
                      <a:pt x="128" y="1300"/>
                    </a:lnTo>
                    <a:lnTo>
                      <a:pt x="141" y="1300"/>
                    </a:lnTo>
                    <a:lnTo>
                      <a:pt x="161" y="1298"/>
                    </a:lnTo>
                    <a:lnTo>
                      <a:pt x="161" y="1298"/>
                    </a:lnTo>
                    <a:lnTo>
                      <a:pt x="186" y="1297"/>
                    </a:lnTo>
                    <a:lnTo>
                      <a:pt x="206" y="1293"/>
                    </a:lnTo>
                    <a:lnTo>
                      <a:pt x="224" y="1290"/>
                    </a:lnTo>
                    <a:lnTo>
                      <a:pt x="237" y="1286"/>
                    </a:lnTo>
                    <a:lnTo>
                      <a:pt x="237" y="1286"/>
                    </a:lnTo>
                    <a:lnTo>
                      <a:pt x="259" y="1324"/>
                    </a:lnTo>
                    <a:lnTo>
                      <a:pt x="259" y="1324"/>
                    </a:lnTo>
                    <a:lnTo>
                      <a:pt x="249" y="1334"/>
                    </a:lnTo>
                    <a:lnTo>
                      <a:pt x="238" y="1346"/>
                    </a:lnTo>
                    <a:lnTo>
                      <a:pt x="224" y="1363"/>
                    </a:lnTo>
                    <a:lnTo>
                      <a:pt x="210" y="1384"/>
                    </a:lnTo>
                    <a:lnTo>
                      <a:pt x="210" y="1384"/>
                    </a:lnTo>
                    <a:lnTo>
                      <a:pt x="200" y="1400"/>
                    </a:lnTo>
                    <a:lnTo>
                      <a:pt x="193" y="1413"/>
                    </a:lnTo>
                    <a:lnTo>
                      <a:pt x="193" y="1413"/>
                    </a:lnTo>
                    <a:lnTo>
                      <a:pt x="193" y="1413"/>
                    </a:lnTo>
                    <a:lnTo>
                      <a:pt x="193" y="1413"/>
                    </a:lnTo>
                    <a:lnTo>
                      <a:pt x="191" y="1418"/>
                    </a:lnTo>
                    <a:lnTo>
                      <a:pt x="191" y="1418"/>
                    </a:lnTo>
                    <a:lnTo>
                      <a:pt x="190" y="1418"/>
                    </a:lnTo>
                    <a:lnTo>
                      <a:pt x="190" y="1418"/>
                    </a:lnTo>
                    <a:lnTo>
                      <a:pt x="190" y="1422"/>
                    </a:lnTo>
                    <a:lnTo>
                      <a:pt x="190" y="1422"/>
                    </a:lnTo>
                    <a:lnTo>
                      <a:pt x="190" y="1423"/>
                    </a:lnTo>
                    <a:lnTo>
                      <a:pt x="190" y="1423"/>
                    </a:lnTo>
                    <a:lnTo>
                      <a:pt x="189" y="1427"/>
                    </a:lnTo>
                    <a:lnTo>
                      <a:pt x="190" y="1431"/>
                    </a:lnTo>
                    <a:lnTo>
                      <a:pt x="190" y="1431"/>
                    </a:lnTo>
                    <a:lnTo>
                      <a:pt x="190" y="1431"/>
                    </a:lnTo>
                    <a:lnTo>
                      <a:pt x="190" y="1431"/>
                    </a:lnTo>
                    <a:lnTo>
                      <a:pt x="191" y="1434"/>
                    </a:lnTo>
                    <a:lnTo>
                      <a:pt x="191" y="1434"/>
                    </a:lnTo>
                    <a:lnTo>
                      <a:pt x="191" y="1434"/>
                    </a:lnTo>
                    <a:lnTo>
                      <a:pt x="191" y="1434"/>
                    </a:lnTo>
                    <a:lnTo>
                      <a:pt x="193" y="1438"/>
                    </a:lnTo>
                    <a:lnTo>
                      <a:pt x="193" y="1438"/>
                    </a:lnTo>
                    <a:lnTo>
                      <a:pt x="194" y="1438"/>
                    </a:lnTo>
                    <a:lnTo>
                      <a:pt x="194" y="1438"/>
                    </a:lnTo>
                    <a:lnTo>
                      <a:pt x="195" y="1442"/>
                    </a:lnTo>
                    <a:lnTo>
                      <a:pt x="195" y="1442"/>
                    </a:lnTo>
                    <a:lnTo>
                      <a:pt x="196" y="1443"/>
                    </a:lnTo>
                    <a:lnTo>
                      <a:pt x="196" y="1443"/>
                    </a:lnTo>
                    <a:lnTo>
                      <a:pt x="199" y="1447"/>
                    </a:lnTo>
                    <a:lnTo>
                      <a:pt x="199" y="1447"/>
                    </a:lnTo>
                    <a:lnTo>
                      <a:pt x="201" y="1451"/>
                    </a:lnTo>
                    <a:lnTo>
                      <a:pt x="201" y="1451"/>
                    </a:lnTo>
                    <a:lnTo>
                      <a:pt x="203" y="1451"/>
                    </a:lnTo>
                    <a:lnTo>
                      <a:pt x="203" y="1451"/>
                    </a:lnTo>
                    <a:lnTo>
                      <a:pt x="204" y="1455"/>
                    </a:lnTo>
                    <a:lnTo>
                      <a:pt x="204" y="1455"/>
                    </a:lnTo>
                    <a:lnTo>
                      <a:pt x="205" y="1455"/>
                    </a:lnTo>
                    <a:lnTo>
                      <a:pt x="205" y="1455"/>
                    </a:lnTo>
                    <a:lnTo>
                      <a:pt x="208" y="1458"/>
                    </a:lnTo>
                    <a:lnTo>
                      <a:pt x="208" y="1458"/>
                    </a:lnTo>
                    <a:lnTo>
                      <a:pt x="208" y="1458"/>
                    </a:lnTo>
                    <a:lnTo>
                      <a:pt x="208" y="1458"/>
                    </a:lnTo>
                    <a:lnTo>
                      <a:pt x="210" y="1460"/>
                    </a:lnTo>
                    <a:lnTo>
                      <a:pt x="210" y="1460"/>
                    </a:lnTo>
                    <a:lnTo>
                      <a:pt x="210" y="1461"/>
                    </a:lnTo>
                    <a:lnTo>
                      <a:pt x="210" y="1461"/>
                    </a:lnTo>
                    <a:lnTo>
                      <a:pt x="218" y="1463"/>
                    </a:lnTo>
                    <a:lnTo>
                      <a:pt x="218" y="1463"/>
                    </a:lnTo>
                    <a:lnTo>
                      <a:pt x="218" y="1463"/>
                    </a:lnTo>
                    <a:lnTo>
                      <a:pt x="218" y="1463"/>
                    </a:lnTo>
                    <a:lnTo>
                      <a:pt x="223" y="1463"/>
                    </a:lnTo>
                    <a:lnTo>
                      <a:pt x="223" y="1463"/>
                    </a:lnTo>
                    <a:lnTo>
                      <a:pt x="223" y="1463"/>
                    </a:lnTo>
                    <a:lnTo>
                      <a:pt x="223" y="1463"/>
                    </a:lnTo>
                    <a:lnTo>
                      <a:pt x="229" y="1463"/>
                    </a:lnTo>
                    <a:lnTo>
                      <a:pt x="229" y="1463"/>
                    </a:lnTo>
                    <a:lnTo>
                      <a:pt x="229" y="1463"/>
                    </a:lnTo>
                    <a:lnTo>
                      <a:pt x="229" y="1463"/>
                    </a:lnTo>
                    <a:lnTo>
                      <a:pt x="243" y="1462"/>
                    </a:lnTo>
                    <a:lnTo>
                      <a:pt x="262" y="1457"/>
                    </a:lnTo>
                    <a:lnTo>
                      <a:pt x="262" y="1457"/>
                    </a:lnTo>
                    <a:lnTo>
                      <a:pt x="286" y="1451"/>
                    </a:lnTo>
                    <a:lnTo>
                      <a:pt x="306" y="1444"/>
                    </a:lnTo>
                    <a:lnTo>
                      <a:pt x="322" y="1438"/>
                    </a:lnTo>
                    <a:lnTo>
                      <a:pt x="334" y="1432"/>
                    </a:lnTo>
                    <a:lnTo>
                      <a:pt x="334" y="1432"/>
                    </a:lnTo>
                    <a:lnTo>
                      <a:pt x="363" y="1466"/>
                    </a:lnTo>
                    <a:lnTo>
                      <a:pt x="363" y="1466"/>
                    </a:lnTo>
                    <a:lnTo>
                      <a:pt x="354" y="1477"/>
                    </a:lnTo>
                    <a:lnTo>
                      <a:pt x="345" y="1491"/>
                    </a:lnTo>
                    <a:lnTo>
                      <a:pt x="335" y="1510"/>
                    </a:lnTo>
                    <a:lnTo>
                      <a:pt x="325" y="1533"/>
                    </a:lnTo>
                    <a:lnTo>
                      <a:pt x="325" y="1533"/>
                    </a:lnTo>
                    <a:lnTo>
                      <a:pt x="317" y="1552"/>
                    </a:lnTo>
                    <a:lnTo>
                      <a:pt x="314" y="1564"/>
                    </a:lnTo>
                    <a:lnTo>
                      <a:pt x="314" y="1564"/>
                    </a:lnTo>
                    <a:lnTo>
                      <a:pt x="314" y="1564"/>
                    </a:lnTo>
                    <a:lnTo>
                      <a:pt x="314" y="1564"/>
                    </a:lnTo>
                    <a:lnTo>
                      <a:pt x="312" y="1569"/>
                    </a:lnTo>
                    <a:lnTo>
                      <a:pt x="312" y="1569"/>
                    </a:lnTo>
                    <a:lnTo>
                      <a:pt x="312" y="1570"/>
                    </a:lnTo>
                    <a:lnTo>
                      <a:pt x="312" y="1570"/>
                    </a:lnTo>
                    <a:lnTo>
                      <a:pt x="311" y="1574"/>
                    </a:lnTo>
                    <a:lnTo>
                      <a:pt x="311" y="1574"/>
                    </a:lnTo>
                    <a:lnTo>
                      <a:pt x="311" y="1575"/>
                    </a:lnTo>
                    <a:lnTo>
                      <a:pt x="311" y="1575"/>
                    </a:lnTo>
                    <a:lnTo>
                      <a:pt x="312" y="1579"/>
                    </a:lnTo>
                    <a:lnTo>
                      <a:pt x="312" y="1579"/>
                    </a:lnTo>
                    <a:lnTo>
                      <a:pt x="312" y="1579"/>
                    </a:lnTo>
                    <a:lnTo>
                      <a:pt x="312" y="1579"/>
                    </a:lnTo>
                    <a:lnTo>
                      <a:pt x="312" y="1582"/>
                    </a:lnTo>
                    <a:lnTo>
                      <a:pt x="312" y="1582"/>
                    </a:lnTo>
                    <a:lnTo>
                      <a:pt x="314" y="1583"/>
                    </a:lnTo>
                    <a:lnTo>
                      <a:pt x="314" y="1583"/>
                    </a:lnTo>
                    <a:lnTo>
                      <a:pt x="315" y="1586"/>
                    </a:lnTo>
                    <a:lnTo>
                      <a:pt x="315" y="1586"/>
                    </a:lnTo>
                    <a:lnTo>
                      <a:pt x="315" y="1586"/>
                    </a:lnTo>
                    <a:lnTo>
                      <a:pt x="315" y="1586"/>
                    </a:lnTo>
                    <a:lnTo>
                      <a:pt x="317" y="1589"/>
                    </a:lnTo>
                    <a:lnTo>
                      <a:pt x="317" y="1589"/>
                    </a:lnTo>
                    <a:lnTo>
                      <a:pt x="319" y="1589"/>
                    </a:lnTo>
                    <a:lnTo>
                      <a:pt x="319" y="1589"/>
                    </a:lnTo>
                    <a:lnTo>
                      <a:pt x="321" y="1592"/>
                    </a:lnTo>
                    <a:lnTo>
                      <a:pt x="321" y="1592"/>
                    </a:lnTo>
                    <a:lnTo>
                      <a:pt x="321" y="1593"/>
                    </a:lnTo>
                    <a:lnTo>
                      <a:pt x="321" y="1593"/>
                    </a:lnTo>
                    <a:lnTo>
                      <a:pt x="325" y="1597"/>
                    </a:lnTo>
                    <a:lnTo>
                      <a:pt x="325" y="1597"/>
                    </a:lnTo>
                    <a:lnTo>
                      <a:pt x="327" y="1599"/>
                    </a:lnTo>
                    <a:lnTo>
                      <a:pt x="327" y="1599"/>
                    </a:lnTo>
                    <a:lnTo>
                      <a:pt x="329" y="1601"/>
                    </a:lnTo>
                    <a:lnTo>
                      <a:pt x="329" y="1601"/>
                    </a:lnTo>
                    <a:lnTo>
                      <a:pt x="331" y="1603"/>
                    </a:lnTo>
                    <a:lnTo>
                      <a:pt x="331" y="1603"/>
                    </a:lnTo>
                    <a:lnTo>
                      <a:pt x="332" y="1603"/>
                    </a:lnTo>
                    <a:lnTo>
                      <a:pt x="332" y="1603"/>
                    </a:lnTo>
                    <a:lnTo>
                      <a:pt x="335" y="1606"/>
                    </a:lnTo>
                    <a:lnTo>
                      <a:pt x="335" y="1606"/>
                    </a:lnTo>
                    <a:lnTo>
                      <a:pt x="335" y="1606"/>
                    </a:lnTo>
                    <a:lnTo>
                      <a:pt x="335" y="1606"/>
                    </a:lnTo>
                    <a:lnTo>
                      <a:pt x="338" y="1608"/>
                    </a:lnTo>
                    <a:lnTo>
                      <a:pt x="338" y="1608"/>
                    </a:lnTo>
                    <a:lnTo>
                      <a:pt x="339" y="1608"/>
                    </a:lnTo>
                    <a:lnTo>
                      <a:pt x="339" y="1608"/>
                    </a:lnTo>
                    <a:lnTo>
                      <a:pt x="343" y="1609"/>
                    </a:lnTo>
                    <a:lnTo>
                      <a:pt x="343" y="1609"/>
                    </a:lnTo>
                    <a:lnTo>
                      <a:pt x="343" y="1609"/>
                    </a:lnTo>
                    <a:lnTo>
                      <a:pt x="343" y="1609"/>
                    </a:lnTo>
                    <a:lnTo>
                      <a:pt x="346" y="1609"/>
                    </a:lnTo>
                    <a:lnTo>
                      <a:pt x="346" y="1609"/>
                    </a:lnTo>
                    <a:lnTo>
                      <a:pt x="346" y="1609"/>
                    </a:lnTo>
                    <a:lnTo>
                      <a:pt x="346" y="1609"/>
                    </a:lnTo>
                    <a:lnTo>
                      <a:pt x="350" y="1609"/>
                    </a:lnTo>
                    <a:lnTo>
                      <a:pt x="350" y="1609"/>
                    </a:lnTo>
                    <a:lnTo>
                      <a:pt x="351" y="1609"/>
                    </a:lnTo>
                    <a:lnTo>
                      <a:pt x="351" y="1609"/>
                    </a:lnTo>
                    <a:lnTo>
                      <a:pt x="356" y="1608"/>
                    </a:lnTo>
                    <a:lnTo>
                      <a:pt x="356" y="1608"/>
                    </a:lnTo>
                    <a:lnTo>
                      <a:pt x="356" y="1608"/>
                    </a:lnTo>
                    <a:lnTo>
                      <a:pt x="356" y="1608"/>
                    </a:lnTo>
                    <a:lnTo>
                      <a:pt x="370" y="1603"/>
                    </a:lnTo>
                    <a:lnTo>
                      <a:pt x="388" y="1597"/>
                    </a:lnTo>
                    <a:lnTo>
                      <a:pt x="388" y="1597"/>
                    </a:lnTo>
                    <a:lnTo>
                      <a:pt x="411" y="1586"/>
                    </a:lnTo>
                    <a:lnTo>
                      <a:pt x="429" y="1575"/>
                    </a:lnTo>
                    <a:lnTo>
                      <a:pt x="445" y="1567"/>
                    </a:lnTo>
                    <a:lnTo>
                      <a:pt x="455" y="1559"/>
                    </a:lnTo>
                    <a:lnTo>
                      <a:pt x="455" y="1559"/>
                    </a:lnTo>
                    <a:lnTo>
                      <a:pt x="489" y="1587"/>
                    </a:lnTo>
                    <a:lnTo>
                      <a:pt x="489" y="1587"/>
                    </a:lnTo>
                    <a:lnTo>
                      <a:pt x="484" y="1599"/>
                    </a:lnTo>
                    <a:lnTo>
                      <a:pt x="476" y="1616"/>
                    </a:lnTo>
                    <a:lnTo>
                      <a:pt x="470" y="1636"/>
                    </a:lnTo>
                    <a:lnTo>
                      <a:pt x="463" y="1660"/>
                    </a:lnTo>
                    <a:lnTo>
                      <a:pt x="463" y="1660"/>
                    </a:lnTo>
                    <a:lnTo>
                      <a:pt x="460" y="1679"/>
                    </a:lnTo>
                    <a:lnTo>
                      <a:pt x="457" y="1693"/>
                    </a:lnTo>
                    <a:lnTo>
                      <a:pt x="457" y="1693"/>
                    </a:lnTo>
                    <a:lnTo>
                      <a:pt x="457" y="1698"/>
                    </a:lnTo>
                    <a:lnTo>
                      <a:pt x="457" y="1698"/>
                    </a:lnTo>
                    <a:lnTo>
                      <a:pt x="457" y="1699"/>
                    </a:lnTo>
                    <a:lnTo>
                      <a:pt x="457" y="1699"/>
                    </a:lnTo>
                    <a:lnTo>
                      <a:pt x="457" y="1703"/>
                    </a:lnTo>
                    <a:lnTo>
                      <a:pt x="457" y="1703"/>
                    </a:lnTo>
                    <a:lnTo>
                      <a:pt x="457" y="1704"/>
                    </a:lnTo>
                    <a:lnTo>
                      <a:pt x="457" y="1704"/>
                    </a:lnTo>
                    <a:lnTo>
                      <a:pt x="458" y="1708"/>
                    </a:lnTo>
                    <a:lnTo>
                      <a:pt x="458" y="1708"/>
                    </a:lnTo>
                    <a:lnTo>
                      <a:pt x="458" y="1708"/>
                    </a:lnTo>
                    <a:lnTo>
                      <a:pt x="458" y="1708"/>
                    </a:lnTo>
                    <a:lnTo>
                      <a:pt x="461" y="1710"/>
                    </a:lnTo>
                    <a:lnTo>
                      <a:pt x="461" y="1710"/>
                    </a:lnTo>
                    <a:lnTo>
                      <a:pt x="461" y="1712"/>
                    </a:lnTo>
                    <a:lnTo>
                      <a:pt x="461" y="1712"/>
                    </a:lnTo>
                    <a:lnTo>
                      <a:pt x="463" y="1713"/>
                    </a:lnTo>
                    <a:lnTo>
                      <a:pt x="463" y="1713"/>
                    </a:lnTo>
                    <a:lnTo>
                      <a:pt x="463" y="1714"/>
                    </a:lnTo>
                    <a:lnTo>
                      <a:pt x="463" y="1714"/>
                    </a:lnTo>
                    <a:lnTo>
                      <a:pt x="466" y="1717"/>
                    </a:lnTo>
                    <a:lnTo>
                      <a:pt x="466" y="1717"/>
                    </a:lnTo>
                    <a:lnTo>
                      <a:pt x="467" y="1717"/>
                    </a:lnTo>
                    <a:lnTo>
                      <a:pt x="467" y="1717"/>
                    </a:lnTo>
                    <a:lnTo>
                      <a:pt x="470" y="1719"/>
                    </a:lnTo>
                    <a:lnTo>
                      <a:pt x="470" y="1719"/>
                    </a:lnTo>
                    <a:lnTo>
                      <a:pt x="471" y="1719"/>
                    </a:lnTo>
                    <a:lnTo>
                      <a:pt x="471" y="1719"/>
                    </a:lnTo>
                    <a:lnTo>
                      <a:pt x="475" y="1722"/>
                    </a:lnTo>
                    <a:lnTo>
                      <a:pt x="475" y="1722"/>
                    </a:lnTo>
                    <a:lnTo>
                      <a:pt x="479" y="1724"/>
                    </a:lnTo>
                    <a:lnTo>
                      <a:pt x="479" y="1724"/>
                    </a:lnTo>
                    <a:lnTo>
                      <a:pt x="480" y="1725"/>
                    </a:lnTo>
                    <a:lnTo>
                      <a:pt x="480" y="1725"/>
                    </a:lnTo>
                    <a:lnTo>
                      <a:pt x="482" y="1728"/>
                    </a:lnTo>
                    <a:lnTo>
                      <a:pt x="482" y="1728"/>
                    </a:lnTo>
                    <a:lnTo>
                      <a:pt x="484" y="1728"/>
                    </a:lnTo>
                    <a:lnTo>
                      <a:pt x="484" y="1728"/>
                    </a:lnTo>
                    <a:lnTo>
                      <a:pt x="486" y="1729"/>
                    </a:lnTo>
                    <a:lnTo>
                      <a:pt x="486" y="1729"/>
                    </a:lnTo>
                    <a:lnTo>
                      <a:pt x="487" y="1730"/>
                    </a:lnTo>
                    <a:lnTo>
                      <a:pt x="487" y="1730"/>
                    </a:lnTo>
                    <a:lnTo>
                      <a:pt x="490" y="1730"/>
                    </a:lnTo>
                    <a:lnTo>
                      <a:pt x="490" y="1730"/>
                    </a:lnTo>
                    <a:lnTo>
                      <a:pt x="490" y="1732"/>
                    </a:lnTo>
                    <a:lnTo>
                      <a:pt x="490" y="1732"/>
                    </a:lnTo>
                    <a:lnTo>
                      <a:pt x="494" y="1732"/>
                    </a:lnTo>
                    <a:lnTo>
                      <a:pt x="494" y="1732"/>
                    </a:lnTo>
                    <a:lnTo>
                      <a:pt x="494" y="1732"/>
                    </a:lnTo>
                    <a:lnTo>
                      <a:pt x="494" y="1732"/>
                    </a:lnTo>
                    <a:lnTo>
                      <a:pt x="498" y="1732"/>
                    </a:lnTo>
                    <a:lnTo>
                      <a:pt x="498" y="1732"/>
                    </a:lnTo>
                    <a:lnTo>
                      <a:pt x="499" y="1732"/>
                    </a:lnTo>
                    <a:lnTo>
                      <a:pt x="499" y="1732"/>
                    </a:lnTo>
                    <a:lnTo>
                      <a:pt x="501" y="1730"/>
                    </a:lnTo>
                    <a:lnTo>
                      <a:pt x="501" y="1730"/>
                    </a:lnTo>
                    <a:lnTo>
                      <a:pt x="503" y="1730"/>
                    </a:lnTo>
                    <a:lnTo>
                      <a:pt x="503" y="1730"/>
                    </a:lnTo>
                    <a:lnTo>
                      <a:pt x="508" y="1728"/>
                    </a:lnTo>
                    <a:lnTo>
                      <a:pt x="508" y="1728"/>
                    </a:lnTo>
                    <a:lnTo>
                      <a:pt x="520" y="1722"/>
                    </a:lnTo>
                    <a:lnTo>
                      <a:pt x="537" y="1712"/>
                    </a:lnTo>
                    <a:lnTo>
                      <a:pt x="537" y="1712"/>
                    </a:lnTo>
                    <a:lnTo>
                      <a:pt x="558" y="1696"/>
                    </a:lnTo>
                    <a:lnTo>
                      <a:pt x="574" y="1684"/>
                    </a:lnTo>
                    <a:lnTo>
                      <a:pt x="587" y="1672"/>
                    </a:lnTo>
                    <a:lnTo>
                      <a:pt x="597" y="1662"/>
                    </a:lnTo>
                    <a:lnTo>
                      <a:pt x="597" y="1662"/>
                    </a:lnTo>
                    <a:lnTo>
                      <a:pt x="635" y="1685"/>
                    </a:lnTo>
                    <a:lnTo>
                      <a:pt x="635" y="1685"/>
                    </a:lnTo>
                    <a:lnTo>
                      <a:pt x="631" y="1698"/>
                    </a:lnTo>
                    <a:lnTo>
                      <a:pt x="627" y="1714"/>
                    </a:lnTo>
                    <a:lnTo>
                      <a:pt x="625" y="1735"/>
                    </a:lnTo>
                    <a:lnTo>
                      <a:pt x="622" y="1761"/>
                    </a:lnTo>
                    <a:lnTo>
                      <a:pt x="622" y="1761"/>
                    </a:lnTo>
                    <a:lnTo>
                      <a:pt x="621" y="1781"/>
                    </a:lnTo>
                    <a:lnTo>
                      <a:pt x="622" y="1795"/>
                    </a:lnTo>
                    <a:lnTo>
                      <a:pt x="622" y="1795"/>
                    </a:lnTo>
                    <a:lnTo>
                      <a:pt x="622" y="1795"/>
                    </a:lnTo>
                    <a:lnTo>
                      <a:pt x="622" y="1795"/>
                    </a:lnTo>
                    <a:lnTo>
                      <a:pt x="622" y="1800"/>
                    </a:lnTo>
                    <a:lnTo>
                      <a:pt x="622" y="1800"/>
                    </a:lnTo>
                    <a:lnTo>
                      <a:pt x="624" y="1801"/>
                    </a:lnTo>
                    <a:lnTo>
                      <a:pt x="624" y="1801"/>
                    </a:lnTo>
                    <a:lnTo>
                      <a:pt x="624" y="1803"/>
                    </a:lnTo>
                    <a:lnTo>
                      <a:pt x="624" y="1803"/>
                    </a:lnTo>
                    <a:lnTo>
                      <a:pt x="625" y="1805"/>
                    </a:lnTo>
                    <a:lnTo>
                      <a:pt x="625" y="1805"/>
                    </a:lnTo>
                    <a:lnTo>
                      <a:pt x="626" y="1809"/>
                    </a:lnTo>
                    <a:lnTo>
                      <a:pt x="626" y="1809"/>
                    </a:lnTo>
                    <a:lnTo>
                      <a:pt x="626" y="1809"/>
                    </a:lnTo>
                    <a:lnTo>
                      <a:pt x="626" y="1809"/>
                    </a:lnTo>
                    <a:lnTo>
                      <a:pt x="629" y="1811"/>
                    </a:lnTo>
                    <a:lnTo>
                      <a:pt x="629" y="1811"/>
                    </a:lnTo>
                    <a:lnTo>
                      <a:pt x="629" y="1811"/>
                    </a:lnTo>
                    <a:lnTo>
                      <a:pt x="629" y="1811"/>
                    </a:lnTo>
                    <a:lnTo>
                      <a:pt x="631" y="1814"/>
                    </a:lnTo>
                    <a:lnTo>
                      <a:pt x="631" y="1814"/>
                    </a:lnTo>
                    <a:lnTo>
                      <a:pt x="631" y="1814"/>
                    </a:lnTo>
                    <a:lnTo>
                      <a:pt x="631" y="1814"/>
                    </a:lnTo>
                    <a:lnTo>
                      <a:pt x="635" y="1815"/>
                    </a:lnTo>
                    <a:lnTo>
                      <a:pt x="635" y="1815"/>
                    </a:lnTo>
                    <a:lnTo>
                      <a:pt x="636" y="1816"/>
                    </a:lnTo>
                    <a:lnTo>
                      <a:pt x="636" y="1816"/>
                    </a:lnTo>
                    <a:lnTo>
                      <a:pt x="639" y="1817"/>
                    </a:lnTo>
                    <a:lnTo>
                      <a:pt x="639" y="1817"/>
                    </a:lnTo>
                    <a:lnTo>
                      <a:pt x="640" y="1819"/>
                    </a:lnTo>
                    <a:lnTo>
                      <a:pt x="640" y="1819"/>
                    </a:lnTo>
                    <a:lnTo>
                      <a:pt x="644" y="1820"/>
                    </a:lnTo>
                    <a:lnTo>
                      <a:pt x="644" y="1820"/>
                    </a:lnTo>
                    <a:lnTo>
                      <a:pt x="647" y="1821"/>
                    </a:lnTo>
                    <a:lnTo>
                      <a:pt x="647" y="1821"/>
                    </a:lnTo>
                    <a:lnTo>
                      <a:pt x="650" y="1822"/>
                    </a:lnTo>
                    <a:lnTo>
                      <a:pt x="650" y="1822"/>
                    </a:lnTo>
                    <a:lnTo>
                      <a:pt x="652" y="1824"/>
                    </a:lnTo>
                    <a:lnTo>
                      <a:pt x="652" y="1824"/>
                    </a:lnTo>
                    <a:lnTo>
                      <a:pt x="654" y="1824"/>
                    </a:lnTo>
                    <a:lnTo>
                      <a:pt x="654" y="1824"/>
                    </a:lnTo>
                    <a:lnTo>
                      <a:pt x="658" y="1825"/>
                    </a:lnTo>
                    <a:lnTo>
                      <a:pt x="658" y="1825"/>
                    </a:lnTo>
                    <a:lnTo>
                      <a:pt x="658" y="1825"/>
                    </a:lnTo>
                    <a:lnTo>
                      <a:pt x="658" y="1825"/>
                    </a:lnTo>
                    <a:lnTo>
                      <a:pt x="660" y="1826"/>
                    </a:lnTo>
                    <a:lnTo>
                      <a:pt x="660" y="1826"/>
                    </a:lnTo>
                    <a:lnTo>
                      <a:pt x="661" y="1826"/>
                    </a:lnTo>
                    <a:lnTo>
                      <a:pt x="661" y="1826"/>
                    </a:lnTo>
                    <a:lnTo>
                      <a:pt x="664" y="1826"/>
                    </a:lnTo>
                    <a:lnTo>
                      <a:pt x="664" y="1826"/>
                    </a:lnTo>
                    <a:lnTo>
                      <a:pt x="665" y="1826"/>
                    </a:lnTo>
                    <a:lnTo>
                      <a:pt x="665" y="1826"/>
                    </a:lnTo>
                    <a:lnTo>
                      <a:pt x="669" y="1825"/>
                    </a:lnTo>
                    <a:lnTo>
                      <a:pt x="669" y="1825"/>
                    </a:lnTo>
                    <a:lnTo>
                      <a:pt x="669" y="1825"/>
                    </a:lnTo>
                    <a:lnTo>
                      <a:pt x="669" y="1825"/>
                    </a:lnTo>
                    <a:lnTo>
                      <a:pt x="673" y="1824"/>
                    </a:lnTo>
                    <a:lnTo>
                      <a:pt x="673" y="1824"/>
                    </a:lnTo>
                    <a:lnTo>
                      <a:pt x="674" y="1824"/>
                    </a:lnTo>
                    <a:lnTo>
                      <a:pt x="674" y="1824"/>
                    </a:lnTo>
                    <a:lnTo>
                      <a:pt x="678" y="1820"/>
                    </a:lnTo>
                    <a:lnTo>
                      <a:pt x="678" y="1820"/>
                    </a:lnTo>
                    <a:lnTo>
                      <a:pt x="678" y="1820"/>
                    </a:lnTo>
                    <a:lnTo>
                      <a:pt x="678" y="1820"/>
                    </a:lnTo>
                    <a:lnTo>
                      <a:pt x="678" y="1820"/>
                    </a:lnTo>
                    <a:lnTo>
                      <a:pt x="689" y="1811"/>
                    </a:lnTo>
                    <a:lnTo>
                      <a:pt x="704" y="1798"/>
                    </a:lnTo>
                    <a:lnTo>
                      <a:pt x="704" y="1798"/>
                    </a:lnTo>
                    <a:lnTo>
                      <a:pt x="722" y="1781"/>
                    </a:lnTo>
                    <a:lnTo>
                      <a:pt x="736" y="1764"/>
                    </a:lnTo>
                    <a:lnTo>
                      <a:pt x="746" y="1752"/>
                    </a:lnTo>
                    <a:lnTo>
                      <a:pt x="753" y="1741"/>
                    </a:lnTo>
                    <a:lnTo>
                      <a:pt x="753" y="1741"/>
                    </a:lnTo>
                    <a:lnTo>
                      <a:pt x="795" y="1756"/>
                    </a:lnTo>
                    <a:lnTo>
                      <a:pt x="795" y="1756"/>
                    </a:lnTo>
                    <a:lnTo>
                      <a:pt x="794" y="1768"/>
                    </a:lnTo>
                    <a:lnTo>
                      <a:pt x="794" y="1786"/>
                    </a:lnTo>
                    <a:lnTo>
                      <a:pt x="794" y="1807"/>
                    </a:lnTo>
                    <a:lnTo>
                      <a:pt x="796" y="1831"/>
                    </a:lnTo>
                    <a:lnTo>
                      <a:pt x="796" y="1831"/>
                    </a:lnTo>
                    <a:lnTo>
                      <a:pt x="799" y="1851"/>
                    </a:lnTo>
                    <a:lnTo>
                      <a:pt x="802" y="1865"/>
                    </a:lnTo>
                    <a:lnTo>
                      <a:pt x="802" y="1865"/>
                    </a:lnTo>
                    <a:lnTo>
                      <a:pt x="802" y="1865"/>
                    </a:lnTo>
                    <a:lnTo>
                      <a:pt x="802" y="1865"/>
                    </a:lnTo>
                    <a:lnTo>
                      <a:pt x="804" y="1870"/>
                    </a:lnTo>
                    <a:lnTo>
                      <a:pt x="804" y="1870"/>
                    </a:lnTo>
                    <a:lnTo>
                      <a:pt x="804" y="1872"/>
                    </a:lnTo>
                    <a:lnTo>
                      <a:pt x="804" y="1872"/>
                    </a:lnTo>
                    <a:lnTo>
                      <a:pt x="805" y="1874"/>
                    </a:lnTo>
                    <a:lnTo>
                      <a:pt x="805" y="1874"/>
                    </a:lnTo>
                    <a:lnTo>
                      <a:pt x="806" y="1875"/>
                    </a:lnTo>
                    <a:lnTo>
                      <a:pt x="806" y="1875"/>
                    </a:lnTo>
                    <a:lnTo>
                      <a:pt x="809" y="1878"/>
                    </a:lnTo>
                    <a:lnTo>
                      <a:pt x="809" y="1878"/>
                    </a:lnTo>
                    <a:lnTo>
                      <a:pt x="809" y="1879"/>
                    </a:lnTo>
                    <a:lnTo>
                      <a:pt x="809" y="1879"/>
                    </a:lnTo>
                    <a:lnTo>
                      <a:pt x="811" y="1880"/>
                    </a:lnTo>
                    <a:lnTo>
                      <a:pt x="811" y="1880"/>
                    </a:lnTo>
                    <a:lnTo>
                      <a:pt x="811" y="1882"/>
                    </a:lnTo>
                    <a:lnTo>
                      <a:pt x="811" y="1882"/>
                    </a:lnTo>
                    <a:lnTo>
                      <a:pt x="814" y="1883"/>
                    </a:lnTo>
                    <a:lnTo>
                      <a:pt x="814" y="1883"/>
                    </a:lnTo>
                    <a:lnTo>
                      <a:pt x="815" y="1883"/>
                    </a:lnTo>
                    <a:lnTo>
                      <a:pt x="815" y="1883"/>
                    </a:lnTo>
                    <a:lnTo>
                      <a:pt x="818" y="1884"/>
                    </a:lnTo>
                    <a:lnTo>
                      <a:pt x="818" y="1884"/>
                    </a:lnTo>
                    <a:lnTo>
                      <a:pt x="819" y="1884"/>
                    </a:lnTo>
                    <a:lnTo>
                      <a:pt x="819" y="1884"/>
                    </a:lnTo>
                    <a:lnTo>
                      <a:pt x="823" y="1885"/>
                    </a:lnTo>
                    <a:lnTo>
                      <a:pt x="823" y="1885"/>
                    </a:lnTo>
                    <a:lnTo>
                      <a:pt x="824" y="1885"/>
                    </a:lnTo>
                    <a:lnTo>
                      <a:pt x="824" y="1885"/>
                    </a:lnTo>
                    <a:lnTo>
                      <a:pt x="828" y="1887"/>
                    </a:lnTo>
                    <a:lnTo>
                      <a:pt x="828" y="1887"/>
                    </a:lnTo>
                    <a:lnTo>
                      <a:pt x="833" y="1888"/>
                    </a:lnTo>
                    <a:lnTo>
                      <a:pt x="833" y="1888"/>
                    </a:lnTo>
                    <a:lnTo>
                      <a:pt x="834" y="1888"/>
                    </a:lnTo>
                    <a:lnTo>
                      <a:pt x="834" y="1888"/>
                    </a:lnTo>
                    <a:lnTo>
                      <a:pt x="836" y="1889"/>
                    </a:lnTo>
                    <a:lnTo>
                      <a:pt x="836" y="1889"/>
                    </a:lnTo>
                    <a:lnTo>
                      <a:pt x="838" y="1889"/>
                    </a:lnTo>
                    <a:lnTo>
                      <a:pt x="838" y="1889"/>
                    </a:lnTo>
                    <a:lnTo>
                      <a:pt x="841" y="1890"/>
                    </a:lnTo>
                    <a:lnTo>
                      <a:pt x="841" y="1890"/>
                    </a:lnTo>
                    <a:lnTo>
                      <a:pt x="843" y="1890"/>
                    </a:lnTo>
                    <a:lnTo>
                      <a:pt x="843" y="1890"/>
                    </a:lnTo>
                    <a:lnTo>
                      <a:pt x="845" y="1890"/>
                    </a:lnTo>
                    <a:lnTo>
                      <a:pt x="845" y="1890"/>
                    </a:lnTo>
                    <a:lnTo>
                      <a:pt x="847" y="1890"/>
                    </a:lnTo>
                    <a:lnTo>
                      <a:pt x="847" y="1890"/>
                    </a:lnTo>
                    <a:lnTo>
                      <a:pt x="849" y="1889"/>
                    </a:lnTo>
                    <a:lnTo>
                      <a:pt x="849" y="1889"/>
                    </a:lnTo>
                    <a:lnTo>
                      <a:pt x="849" y="1889"/>
                    </a:lnTo>
                    <a:lnTo>
                      <a:pt x="849" y="1889"/>
                    </a:lnTo>
                    <a:lnTo>
                      <a:pt x="853" y="1888"/>
                    </a:lnTo>
                    <a:lnTo>
                      <a:pt x="853" y="1888"/>
                    </a:lnTo>
                    <a:lnTo>
                      <a:pt x="854" y="1888"/>
                    </a:lnTo>
                    <a:lnTo>
                      <a:pt x="854" y="1888"/>
                    </a:lnTo>
                    <a:lnTo>
                      <a:pt x="857" y="1885"/>
                    </a:lnTo>
                    <a:lnTo>
                      <a:pt x="857" y="1885"/>
                    </a:lnTo>
                    <a:lnTo>
                      <a:pt x="858" y="1885"/>
                    </a:lnTo>
                    <a:lnTo>
                      <a:pt x="858" y="1885"/>
                    </a:lnTo>
                    <a:lnTo>
                      <a:pt x="862" y="1882"/>
                    </a:lnTo>
                    <a:lnTo>
                      <a:pt x="862" y="1882"/>
                    </a:lnTo>
                    <a:lnTo>
                      <a:pt x="862" y="1882"/>
                    </a:lnTo>
                    <a:lnTo>
                      <a:pt x="862" y="1882"/>
                    </a:lnTo>
                    <a:lnTo>
                      <a:pt x="870" y="1870"/>
                    </a:lnTo>
                    <a:lnTo>
                      <a:pt x="883" y="1855"/>
                    </a:lnTo>
                    <a:lnTo>
                      <a:pt x="883" y="1855"/>
                    </a:lnTo>
                    <a:lnTo>
                      <a:pt x="897" y="1835"/>
                    </a:lnTo>
                    <a:lnTo>
                      <a:pt x="908" y="1817"/>
                    </a:lnTo>
                    <a:lnTo>
                      <a:pt x="917" y="1802"/>
                    </a:lnTo>
                    <a:lnTo>
                      <a:pt x="922" y="1790"/>
                    </a:lnTo>
                    <a:lnTo>
                      <a:pt x="922" y="1790"/>
                    </a:lnTo>
                    <a:lnTo>
                      <a:pt x="965" y="1797"/>
                    </a:lnTo>
                    <a:lnTo>
                      <a:pt x="965" y="1797"/>
                    </a:lnTo>
                    <a:lnTo>
                      <a:pt x="966" y="1811"/>
                    </a:lnTo>
                    <a:lnTo>
                      <a:pt x="969" y="1827"/>
                    </a:lnTo>
                    <a:lnTo>
                      <a:pt x="974" y="1849"/>
                    </a:lnTo>
                    <a:lnTo>
                      <a:pt x="980" y="1872"/>
                    </a:lnTo>
                    <a:lnTo>
                      <a:pt x="980" y="1872"/>
                    </a:lnTo>
                    <a:lnTo>
                      <a:pt x="986" y="1892"/>
                    </a:lnTo>
                    <a:lnTo>
                      <a:pt x="991" y="1904"/>
                    </a:lnTo>
                    <a:lnTo>
                      <a:pt x="991" y="1904"/>
                    </a:lnTo>
                    <a:lnTo>
                      <a:pt x="991" y="1904"/>
                    </a:lnTo>
                    <a:lnTo>
                      <a:pt x="991" y="1904"/>
                    </a:lnTo>
                    <a:lnTo>
                      <a:pt x="994" y="1909"/>
                    </a:lnTo>
                    <a:lnTo>
                      <a:pt x="994" y="1909"/>
                    </a:lnTo>
                    <a:lnTo>
                      <a:pt x="994" y="1911"/>
                    </a:lnTo>
                    <a:lnTo>
                      <a:pt x="994" y="1911"/>
                    </a:lnTo>
                    <a:lnTo>
                      <a:pt x="996" y="1913"/>
                    </a:lnTo>
                    <a:lnTo>
                      <a:pt x="996" y="1913"/>
                    </a:lnTo>
                    <a:lnTo>
                      <a:pt x="996" y="1913"/>
                    </a:lnTo>
                    <a:lnTo>
                      <a:pt x="996" y="1913"/>
                    </a:lnTo>
                    <a:lnTo>
                      <a:pt x="1000" y="1916"/>
                    </a:lnTo>
                    <a:lnTo>
                      <a:pt x="1000" y="1916"/>
                    </a:lnTo>
                    <a:lnTo>
                      <a:pt x="1000" y="1916"/>
                    </a:lnTo>
                    <a:lnTo>
                      <a:pt x="1000" y="1916"/>
                    </a:lnTo>
                    <a:lnTo>
                      <a:pt x="1003" y="1918"/>
                    </a:lnTo>
                    <a:lnTo>
                      <a:pt x="1003" y="1918"/>
                    </a:lnTo>
                    <a:lnTo>
                      <a:pt x="1004" y="1918"/>
                    </a:lnTo>
                    <a:lnTo>
                      <a:pt x="1004" y="1918"/>
                    </a:lnTo>
                    <a:lnTo>
                      <a:pt x="1007" y="1919"/>
                    </a:lnTo>
                    <a:lnTo>
                      <a:pt x="1007" y="1919"/>
                    </a:lnTo>
                    <a:lnTo>
                      <a:pt x="1007" y="1919"/>
                    </a:lnTo>
                    <a:lnTo>
                      <a:pt x="1007" y="1919"/>
                    </a:lnTo>
                    <a:lnTo>
                      <a:pt x="1010" y="1919"/>
                    </a:lnTo>
                    <a:lnTo>
                      <a:pt x="1010" y="1919"/>
                    </a:lnTo>
                    <a:lnTo>
                      <a:pt x="1012" y="1919"/>
                    </a:lnTo>
                    <a:lnTo>
                      <a:pt x="1012" y="1919"/>
                    </a:lnTo>
                    <a:lnTo>
                      <a:pt x="1015" y="1921"/>
                    </a:lnTo>
                    <a:lnTo>
                      <a:pt x="1015" y="1921"/>
                    </a:lnTo>
                    <a:lnTo>
                      <a:pt x="1017" y="1921"/>
                    </a:lnTo>
                    <a:lnTo>
                      <a:pt x="1017" y="1921"/>
                    </a:lnTo>
                    <a:lnTo>
                      <a:pt x="1020" y="1921"/>
                    </a:lnTo>
                    <a:lnTo>
                      <a:pt x="1020" y="1921"/>
                    </a:lnTo>
                    <a:lnTo>
                      <a:pt x="1025" y="1921"/>
                    </a:lnTo>
                    <a:lnTo>
                      <a:pt x="1025" y="1921"/>
                    </a:lnTo>
                    <a:lnTo>
                      <a:pt x="1027" y="1922"/>
                    </a:lnTo>
                    <a:lnTo>
                      <a:pt x="1027" y="1922"/>
                    </a:lnTo>
                    <a:lnTo>
                      <a:pt x="1029" y="1922"/>
                    </a:lnTo>
                    <a:lnTo>
                      <a:pt x="1029" y="1922"/>
                    </a:lnTo>
                    <a:lnTo>
                      <a:pt x="1030" y="1922"/>
                    </a:lnTo>
                    <a:lnTo>
                      <a:pt x="1030" y="1922"/>
                    </a:lnTo>
                    <a:lnTo>
                      <a:pt x="1034" y="1922"/>
                    </a:lnTo>
                    <a:lnTo>
                      <a:pt x="1034" y="1922"/>
                    </a:lnTo>
                    <a:lnTo>
                      <a:pt x="1035" y="1922"/>
                    </a:lnTo>
                    <a:lnTo>
                      <a:pt x="1035" y="1922"/>
                    </a:lnTo>
                    <a:lnTo>
                      <a:pt x="1038" y="1921"/>
                    </a:lnTo>
                    <a:lnTo>
                      <a:pt x="1038" y="1921"/>
                    </a:lnTo>
                    <a:lnTo>
                      <a:pt x="1039" y="1921"/>
                    </a:lnTo>
                    <a:lnTo>
                      <a:pt x="1039" y="1921"/>
                    </a:lnTo>
                    <a:lnTo>
                      <a:pt x="1042" y="1919"/>
                    </a:lnTo>
                    <a:lnTo>
                      <a:pt x="1042" y="1919"/>
                    </a:lnTo>
                    <a:lnTo>
                      <a:pt x="1042" y="1919"/>
                    </a:lnTo>
                    <a:lnTo>
                      <a:pt x="1042" y="1919"/>
                    </a:lnTo>
                    <a:lnTo>
                      <a:pt x="1046" y="1918"/>
                    </a:lnTo>
                    <a:lnTo>
                      <a:pt x="1046" y="1918"/>
                    </a:lnTo>
                    <a:lnTo>
                      <a:pt x="1046" y="1917"/>
                    </a:lnTo>
                    <a:lnTo>
                      <a:pt x="1046" y="1917"/>
                    </a:lnTo>
                    <a:lnTo>
                      <a:pt x="1048" y="1914"/>
                    </a:lnTo>
                    <a:lnTo>
                      <a:pt x="1048" y="1914"/>
                    </a:lnTo>
                    <a:lnTo>
                      <a:pt x="1049" y="1914"/>
                    </a:lnTo>
                    <a:lnTo>
                      <a:pt x="1049" y="1914"/>
                    </a:lnTo>
                    <a:lnTo>
                      <a:pt x="1052" y="1911"/>
                    </a:lnTo>
                    <a:lnTo>
                      <a:pt x="1052" y="1911"/>
                    </a:lnTo>
                    <a:lnTo>
                      <a:pt x="1052" y="1909"/>
                    </a:lnTo>
                    <a:lnTo>
                      <a:pt x="1052" y="1909"/>
                    </a:lnTo>
                    <a:lnTo>
                      <a:pt x="1059" y="1898"/>
                    </a:lnTo>
                    <a:lnTo>
                      <a:pt x="1070" y="1880"/>
                    </a:lnTo>
                    <a:lnTo>
                      <a:pt x="1070" y="1880"/>
                    </a:lnTo>
                    <a:lnTo>
                      <a:pt x="1080" y="1858"/>
                    </a:lnTo>
                    <a:lnTo>
                      <a:pt x="1087" y="1839"/>
                    </a:lnTo>
                    <a:lnTo>
                      <a:pt x="1093" y="1822"/>
                    </a:lnTo>
                    <a:lnTo>
                      <a:pt x="1096" y="1809"/>
                    </a:lnTo>
                    <a:lnTo>
                      <a:pt x="1096" y="1809"/>
                    </a:lnTo>
                    <a:lnTo>
                      <a:pt x="1140" y="1809"/>
                    </a:lnTo>
                    <a:lnTo>
                      <a:pt x="1140" y="1809"/>
                    </a:lnTo>
                    <a:lnTo>
                      <a:pt x="1144" y="1822"/>
                    </a:lnTo>
                    <a:lnTo>
                      <a:pt x="1149" y="1839"/>
                    </a:lnTo>
                    <a:lnTo>
                      <a:pt x="1158" y="1858"/>
                    </a:lnTo>
                    <a:lnTo>
                      <a:pt x="1168" y="1880"/>
                    </a:lnTo>
                    <a:lnTo>
                      <a:pt x="1168" y="1880"/>
                    </a:lnTo>
                    <a:lnTo>
                      <a:pt x="1177" y="1898"/>
                    </a:lnTo>
                    <a:lnTo>
                      <a:pt x="1184" y="1911"/>
                    </a:lnTo>
                    <a:lnTo>
                      <a:pt x="1184" y="1911"/>
                    </a:lnTo>
                    <a:lnTo>
                      <a:pt x="1185" y="1911"/>
                    </a:lnTo>
                    <a:lnTo>
                      <a:pt x="1185" y="1911"/>
                    </a:lnTo>
                    <a:lnTo>
                      <a:pt x="1188" y="1914"/>
                    </a:lnTo>
                    <a:lnTo>
                      <a:pt x="1188" y="1914"/>
                    </a:lnTo>
                    <a:lnTo>
                      <a:pt x="1189" y="1914"/>
                    </a:lnTo>
                    <a:lnTo>
                      <a:pt x="1189" y="1914"/>
                    </a:lnTo>
                    <a:lnTo>
                      <a:pt x="1192" y="1917"/>
                    </a:lnTo>
                    <a:lnTo>
                      <a:pt x="1192" y="1917"/>
                    </a:lnTo>
                    <a:lnTo>
                      <a:pt x="1192" y="1918"/>
                    </a:lnTo>
                    <a:lnTo>
                      <a:pt x="1192" y="1918"/>
                    </a:lnTo>
                    <a:lnTo>
                      <a:pt x="1194" y="1919"/>
                    </a:lnTo>
                    <a:lnTo>
                      <a:pt x="1194" y="1919"/>
                    </a:lnTo>
                    <a:lnTo>
                      <a:pt x="1195" y="1919"/>
                    </a:lnTo>
                    <a:lnTo>
                      <a:pt x="1195" y="1919"/>
                    </a:lnTo>
                    <a:lnTo>
                      <a:pt x="1198" y="1921"/>
                    </a:lnTo>
                    <a:lnTo>
                      <a:pt x="1198" y="1921"/>
                    </a:lnTo>
                    <a:lnTo>
                      <a:pt x="1199" y="1921"/>
                    </a:lnTo>
                    <a:lnTo>
                      <a:pt x="1199" y="1921"/>
                    </a:lnTo>
                    <a:lnTo>
                      <a:pt x="1202" y="1922"/>
                    </a:lnTo>
                    <a:lnTo>
                      <a:pt x="1202" y="1922"/>
                    </a:lnTo>
                    <a:lnTo>
                      <a:pt x="1202" y="1922"/>
                    </a:lnTo>
                    <a:lnTo>
                      <a:pt x="1202" y="1922"/>
                    </a:lnTo>
                    <a:lnTo>
                      <a:pt x="1206" y="1922"/>
                    </a:lnTo>
                    <a:lnTo>
                      <a:pt x="1206" y="1922"/>
                    </a:lnTo>
                    <a:lnTo>
                      <a:pt x="1207" y="1922"/>
                    </a:lnTo>
                    <a:lnTo>
                      <a:pt x="1207" y="1922"/>
                    </a:lnTo>
                    <a:lnTo>
                      <a:pt x="1211" y="1922"/>
                    </a:lnTo>
                    <a:lnTo>
                      <a:pt x="1211" y="1922"/>
                    </a:lnTo>
                    <a:lnTo>
                      <a:pt x="1212" y="1921"/>
                    </a:lnTo>
                    <a:lnTo>
                      <a:pt x="1212" y="1921"/>
                    </a:lnTo>
                    <a:lnTo>
                      <a:pt x="1217" y="1921"/>
                    </a:lnTo>
                    <a:lnTo>
                      <a:pt x="1217" y="1921"/>
                    </a:lnTo>
                    <a:lnTo>
                      <a:pt x="1221" y="1921"/>
                    </a:lnTo>
                    <a:lnTo>
                      <a:pt x="1221" y="1921"/>
                    </a:lnTo>
                    <a:lnTo>
                      <a:pt x="1222" y="1921"/>
                    </a:lnTo>
                    <a:lnTo>
                      <a:pt x="1222" y="1921"/>
                    </a:lnTo>
                    <a:lnTo>
                      <a:pt x="1226" y="1919"/>
                    </a:lnTo>
                    <a:lnTo>
                      <a:pt x="1226" y="1919"/>
                    </a:lnTo>
                    <a:lnTo>
                      <a:pt x="1227" y="1919"/>
                    </a:lnTo>
                    <a:lnTo>
                      <a:pt x="1227" y="1919"/>
                    </a:lnTo>
                    <a:lnTo>
                      <a:pt x="1231" y="1919"/>
                    </a:lnTo>
                    <a:lnTo>
                      <a:pt x="1231" y="1919"/>
                    </a:lnTo>
                    <a:lnTo>
                      <a:pt x="1231" y="1919"/>
                    </a:lnTo>
                    <a:lnTo>
                      <a:pt x="1231" y="1919"/>
                    </a:lnTo>
                    <a:lnTo>
                      <a:pt x="1233" y="1918"/>
                    </a:lnTo>
                    <a:lnTo>
                      <a:pt x="1233" y="1918"/>
                    </a:lnTo>
                    <a:lnTo>
                      <a:pt x="1235" y="1918"/>
                    </a:lnTo>
                    <a:lnTo>
                      <a:pt x="1235" y="1918"/>
                    </a:lnTo>
                    <a:lnTo>
                      <a:pt x="1237" y="1917"/>
                    </a:lnTo>
                    <a:lnTo>
                      <a:pt x="1237" y="1917"/>
                    </a:lnTo>
                    <a:lnTo>
                      <a:pt x="1237" y="1916"/>
                    </a:lnTo>
                    <a:lnTo>
                      <a:pt x="1237" y="1916"/>
                    </a:lnTo>
                    <a:lnTo>
                      <a:pt x="1240" y="1913"/>
                    </a:lnTo>
                    <a:lnTo>
                      <a:pt x="1240" y="1913"/>
                    </a:lnTo>
                    <a:lnTo>
                      <a:pt x="1241" y="1913"/>
                    </a:lnTo>
                    <a:lnTo>
                      <a:pt x="1241" y="1913"/>
                    </a:lnTo>
                    <a:lnTo>
                      <a:pt x="1242" y="1911"/>
                    </a:lnTo>
                    <a:lnTo>
                      <a:pt x="1242" y="1911"/>
                    </a:lnTo>
                    <a:lnTo>
                      <a:pt x="1243" y="1909"/>
                    </a:lnTo>
                    <a:lnTo>
                      <a:pt x="1243" y="1909"/>
                    </a:lnTo>
                    <a:lnTo>
                      <a:pt x="1245" y="1906"/>
                    </a:lnTo>
                    <a:lnTo>
                      <a:pt x="1245" y="1906"/>
                    </a:lnTo>
                    <a:lnTo>
                      <a:pt x="1246" y="1904"/>
                    </a:lnTo>
                    <a:lnTo>
                      <a:pt x="1246" y="1904"/>
                    </a:lnTo>
                    <a:lnTo>
                      <a:pt x="1246" y="1904"/>
                    </a:lnTo>
                    <a:lnTo>
                      <a:pt x="1246" y="1904"/>
                    </a:lnTo>
                    <a:lnTo>
                      <a:pt x="1251" y="1892"/>
                    </a:lnTo>
                    <a:lnTo>
                      <a:pt x="1257" y="1872"/>
                    </a:lnTo>
                    <a:lnTo>
                      <a:pt x="1257" y="1872"/>
                    </a:lnTo>
                    <a:lnTo>
                      <a:pt x="1264" y="1849"/>
                    </a:lnTo>
                    <a:lnTo>
                      <a:pt x="1267" y="1827"/>
                    </a:lnTo>
                    <a:lnTo>
                      <a:pt x="1270" y="1811"/>
                    </a:lnTo>
                    <a:lnTo>
                      <a:pt x="1271" y="1797"/>
                    </a:lnTo>
                    <a:lnTo>
                      <a:pt x="1271" y="1797"/>
                    </a:lnTo>
                    <a:lnTo>
                      <a:pt x="1315" y="1790"/>
                    </a:lnTo>
                    <a:lnTo>
                      <a:pt x="1315" y="1790"/>
                    </a:lnTo>
                    <a:lnTo>
                      <a:pt x="1320" y="1802"/>
                    </a:lnTo>
                    <a:lnTo>
                      <a:pt x="1329" y="1817"/>
                    </a:lnTo>
                    <a:lnTo>
                      <a:pt x="1340" y="1835"/>
                    </a:lnTo>
                    <a:lnTo>
                      <a:pt x="1354" y="1855"/>
                    </a:lnTo>
                    <a:lnTo>
                      <a:pt x="1354" y="1855"/>
                    </a:lnTo>
                    <a:lnTo>
                      <a:pt x="1367" y="1872"/>
                    </a:lnTo>
                    <a:lnTo>
                      <a:pt x="1376" y="1882"/>
                    </a:lnTo>
                    <a:lnTo>
                      <a:pt x="1376" y="1882"/>
                    </a:lnTo>
                    <a:lnTo>
                      <a:pt x="1376" y="1882"/>
                    </a:lnTo>
                    <a:lnTo>
                      <a:pt x="1376" y="1882"/>
                    </a:lnTo>
                    <a:lnTo>
                      <a:pt x="1377" y="1882"/>
                    </a:lnTo>
                    <a:lnTo>
                      <a:pt x="1377" y="1882"/>
                    </a:lnTo>
                    <a:lnTo>
                      <a:pt x="1379" y="1885"/>
                    </a:lnTo>
                    <a:lnTo>
                      <a:pt x="1379" y="1885"/>
                    </a:lnTo>
                    <a:lnTo>
                      <a:pt x="1381" y="1885"/>
                    </a:lnTo>
                    <a:lnTo>
                      <a:pt x="1381" y="1885"/>
                    </a:lnTo>
                    <a:lnTo>
                      <a:pt x="1383" y="1888"/>
                    </a:lnTo>
                    <a:lnTo>
                      <a:pt x="1383" y="1888"/>
                    </a:lnTo>
                    <a:lnTo>
                      <a:pt x="1384" y="1888"/>
                    </a:lnTo>
                    <a:lnTo>
                      <a:pt x="1384" y="1888"/>
                    </a:lnTo>
                    <a:lnTo>
                      <a:pt x="1388" y="1889"/>
                    </a:lnTo>
                    <a:lnTo>
                      <a:pt x="1388" y="1889"/>
                    </a:lnTo>
                    <a:lnTo>
                      <a:pt x="1388" y="1889"/>
                    </a:lnTo>
                    <a:lnTo>
                      <a:pt x="1388" y="1889"/>
                    </a:lnTo>
                    <a:lnTo>
                      <a:pt x="1391" y="1890"/>
                    </a:lnTo>
                    <a:lnTo>
                      <a:pt x="1391" y="1890"/>
                    </a:lnTo>
                    <a:lnTo>
                      <a:pt x="1392" y="1890"/>
                    </a:lnTo>
                    <a:lnTo>
                      <a:pt x="1392" y="1890"/>
                    </a:lnTo>
                    <a:lnTo>
                      <a:pt x="1395" y="1890"/>
                    </a:lnTo>
                    <a:lnTo>
                      <a:pt x="1395" y="1890"/>
                    </a:lnTo>
                    <a:lnTo>
                      <a:pt x="1396" y="1890"/>
                    </a:lnTo>
                    <a:lnTo>
                      <a:pt x="1396" y="1890"/>
                    </a:lnTo>
                    <a:lnTo>
                      <a:pt x="1400" y="1889"/>
                    </a:lnTo>
                    <a:lnTo>
                      <a:pt x="1400" y="1889"/>
                    </a:lnTo>
                    <a:lnTo>
                      <a:pt x="1401" y="1889"/>
                    </a:lnTo>
                    <a:lnTo>
                      <a:pt x="1401" y="1889"/>
                    </a:lnTo>
                    <a:lnTo>
                      <a:pt x="1403" y="1888"/>
                    </a:lnTo>
                    <a:lnTo>
                      <a:pt x="1403" y="1888"/>
                    </a:lnTo>
                    <a:lnTo>
                      <a:pt x="1405" y="1888"/>
                    </a:lnTo>
                    <a:lnTo>
                      <a:pt x="1405" y="1888"/>
                    </a:lnTo>
                    <a:lnTo>
                      <a:pt x="1408" y="1887"/>
                    </a:lnTo>
                    <a:lnTo>
                      <a:pt x="1408" y="1887"/>
                    </a:lnTo>
                    <a:lnTo>
                      <a:pt x="1413" y="1885"/>
                    </a:lnTo>
                    <a:lnTo>
                      <a:pt x="1413" y="1885"/>
                    </a:lnTo>
                    <a:lnTo>
                      <a:pt x="1415" y="1885"/>
                    </a:lnTo>
                    <a:lnTo>
                      <a:pt x="1415" y="1885"/>
                    </a:lnTo>
                    <a:lnTo>
                      <a:pt x="1418" y="1884"/>
                    </a:lnTo>
                    <a:lnTo>
                      <a:pt x="1418" y="1884"/>
                    </a:lnTo>
                    <a:lnTo>
                      <a:pt x="1418" y="1884"/>
                    </a:lnTo>
                    <a:lnTo>
                      <a:pt x="1418" y="1884"/>
                    </a:lnTo>
                    <a:lnTo>
                      <a:pt x="1422" y="1883"/>
                    </a:lnTo>
                    <a:lnTo>
                      <a:pt x="1422" y="1883"/>
                    </a:lnTo>
                    <a:lnTo>
                      <a:pt x="1422" y="1883"/>
                    </a:lnTo>
                    <a:lnTo>
                      <a:pt x="1422" y="1883"/>
                    </a:lnTo>
                    <a:lnTo>
                      <a:pt x="1425" y="1882"/>
                    </a:lnTo>
                    <a:lnTo>
                      <a:pt x="1425" y="1882"/>
                    </a:lnTo>
                    <a:lnTo>
                      <a:pt x="1426" y="1880"/>
                    </a:lnTo>
                    <a:lnTo>
                      <a:pt x="1426" y="1880"/>
                    </a:lnTo>
                    <a:lnTo>
                      <a:pt x="1429" y="1879"/>
                    </a:lnTo>
                    <a:lnTo>
                      <a:pt x="1429" y="1879"/>
                    </a:lnTo>
                    <a:lnTo>
                      <a:pt x="1429" y="1878"/>
                    </a:lnTo>
                    <a:lnTo>
                      <a:pt x="1429" y="1878"/>
                    </a:lnTo>
                    <a:lnTo>
                      <a:pt x="1431" y="1875"/>
                    </a:lnTo>
                    <a:lnTo>
                      <a:pt x="1431" y="1875"/>
                    </a:lnTo>
                    <a:lnTo>
                      <a:pt x="1431" y="1875"/>
                    </a:lnTo>
                    <a:lnTo>
                      <a:pt x="1431" y="1875"/>
                    </a:lnTo>
                    <a:lnTo>
                      <a:pt x="1432" y="1872"/>
                    </a:lnTo>
                    <a:lnTo>
                      <a:pt x="1432" y="1872"/>
                    </a:lnTo>
                    <a:lnTo>
                      <a:pt x="1434" y="1870"/>
                    </a:lnTo>
                    <a:lnTo>
                      <a:pt x="1434" y="1870"/>
                    </a:lnTo>
                    <a:lnTo>
                      <a:pt x="1435" y="1866"/>
                    </a:lnTo>
                    <a:lnTo>
                      <a:pt x="1435" y="1866"/>
                    </a:lnTo>
                    <a:lnTo>
                      <a:pt x="1435" y="1865"/>
                    </a:lnTo>
                    <a:lnTo>
                      <a:pt x="1435" y="1865"/>
                    </a:lnTo>
                    <a:lnTo>
                      <a:pt x="1437" y="1851"/>
                    </a:lnTo>
                    <a:lnTo>
                      <a:pt x="1441" y="1831"/>
                    </a:lnTo>
                    <a:lnTo>
                      <a:pt x="1441" y="1831"/>
                    </a:lnTo>
                    <a:lnTo>
                      <a:pt x="1442" y="1807"/>
                    </a:lnTo>
                    <a:lnTo>
                      <a:pt x="1444" y="1786"/>
                    </a:lnTo>
                    <a:lnTo>
                      <a:pt x="1444" y="1769"/>
                    </a:lnTo>
                    <a:lnTo>
                      <a:pt x="1442" y="1756"/>
                    </a:lnTo>
                    <a:lnTo>
                      <a:pt x="1442" y="1756"/>
                    </a:lnTo>
                    <a:lnTo>
                      <a:pt x="1484" y="1741"/>
                    </a:lnTo>
                    <a:lnTo>
                      <a:pt x="1484" y="1741"/>
                    </a:lnTo>
                    <a:lnTo>
                      <a:pt x="1492" y="1752"/>
                    </a:lnTo>
                    <a:lnTo>
                      <a:pt x="1502" y="1766"/>
                    </a:lnTo>
                    <a:lnTo>
                      <a:pt x="1516" y="1781"/>
                    </a:lnTo>
                    <a:lnTo>
                      <a:pt x="1533" y="1798"/>
                    </a:lnTo>
                    <a:lnTo>
                      <a:pt x="1533" y="1798"/>
                    </a:lnTo>
                    <a:lnTo>
                      <a:pt x="1551" y="1815"/>
                    </a:lnTo>
                    <a:lnTo>
                      <a:pt x="1563" y="1824"/>
                    </a:lnTo>
                    <a:lnTo>
                      <a:pt x="1563" y="1824"/>
                    </a:lnTo>
                    <a:lnTo>
                      <a:pt x="1565" y="1824"/>
                    </a:lnTo>
                    <a:lnTo>
                      <a:pt x="1565" y="1824"/>
                    </a:lnTo>
                    <a:lnTo>
                      <a:pt x="1568" y="1825"/>
                    </a:lnTo>
                    <a:lnTo>
                      <a:pt x="1568" y="1825"/>
                    </a:lnTo>
                    <a:lnTo>
                      <a:pt x="1568" y="1825"/>
                    </a:lnTo>
                    <a:lnTo>
                      <a:pt x="1568" y="1825"/>
                    </a:lnTo>
                    <a:lnTo>
                      <a:pt x="1572" y="1826"/>
                    </a:lnTo>
                    <a:lnTo>
                      <a:pt x="1572" y="1826"/>
                    </a:lnTo>
                    <a:lnTo>
                      <a:pt x="1572" y="1826"/>
                    </a:lnTo>
                    <a:lnTo>
                      <a:pt x="1572" y="1826"/>
                    </a:lnTo>
                    <a:lnTo>
                      <a:pt x="1576" y="1826"/>
                    </a:lnTo>
                    <a:lnTo>
                      <a:pt x="1576" y="1826"/>
                    </a:lnTo>
                    <a:lnTo>
                      <a:pt x="1576" y="1826"/>
                    </a:lnTo>
                    <a:lnTo>
                      <a:pt x="1576" y="1826"/>
                    </a:lnTo>
                    <a:lnTo>
                      <a:pt x="1580" y="1825"/>
                    </a:lnTo>
                    <a:lnTo>
                      <a:pt x="1580" y="1825"/>
                    </a:lnTo>
                    <a:lnTo>
                      <a:pt x="1580" y="1825"/>
                    </a:lnTo>
                    <a:lnTo>
                      <a:pt x="1580" y="1825"/>
                    </a:lnTo>
                    <a:lnTo>
                      <a:pt x="1584" y="1824"/>
                    </a:lnTo>
                    <a:lnTo>
                      <a:pt x="1584" y="1824"/>
                    </a:lnTo>
                    <a:lnTo>
                      <a:pt x="1585" y="1824"/>
                    </a:lnTo>
                    <a:lnTo>
                      <a:pt x="1585" y="1824"/>
                    </a:lnTo>
                    <a:lnTo>
                      <a:pt x="1587" y="1822"/>
                    </a:lnTo>
                    <a:lnTo>
                      <a:pt x="1587" y="1822"/>
                    </a:lnTo>
                    <a:lnTo>
                      <a:pt x="1589" y="1822"/>
                    </a:lnTo>
                    <a:lnTo>
                      <a:pt x="1589" y="1822"/>
                    </a:lnTo>
                    <a:lnTo>
                      <a:pt x="1592" y="1820"/>
                    </a:lnTo>
                    <a:lnTo>
                      <a:pt x="1592" y="1820"/>
                    </a:lnTo>
                    <a:lnTo>
                      <a:pt x="1597" y="1817"/>
                    </a:lnTo>
                    <a:lnTo>
                      <a:pt x="1597" y="1817"/>
                    </a:lnTo>
                    <a:lnTo>
                      <a:pt x="1597" y="1817"/>
                    </a:lnTo>
                    <a:lnTo>
                      <a:pt x="1597" y="1817"/>
                    </a:lnTo>
                    <a:lnTo>
                      <a:pt x="1601" y="1816"/>
                    </a:lnTo>
                    <a:lnTo>
                      <a:pt x="1601" y="1816"/>
                    </a:lnTo>
                    <a:lnTo>
                      <a:pt x="1602" y="1816"/>
                    </a:lnTo>
                    <a:lnTo>
                      <a:pt x="1602" y="1816"/>
                    </a:lnTo>
                    <a:lnTo>
                      <a:pt x="1605" y="1814"/>
                    </a:lnTo>
                    <a:lnTo>
                      <a:pt x="1605" y="1814"/>
                    </a:lnTo>
                    <a:lnTo>
                      <a:pt x="1606" y="1814"/>
                    </a:lnTo>
                    <a:lnTo>
                      <a:pt x="1606" y="1814"/>
                    </a:lnTo>
                    <a:lnTo>
                      <a:pt x="1607" y="1811"/>
                    </a:lnTo>
                    <a:lnTo>
                      <a:pt x="1607" y="1811"/>
                    </a:lnTo>
                    <a:lnTo>
                      <a:pt x="1609" y="1811"/>
                    </a:lnTo>
                    <a:lnTo>
                      <a:pt x="1609" y="1811"/>
                    </a:lnTo>
                    <a:lnTo>
                      <a:pt x="1610" y="1809"/>
                    </a:lnTo>
                    <a:lnTo>
                      <a:pt x="1610" y="1809"/>
                    </a:lnTo>
                    <a:lnTo>
                      <a:pt x="1611" y="1809"/>
                    </a:lnTo>
                    <a:lnTo>
                      <a:pt x="1611" y="1809"/>
                    </a:lnTo>
                    <a:lnTo>
                      <a:pt x="1613" y="1805"/>
                    </a:lnTo>
                    <a:lnTo>
                      <a:pt x="1613" y="1805"/>
                    </a:lnTo>
                    <a:lnTo>
                      <a:pt x="1613" y="1805"/>
                    </a:lnTo>
                    <a:lnTo>
                      <a:pt x="1613" y="1805"/>
                    </a:lnTo>
                    <a:lnTo>
                      <a:pt x="1614" y="1801"/>
                    </a:lnTo>
                    <a:lnTo>
                      <a:pt x="1614" y="1801"/>
                    </a:lnTo>
                    <a:lnTo>
                      <a:pt x="1614" y="1800"/>
                    </a:lnTo>
                    <a:lnTo>
                      <a:pt x="1614" y="1800"/>
                    </a:lnTo>
                    <a:lnTo>
                      <a:pt x="1615" y="1795"/>
                    </a:lnTo>
                    <a:lnTo>
                      <a:pt x="1615" y="1795"/>
                    </a:lnTo>
                    <a:lnTo>
                      <a:pt x="1615" y="1795"/>
                    </a:lnTo>
                    <a:lnTo>
                      <a:pt x="1615" y="1795"/>
                    </a:lnTo>
                    <a:lnTo>
                      <a:pt x="1615" y="1781"/>
                    </a:lnTo>
                    <a:lnTo>
                      <a:pt x="1615" y="1761"/>
                    </a:lnTo>
                    <a:lnTo>
                      <a:pt x="1615" y="1761"/>
                    </a:lnTo>
                    <a:lnTo>
                      <a:pt x="1613" y="1735"/>
                    </a:lnTo>
                    <a:lnTo>
                      <a:pt x="1610" y="1715"/>
                    </a:lnTo>
                    <a:lnTo>
                      <a:pt x="1606" y="1698"/>
                    </a:lnTo>
                    <a:lnTo>
                      <a:pt x="1602" y="1685"/>
                    </a:lnTo>
                    <a:lnTo>
                      <a:pt x="1602" y="1685"/>
                    </a:lnTo>
                    <a:lnTo>
                      <a:pt x="1606" y="1683"/>
                    </a:lnTo>
                    <a:lnTo>
                      <a:pt x="1606" y="1683"/>
                    </a:lnTo>
                    <a:lnTo>
                      <a:pt x="1601" y="1652"/>
                    </a:lnTo>
                    <a:lnTo>
                      <a:pt x="1601" y="1652"/>
                    </a:lnTo>
                    <a:lnTo>
                      <a:pt x="1590" y="1584"/>
                    </a:lnTo>
                    <a:lnTo>
                      <a:pt x="1587" y="1553"/>
                    </a:lnTo>
                    <a:lnTo>
                      <a:pt x="1584" y="1521"/>
                    </a:lnTo>
                    <a:lnTo>
                      <a:pt x="1584" y="1521"/>
                    </a:lnTo>
                    <a:lnTo>
                      <a:pt x="1547" y="1544"/>
                    </a:lnTo>
                    <a:lnTo>
                      <a:pt x="1508" y="1565"/>
                    </a:lnTo>
                    <a:lnTo>
                      <a:pt x="1469" y="1584"/>
                    </a:lnTo>
                    <a:lnTo>
                      <a:pt x="1429" y="1601"/>
                    </a:lnTo>
                    <a:lnTo>
                      <a:pt x="1387" y="1616"/>
                    </a:lnTo>
                    <a:lnTo>
                      <a:pt x="1345" y="1628"/>
                    </a:lnTo>
                    <a:lnTo>
                      <a:pt x="1303" y="1640"/>
                    </a:lnTo>
                    <a:lnTo>
                      <a:pt x="1258" y="1647"/>
                    </a:lnTo>
                    <a:lnTo>
                      <a:pt x="1214" y="1654"/>
                    </a:lnTo>
                    <a:lnTo>
                      <a:pt x="1170" y="1657"/>
                    </a:lnTo>
                    <a:lnTo>
                      <a:pt x="1125" y="1659"/>
                    </a:lnTo>
                    <a:lnTo>
                      <a:pt x="1080" y="1659"/>
                    </a:lnTo>
                    <a:lnTo>
                      <a:pt x="1034" y="1655"/>
                    </a:lnTo>
                    <a:lnTo>
                      <a:pt x="989" y="1649"/>
                    </a:lnTo>
                    <a:lnTo>
                      <a:pt x="944" y="1641"/>
                    </a:lnTo>
                    <a:lnTo>
                      <a:pt x="898" y="1630"/>
                    </a:lnTo>
                    <a:lnTo>
                      <a:pt x="898" y="1630"/>
                    </a:lnTo>
                    <a:lnTo>
                      <a:pt x="855" y="1617"/>
                    </a:lnTo>
                    <a:lnTo>
                      <a:pt x="814" y="1603"/>
                    </a:lnTo>
                    <a:lnTo>
                      <a:pt x="775" y="1587"/>
                    </a:lnTo>
                    <a:lnTo>
                      <a:pt x="736" y="1568"/>
                    </a:lnTo>
                    <a:lnTo>
                      <a:pt x="698" y="1549"/>
                    </a:lnTo>
                    <a:lnTo>
                      <a:pt x="661" y="1526"/>
                    </a:lnTo>
                    <a:lnTo>
                      <a:pt x="627" y="1504"/>
                    </a:lnTo>
                    <a:lnTo>
                      <a:pt x="593" y="1478"/>
                    </a:lnTo>
                    <a:lnTo>
                      <a:pt x="562" y="1452"/>
                    </a:lnTo>
                    <a:lnTo>
                      <a:pt x="530" y="1424"/>
                    </a:lnTo>
                    <a:lnTo>
                      <a:pt x="501" y="1395"/>
                    </a:lnTo>
                    <a:lnTo>
                      <a:pt x="474" y="1365"/>
                    </a:lnTo>
                    <a:lnTo>
                      <a:pt x="447" y="1334"/>
                    </a:lnTo>
                    <a:lnTo>
                      <a:pt x="423" y="1301"/>
                    </a:lnTo>
                    <a:lnTo>
                      <a:pt x="399" y="1267"/>
                    </a:lnTo>
                    <a:lnTo>
                      <a:pt x="378" y="1232"/>
                    </a:lnTo>
                    <a:lnTo>
                      <a:pt x="359" y="1195"/>
                    </a:lnTo>
                    <a:lnTo>
                      <a:pt x="340" y="1159"/>
                    </a:lnTo>
                    <a:lnTo>
                      <a:pt x="325" y="1121"/>
                    </a:lnTo>
                    <a:lnTo>
                      <a:pt x="310" y="1082"/>
                    </a:lnTo>
                    <a:lnTo>
                      <a:pt x="297" y="1043"/>
                    </a:lnTo>
                    <a:lnTo>
                      <a:pt x="287" y="1002"/>
                    </a:lnTo>
                    <a:lnTo>
                      <a:pt x="278" y="962"/>
                    </a:lnTo>
                    <a:lnTo>
                      <a:pt x="272" y="922"/>
                    </a:lnTo>
                    <a:lnTo>
                      <a:pt x="267" y="880"/>
                    </a:lnTo>
                    <a:lnTo>
                      <a:pt x="264" y="837"/>
                    </a:lnTo>
                    <a:lnTo>
                      <a:pt x="263" y="796"/>
                    </a:lnTo>
                    <a:lnTo>
                      <a:pt x="264" y="753"/>
                    </a:lnTo>
                    <a:lnTo>
                      <a:pt x="268" y="710"/>
                    </a:lnTo>
                    <a:lnTo>
                      <a:pt x="275" y="669"/>
                    </a:lnTo>
                    <a:lnTo>
                      <a:pt x="282" y="626"/>
                    </a:lnTo>
                    <a:lnTo>
                      <a:pt x="292" y="583"/>
                    </a:lnTo>
                    <a:lnTo>
                      <a:pt x="292" y="583"/>
                    </a:lnTo>
                    <a:lnTo>
                      <a:pt x="303" y="545"/>
                    </a:lnTo>
                    <a:lnTo>
                      <a:pt x="316" y="510"/>
                    </a:lnTo>
                    <a:lnTo>
                      <a:pt x="330" y="475"/>
                    </a:lnTo>
                    <a:lnTo>
                      <a:pt x="345" y="441"/>
                    </a:lnTo>
                    <a:lnTo>
                      <a:pt x="361" y="407"/>
                    </a:lnTo>
                    <a:lnTo>
                      <a:pt x="379" y="375"/>
                    </a:lnTo>
                    <a:lnTo>
                      <a:pt x="398" y="344"/>
                    </a:lnTo>
                    <a:lnTo>
                      <a:pt x="418" y="313"/>
                    </a:lnTo>
                    <a:lnTo>
                      <a:pt x="440" y="283"/>
                    </a:lnTo>
                    <a:lnTo>
                      <a:pt x="462" y="255"/>
                    </a:lnTo>
                    <a:lnTo>
                      <a:pt x="486" y="228"/>
                    </a:lnTo>
                    <a:lnTo>
                      <a:pt x="511" y="202"/>
                    </a:lnTo>
                    <a:lnTo>
                      <a:pt x="537" y="177"/>
                    </a:lnTo>
                    <a:lnTo>
                      <a:pt x="563" y="153"/>
                    </a:lnTo>
                    <a:lnTo>
                      <a:pt x="591" y="131"/>
                    </a:lnTo>
                    <a:lnTo>
                      <a:pt x="620" y="109"/>
                    </a:lnTo>
                    <a:lnTo>
                      <a:pt x="620" y="109"/>
                    </a:lnTo>
                    <a:lnTo>
                      <a:pt x="566" y="95"/>
                    </a:lnTo>
                    <a:lnTo>
                      <a:pt x="538" y="87"/>
                    </a:lnTo>
                    <a:lnTo>
                      <a:pt x="510" y="78"/>
                    </a:lnTo>
                    <a:lnTo>
                      <a:pt x="482" y="66"/>
                    </a:lnTo>
                    <a:lnTo>
                      <a:pt x="453" y="54"/>
                    </a:lnTo>
                    <a:lnTo>
                      <a:pt x="423" y="40"/>
                    </a:lnTo>
                    <a:lnTo>
                      <a:pt x="392" y="24"/>
                    </a:lnTo>
                    <a:lnTo>
                      <a:pt x="392" y="24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332" y="2"/>
                    </a:lnTo>
                    <a:lnTo>
                      <a:pt x="332" y="2"/>
                    </a:lnTo>
                    <a:lnTo>
                      <a:pt x="331" y="2"/>
                    </a:lnTo>
                    <a:lnTo>
                      <a:pt x="33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6" name="Freeform 44">
                <a:extLst>
                  <a:ext uri="{FF2B5EF4-FFF2-40B4-BE49-F238E27FC236}">
                    <a16:creationId xmlns:a16="http://schemas.microsoft.com/office/drawing/2014/main" xmlns="" id="{861009A7-7CAE-49BD-9A25-D6A72A827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074" y="4933009"/>
                <a:ext cx="438503" cy="939094"/>
              </a:xfrm>
              <a:custGeom>
                <a:avLst/>
                <a:gdLst>
                  <a:gd name="T0" fmla="*/ 278 w 676"/>
                  <a:gd name="T1" fmla="*/ 1043 h 1451"/>
                  <a:gd name="T2" fmla="*/ 237 w 676"/>
                  <a:gd name="T3" fmla="*/ 458 h 1451"/>
                  <a:gd name="T4" fmla="*/ 600 w 676"/>
                  <a:gd name="T5" fmla="*/ 49 h 1451"/>
                  <a:gd name="T6" fmla="*/ 555 w 676"/>
                  <a:gd name="T7" fmla="*/ 0 h 1451"/>
                  <a:gd name="T8" fmla="*/ 537 w 676"/>
                  <a:gd name="T9" fmla="*/ 5 h 1451"/>
                  <a:gd name="T10" fmla="*/ 528 w 676"/>
                  <a:gd name="T11" fmla="*/ 17 h 1451"/>
                  <a:gd name="T12" fmla="*/ 445 w 676"/>
                  <a:gd name="T13" fmla="*/ 44 h 1451"/>
                  <a:gd name="T14" fmla="*/ 428 w 676"/>
                  <a:gd name="T15" fmla="*/ 44 h 1451"/>
                  <a:gd name="T16" fmla="*/ 413 w 676"/>
                  <a:gd name="T17" fmla="*/ 54 h 1451"/>
                  <a:gd name="T18" fmla="*/ 394 w 676"/>
                  <a:gd name="T19" fmla="*/ 149 h 1451"/>
                  <a:gd name="T20" fmla="*/ 326 w 676"/>
                  <a:gd name="T21" fmla="*/ 104 h 1451"/>
                  <a:gd name="T22" fmla="*/ 310 w 676"/>
                  <a:gd name="T23" fmla="*/ 112 h 1451"/>
                  <a:gd name="T24" fmla="*/ 301 w 676"/>
                  <a:gd name="T25" fmla="*/ 127 h 1451"/>
                  <a:gd name="T26" fmla="*/ 237 w 676"/>
                  <a:gd name="T27" fmla="*/ 185 h 1451"/>
                  <a:gd name="T28" fmla="*/ 222 w 676"/>
                  <a:gd name="T29" fmla="*/ 186 h 1451"/>
                  <a:gd name="T30" fmla="*/ 208 w 676"/>
                  <a:gd name="T31" fmla="*/ 200 h 1451"/>
                  <a:gd name="T32" fmla="*/ 228 w 676"/>
                  <a:gd name="T33" fmla="*/ 263 h 1451"/>
                  <a:gd name="T34" fmla="*/ 142 w 676"/>
                  <a:gd name="T35" fmla="*/ 280 h 1451"/>
                  <a:gd name="T36" fmla="*/ 130 w 676"/>
                  <a:gd name="T37" fmla="*/ 294 h 1451"/>
                  <a:gd name="T38" fmla="*/ 126 w 676"/>
                  <a:gd name="T39" fmla="*/ 308 h 1451"/>
                  <a:gd name="T40" fmla="*/ 86 w 676"/>
                  <a:gd name="T41" fmla="*/ 389 h 1451"/>
                  <a:gd name="T42" fmla="*/ 72 w 676"/>
                  <a:gd name="T43" fmla="*/ 394 h 1451"/>
                  <a:gd name="T44" fmla="*/ 64 w 676"/>
                  <a:gd name="T45" fmla="*/ 411 h 1451"/>
                  <a:gd name="T46" fmla="*/ 93 w 676"/>
                  <a:gd name="T47" fmla="*/ 454 h 1451"/>
                  <a:gd name="T48" fmla="*/ 29 w 676"/>
                  <a:gd name="T49" fmla="*/ 511 h 1451"/>
                  <a:gd name="T50" fmla="*/ 23 w 676"/>
                  <a:gd name="T51" fmla="*/ 527 h 1451"/>
                  <a:gd name="T52" fmla="*/ 23 w 676"/>
                  <a:gd name="T53" fmla="*/ 541 h 1451"/>
                  <a:gd name="T54" fmla="*/ 33 w 676"/>
                  <a:gd name="T55" fmla="*/ 624 h 1451"/>
                  <a:gd name="T56" fmla="*/ 2 w 676"/>
                  <a:gd name="T57" fmla="*/ 639 h 1451"/>
                  <a:gd name="T58" fmla="*/ 0 w 676"/>
                  <a:gd name="T59" fmla="*/ 658 h 1451"/>
                  <a:gd name="T60" fmla="*/ 9 w 676"/>
                  <a:gd name="T61" fmla="*/ 672 h 1451"/>
                  <a:gd name="T62" fmla="*/ 6 w 676"/>
                  <a:gd name="T63" fmla="*/ 760 h 1451"/>
                  <a:gd name="T64" fmla="*/ 0 w 676"/>
                  <a:gd name="T65" fmla="*/ 777 h 1451"/>
                  <a:gd name="T66" fmla="*/ 4 w 676"/>
                  <a:gd name="T67" fmla="*/ 793 h 1451"/>
                  <a:gd name="T68" fmla="*/ 88 w 676"/>
                  <a:gd name="T69" fmla="*/ 845 h 1451"/>
                  <a:gd name="T70" fmla="*/ 21 w 676"/>
                  <a:gd name="T71" fmla="*/ 895 h 1451"/>
                  <a:gd name="T72" fmla="*/ 25 w 676"/>
                  <a:gd name="T73" fmla="*/ 913 h 1451"/>
                  <a:gd name="T74" fmla="*/ 38 w 676"/>
                  <a:gd name="T75" fmla="*/ 924 h 1451"/>
                  <a:gd name="T76" fmla="*/ 67 w 676"/>
                  <a:gd name="T77" fmla="*/ 1005 h 1451"/>
                  <a:gd name="T78" fmla="*/ 65 w 676"/>
                  <a:gd name="T79" fmla="*/ 1024 h 1451"/>
                  <a:gd name="T80" fmla="*/ 78 w 676"/>
                  <a:gd name="T81" fmla="*/ 1040 h 1451"/>
                  <a:gd name="T82" fmla="*/ 138 w 676"/>
                  <a:gd name="T83" fmla="*/ 1098 h 1451"/>
                  <a:gd name="T84" fmla="*/ 128 w 676"/>
                  <a:gd name="T85" fmla="*/ 1133 h 1451"/>
                  <a:gd name="T86" fmla="*/ 138 w 676"/>
                  <a:gd name="T87" fmla="*/ 1148 h 1451"/>
                  <a:gd name="T88" fmla="*/ 239 w 676"/>
                  <a:gd name="T89" fmla="*/ 1152 h 1451"/>
                  <a:gd name="T90" fmla="*/ 206 w 676"/>
                  <a:gd name="T91" fmla="*/ 1229 h 1451"/>
                  <a:gd name="T92" fmla="*/ 219 w 676"/>
                  <a:gd name="T93" fmla="*/ 1242 h 1451"/>
                  <a:gd name="T94" fmla="*/ 232 w 676"/>
                  <a:gd name="T95" fmla="*/ 1247 h 1451"/>
                  <a:gd name="T96" fmla="*/ 302 w 676"/>
                  <a:gd name="T97" fmla="*/ 1305 h 1451"/>
                  <a:gd name="T98" fmla="*/ 309 w 676"/>
                  <a:gd name="T99" fmla="*/ 1317 h 1451"/>
                  <a:gd name="T100" fmla="*/ 324 w 676"/>
                  <a:gd name="T101" fmla="*/ 1326 h 1451"/>
                  <a:gd name="T102" fmla="*/ 418 w 676"/>
                  <a:gd name="T103" fmla="*/ 1296 h 1451"/>
                  <a:gd name="T104" fmla="*/ 413 w 676"/>
                  <a:gd name="T105" fmla="*/ 1378 h 1451"/>
                  <a:gd name="T106" fmla="*/ 428 w 676"/>
                  <a:gd name="T107" fmla="*/ 1386 h 1451"/>
                  <a:gd name="T108" fmla="*/ 443 w 676"/>
                  <a:gd name="T109" fmla="*/ 1388 h 1451"/>
                  <a:gd name="T110" fmla="*/ 529 w 676"/>
                  <a:gd name="T111" fmla="*/ 1415 h 1451"/>
                  <a:gd name="T112" fmla="*/ 539 w 676"/>
                  <a:gd name="T113" fmla="*/ 1427 h 1451"/>
                  <a:gd name="T114" fmla="*/ 557 w 676"/>
                  <a:gd name="T115" fmla="*/ 1431 h 1451"/>
                  <a:gd name="T116" fmla="*/ 598 w 676"/>
                  <a:gd name="T117" fmla="*/ 1383 h 1451"/>
                  <a:gd name="T118" fmla="*/ 659 w 676"/>
                  <a:gd name="T119" fmla="*/ 1448 h 1451"/>
                  <a:gd name="T120" fmla="*/ 671 w 676"/>
                  <a:gd name="T121" fmla="*/ 1398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6" h="1451">
                    <a:moveTo>
                      <a:pt x="673" y="1344"/>
                    </a:moveTo>
                    <a:lnTo>
                      <a:pt x="673" y="1344"/>
                    </a:lnTo>
                    <a:lnTo>
                      <a:pt x="676" y="1276"/>
                    </a:lnTo>
                    <a:lnTo>
                      <a:pt x="676" y="1276"/>
                    </a:lnTo>
                    <a:lnTo>
                      <a:pt x="635" y="1269"/>
                    </a:lnTo>
                    <a:lnTo>
                      <a:pt x="613" y="1265"/>
                    </a:lnTo>
                    <a:lnTo>
                      <a:pt x="592" y="1259"/>
                    </a:lnTo>
                    <a:lnTo>
                      <a:pt x="592" y="1259"/>
                    </a:lnTo>
                    <a:lnTo>
                      <a:pt x="564" y="1252"/>
                    </a:lnTo>
                    <a:lnTo>
                      <a:pt x="537" y="1242"/>
                    </a:lnTo>
                    <a:lnTo>
                      <a:pt x="510" y="1231"/>
                    </a:lnTo>
                    <a:lnTo>
                      <a:pt x="485" y="1219"/>
                    </a:lnTo>
                    <a:lnTo>
                      <a:pt x="460" y="1206"/>
                    </a:lnTo>
                    <a:lnTo>
                      <a:pt x="436" y="1192"/>
                    </a:lnTo>
                    <a:lnTo>
                      <a:pt x="413" y="1176"/>
                    </a:lnTo>
                    <a:lnTo>
                      <a:pt x="392" y="1160"/>
                    </a:lnTo>
                    <a:lnTo>
                      <a:pt x="370" y="1143"/>
                    </a:lnTo>
                    <a:lnTo>
                      <a:pt x="350" y="1124"/>
                    </a:lnTo>
                    <a:lnTo>
                      <a:pt x="330" y="1106"/>
                    </a:lnTo>
                    <a:lnTo>
                      <a:pt x="312" y="1085"/>
                    </a:lnTo>
                    <a:lnTo>
                      <a:pt x="295" y="1064"/>
                    </a:lnTo>
                    <a:lnTo>
                      <a:pt x="278" y="1043"/>
                    </a:lnTo>
                    <a:lnTo>
                      <a:pt x="263" y="1020"/>
                    </a:lnTo>
                    <a:lnTo>
                      <a:pt x="249" y="997"/>
                    </a:lnTo>
                    <a:lnTo>
                      <a:pt x="237" y="973"/>
                    </a:lnTo>
                    <a:lnTo>
                      <a:pt x="225" y="949"/>
                    </a:lnTo>
                    <a:lnTo>
                      <a:pt x="214" y="924"/>
                    </a:lnTo>
                    <a:lnTo>
                      <a:pt x="205" y="899"/>
                    </a:lnTo>
                    <a:lnTo>
                      <a:pt x="196" y="874"/>
                    </a:lnTo>
                    <a:lnTo>
                      <a:pt x="190" y="847"/>
                    </a:lnTo>
                    <a:lnTo>
                      <a:pt x="184" y="821"/>
                    </a:lnTo>
                    <a:lnTo>
                      <a:pt x="179" y="793"/>
                    </a:lnTo>
                    <a:lnTo>
                      <a:pt x="176" y="765"/>
                    </a:lnTo>
                    <a:lnTo>
                      <a:pt x="175" y="739"/>
                    </a:lnTo>
                    <a:lnTo>
                      <a:pt x="174" y="711"/>
                    </a:lnTo>
                    <a:lnTo>
                      <a:pt x="175" y="682"/>
                    </a:lnTo>
                    <a:lnTo>
                      <a:pt x="177" y="655"/>
                    </a:lnTo>
                    <a:lnTo>
                      <a:pt x="181" y="627"/>
                    </a:lnTo>
                    <a:lnTo>
                      <a:pt x="186" y="598"/>
                    </a:lnTo>
                    <a:lnTo>
                      <a:pt x="194" y="570"/>
                    </a:lnTo>
                    <a:lnTo>
                      <a:pt x="194" y="570"/>
                    </a:lnTo>
                    <a:lnTo>
                      <a:pt x="205" y="531"/>
                    </a:lnTo>
                    <a:lnTo>
                      <a:pt x="219" y="495"/>
                    </a:lnTo>
                    <a:lnTo>
                      <a:pt x="237" y="458"/>
                    </a:lnTo>
                    <a:lnTo>
                      <a:pt x="256" y="424"/>
                    </a:lnTo>
                    <a:lnTo>
                      <a:pt x="277" y="391"/>
                    </a:lnTo>
                    <a:lnTo>
                      <a:pt x="300" y="361"/>
                    </a:lnTo>
                    <a:lnTo>
                      <a:pt x="325" y="332"/>
                    </a:lnTo>
                    <a:lnTo>
                      <a:pt x="353" y="306"/>
                    </a:lnTo>
                    <a:lnTo>
                      <a:pt x="380" y="280"/>
                    </a:lnTo>
                    <a:lnTo>
                      <a:pt x="411" y="258"/>
                    </a:lnTo>
                    <a:lnTo>
                      <a:pt x="442" y="236"/>
                    </a:lnTo>
                    <a:lnTo>
                      <a:pt x="476" y="217"/>
                    </a:lnTo>
                    <a:lnTo>
                      <a:pt x="510" y="201"/>
                    </a:lnTo>
                    <a:lnTo>
                      <a:pt x="545" y="187"/>
                    </a:lnTo>
                    <a:lnTo>
                      <a:pt x="581" y="176"/>
                    </a:lnTo>
                    <a:lnTo>
                      <a:pt x="618" y="166"/>
                    </a:lnTo>
                    <a:lnTo>
                      <a:pt x="618" y="166"/>
                    </a:lnTo>
                    <a:lnTo>
                      <a:pt x="616" y="139"/>
                    </a:lnTo>
                    <a:lnTo>
                      <a:pt x="616" y="139"/>
                    </a:lnTo>
                    <a:lnTo>
                      <a:pt x="612" y="103"/>
                    </a:lnTo>
                    <a:lnTo>
                      <a:pt x="610" y="66"/>
                    </a:lnTo>
                    <a:lnTo>
                      <a:pt x="610" y="66"/>
                    </a:lnTo>
                    <a:lnTo>
                      <a:pt x="608" y="66"/>
                    </a:lnTo>
                    <a:lnTo>
                      <a:pt x="608" y="66"/>
                    </a:lnTo>
                    <a:lnTo>
                      <a:pt x="600" y="49"/>
                    </a:lnTo>
                    <a:lnTo>
                      <a:pt x="592" y="36"/>
                    </a:lnTo>
                    <a:lnTo>
                      <a:pt x="582" y="22"/>
                    </a:lnTo>
                    <a:lnTo>
                      <a:pt x="582" y="22"/>
                    </a:lnTo>
                    <a:lnTo>
                      <a:pt x="568" y="6"/>
                    </a:lnTo>
                    <a:lnTo>
                      <a:pt x="568" y="6"/>
                    </a:lnTo>
                    <a:lnTo>
                      <a:pt x="568" y="6"/>
                    </a:lnTo>
                    <a:lnTo>
                      <a:pt x="568" y="6"/>
                    </a:lnTo>
                    <a:lnTo>
                      <a:pt x="568" y="6"/>
                    </a:lnTo>
                    <a:lnTo>
                      <a:pt x="568" y="6"/>
                    </a:lnTo>
                    <a:lnTo>
                      <a:pt x="563" y="2"/>
                    </a:lnTo>
                    <a:lnTo>
                      <a:pt x="563" y="2"/>
                    </a:lnTo>
                    <a:lnTo>
                      <a:pt x="563" y="1"/>
                    </a:lnTo>
                    <a:lnTo>
                      <a:pt x="563" y="1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560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57" y="0"/>
                    </a:lnTo>
                    <a:lnTo>
                      <a:pt x="557" y="0"/>
                    </a:lnTo>
                    <a:lnTo>
                      <a:pt x="555" y="0"/>
                    </a:lnTo>
                    <a:lnTo>
                      <a:pt x="555" y="0"/>
                    </a:lnTo>
                    <a:lnTo>
                      <a:pt x="554" y="0"/>
                    </a:lnTo>
                    <a:lnTo>
                      <a:pt x="554" y="0"/>
                    </a:lnTo>
                    <a:lnTo>
                      <a:pt x="553" y="0"/>
                    </a:lnTo>
                    <a:lnTo>
                      <a:pt x="553" y="0"/>
                    </a:lnTo>
                    <a:lnTo>
                      <a:pt x="552" y="0"/>
                    </a:lnTo>
                    <a:lnTo>
                      <a:pt x="552" y="0"/>
                    </a:lnTo>
                    <a:lnTo>
                      <a:pt x="549" y="1"/>
                    </a:lnTo>
                    <a:lnTo>
                      <a:pt x="549" y="1"/>
                    </a:lnTo>
                    <a:lnTo>
                      <a:pt x="548" y="1"/>
                    </a:lnTo>
                    <a:lnTo>
                      <a:pt x="548" y="1"/>
                    </a:lnTo>
                    <a:lnTo>
                      <a:pt x="545" y="2"/>
                    </a:lnTo>
                    <a:lnTo>
                      <a:pt x="545" y="2"/>
                    </a:lnTo>
                    <a:lnTo>
                      <a:pt x="543" y="2"/>
                    </a:lnTo>
                    <a:lnTo>
                      <a:pt x="543" y="2"/>
                    </a:lnTo>
                    <a:lnTo>
                      <a:pt x="542" y="2"/>
                    </a:lnTo>
                    <a:lnTo>
                      <a:pt x="542" y="2"/>
                    </a:lnTo>
                    <a:lnTo>
                      <a:pt x="539" y="3"/>
                    </a:lnTo>
                    <a:lnTo>
                      <a:pt x="539" y="3"/>
                    </a:lnTo>
                    <a:lnTo>
                      <a:pt x="539" y="3"/>
                    </a:lnTo>
                    <a:lnTo>
                      <a:pt x="539" y="3"/>
                    </a:lnTo>
                    <a:lnTo>
                      <a:pt x="537" y="5"/>
                    </a:lnTo>
                    <a:lnTo>
                      <a:pt x="537" y="5"/>
                    </a:lnTo>
                    <a:lnTo>
                      <a:pt x="537" y="5"/>
                    </a:lnTo>
                    <a:lnTo>
                      <a:pt x="537" y="5"/>
                    </a:lnTo>
                    <a:lnTo>
                      <a:pt x="534" y="6"/>
                    </a:lnTo>
                    <a:lnTo>
                      <a:pt x="534" y="6"/>
                    </a:lnTo>
                    <a:lnTo>
                      <a:pt x="534" y="6"/>
                    </a:lnTo>
                    <a:lnTo>
                      <a:pt x="534" y="6"/>
                    </a:lnTo>
                    <a:lnTo>
                      <a:pt x="533" y="7"/>
                    </a:lnTo>
                    <a:lnTo>
                      <a:pt x="533" y="7"/>
                    </a:lnTo>
                    <a:lnTo>
                      <a:pt x="532" y="8"/>
                    </a:lnTo>
                    <a:lnTo>
                      <a:pt x="532" y="8"/>
                    </a:lnTo>
                    <a:lnTo>
                      <a:pt x="532" y="10"/>
                    </a:lnTo>
                    <a:lnTo>
                      <a:pt x="532" y="10"/>
                    </a:lnTo>
                    <a:lnTo>
                      <a:pt x="530" y="10"/>
                    </a:lnTo>
                    <a:lnTo>
                      <a:pt x="530" y="10"/>
                    </a:lnTo>
                    <a:lnTo>
                      <a:pt x="529" y="13"/>
                    </a:lnTo>
                    <a:lnTo>
                      <a:pt x="529" y="13"/>
                    </a:lnTo>
                    <a:lnTo>
                      <a:pt x="529" y="13"/>
                    </a:lnTo>
                    <a:lnTo>
                      <a:pt x="529" y="13"/>
                    </a:lnTo>
                    <a:lnTo>
                      <a:pt x="528" y="16"/>
                    </a:lnTo>
                    <a:lnTo>
                      <a:pt x="528" y="16"/>
                    </a:lnTo>
                    <a:lnTo>
                      <a:pt x="528" y="17"/>
                    </a:lnTo>
                    <a:lnTo>
                      <a:pt x="528" y="17"/>
                    </a:lnTo>
                    <a:lnTo>
                      <a:pt x="525" y="37"/>
                    </a:lnTo>
                    <a:lnTo>
                      <a:pt x="525" y="37"/>
                    </a:lnTo>
                    <a:lnTo>
                      <a:pt x="523" y="55"/>
                    </a:lnTo>
                    <a:lnTo>
                      <a:pt x="523" y="69"/>
                    </a:lnTo>
                    <a:lnTo>
                      <a:pt x="524" y="89"/>
                    </a:lnTo>
                    <a:lnTo>
                      <a:pt x="524" y="89"/>
                    </a:lnTo>
                    <a:lnTo>
                      <a:pt x="497" y="99"/>
                    </a:lnTo>
                    <a:lnTo>
                      <a:pt x="497" y="99"/>
                    </a:lnTo>
                    <a:lnTo>
                      <a:pt x="485" y="83"/>
                    </a:lnTo>
                    <a:lnTo>
                      <a:pt x="476" y="71"/>
                    </a:lnTo>
                    <a:lnTo>
                      <a:pt x="463" y="60"/>
                    </a:lnTo>
                    <a:lnTo>
                      <a:pt x="463" y="60"/>
                    </a:lnTo>
                    <a:lnTo>
                      <a:pt x="448" y="46"/>
                    </a:lnTo>
                    <a:lnTo>
                      <a:pt x="448" y="46"/>
                    </a:lnTo>
                    <a:lnTo>
                      <a:pt x="448" y="46"/>
                    </a:lnTo>
                    <a:lnTo>
                      <a:pt x="448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5" y="44"/>
                    </a:lnTo>
                    <a:lnTo>
                      <a:pt x="445" y="44"/>
                    </a:lnTo>
                    <a:lnTo>
                      <a:pt x="445" y="44"/>
                    </a:lnTo>
                    <a:lnTo>
                      <a:pt x="445" y="44"/>
                    </a:lnTo>
                    <a:lnTo>
                      <a:pt x="442" y="42"/>
                    </a:lnTo>
                    <a:lnTo>
                      <a:pt x="442" y="42"/>
                    </a:lnTo>
                    <a:lnTo>
                      <a:pt x="441" y="42"/>
                    </a:lnTo>
                    <a:lnTo>
                      <a:pt x="441" y="42"/>
                    </a:lnTo>
                    <a:lnTo>
                      <a:pt x="440" y="41"/>
                    </a:lnTo>
                    <a:lnTo>
                      <a:pt x="440" y="41"/>
                    </a:lnTo>
                    <a:lnTo>
                      <a:pt x="438" y="41"/>
                    </a:lnTo>
                    <a:lnTo>
                      <a:pt x="438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6" y="41"/>
                    </a:lnTo>
                    <a:lnTo>
                      <a:pt x="433" y="42"/>
                    </a:lnTo>
                    <a:lnTo>
                      <a:pt x="433" y="42"/>
                    </a:lnTo>
                    <a:lnTo>
                      <a:pt x="433" y="42"/>
                    </a:lnTo>
                    <a:lnTo>
                      <a:pt x="433" y="42"/>
                    </a:lnTo>
                    <a:lnTo>
                      <a:pt x="431" y="42"/>
                    </a:lnTo>
                    <a:lnTo>
                      <a:pt x="431" y="42"/>
                    </a:lnTo>
                    <a:lnTo>
                      <a:pt x="431" y="42"/>
                    </a:lnTo>
                    <a:lnTo>
                      <a:pt x="431" y="42"/>
                    </a:lnTo>
                    <a:lnTo>
                      <a:pt x="428" y="44"/>
                    </a:lnTo>
                    <a:lnTo>
                      <a:pt x="428" y="44"/>
                    </a:lnTo>
                    <a:lnTo>
                      <a:pt x="427" y="45"/>
                    </a:lnTo>
                    <a:lnTo>
                      <a:pt x="427" y="45"/>
                    </a:lnTo>
                    <a:lnTo>
                      <a:pt x="424" y="46"/>
                    </a:lnTo>
                    <a:lnTo>
                      <a:pt x="424" y="46"/>
                    </a:lnTo>
                    <a:lnTo>
                      <a:pt x="422" y="47"/>
                    </a:lnTo>
                    <a:lnTo>
                      <a:pt x="422" y="47"/>
                    </a:lnTo>
                    <a:lnTo>
                      <a:pt x="421" y="47"/>
                    </a:lnTo>
                    <a:lnTo>
                      <a:pt x="421" y="47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18" y="49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4" y="51"/>
                    </a:lnTo>
                    <a:lnTo>
                      <a:pt x="414" y="51"/>
                    </a:lnTo>
                    <a:lnTo>
                      <a:pt x="414" y="52"/>
                    </a:lnTo>
                    <a:lnTo>
                      <a:pt x="414" y="52"/>
                    </a:lnTo>
                    <a:lnTo>
                      <a:pt x="413" y="54"/>
                    </a:lnTo>
                    <a:lnTo>
                      <a:pt x="413" y="54"/>
                    </a:lnTo>
                    <a:lnTo>
                      <a:pt x="412" y="54"/>
                    </a:lnTo>
                    <a:lnTo>
                      <a:pt x="412" y="54"/>
                    </a:lnTo>
                    <a:lnTo>
                      <a:pt x="412" y="56"/>
                    </a:lnTo>
                    <a:lnTo>
                      <a:pt x="412" y="56"/>
                    </a:lnTo>
                    <a:lnTo>
                      <a:pt x="411" y="56"/>
                    </a:lnTo>
                    <a:lnTo>
                      <a:pt x="411" y="56"/>
                    </a:lnTo>
                    <a:lnTo>
                      <a:pt x="411" y="60"/>
                    </a:lnTo>
                    <a:lnTo>
                      <a:pt x="411" y="60"/>
                    </a:lnTo>
                    <a:lnTo>
                      <a:pt x="411" y="60"/>
                    </a:lnTo>
                    <a:lnTo>
                      <a:pt x="411" y="60"/>
                    </a:lnTo>
                    <a:lnTo>
                      <a:pt x="411" y="64"/>
                    </a:lnTo>
                    <a:lnTo>
                      <a:pt x="411" y="64"/>
                    </a:lnTo>
                    <a:lnTo>
                      <a:pt x="411" y="64"/>
                    </a:lnTo>
                    <a:lnTo>
                      <a:pt x="411" y="64"/>
                    </a:lnTo>
                    <a:lnTo>
                      <a:pt x="411" y="85"/>
                    </a:lnTo>
                    <a:lnTo>
                      <a:pt x="411" y="85"/>
                    </a:lnTo>
                    <a:lnTo>
                      <a:pt x="412" y="102"/>
                    </a:lnTo>
                    <a:lnTo>
                      <a:pt x="414" y="115"/>
                    </a:lnTo>
                    <a:lnTo>
                      <a:pt x="418" y="136"/>
                    </a:lnTo>
                    <a:lnTo>
                      <a:pt x="418" y="136"/>
                    </a:lnTo>
                    <a:lnTo>
                      <a:pt x="394" y="149"/>
                    </a:lnTo>
                    <a:lnTo>
                      <a:pt x="394" y="149"/>
                    </a:lnTo>
                    <a:lnTo>
                      <a:pt x="379" y="136"/>
                    </a:lnTo>
                    <a:lnTo>
                      <a:pt x="368" y="127"/>
                    </a:lnTo>
                    <a:lnTo>
                      <a:pt x="354" y="117"/>
                    </a:lnTo>
                    <a:lnTo>
                      <a:pt x="354" y="117"/>
                    </a:lnTo>
                    <a:lnTo>
                      <a:pt x="336" y="107"/>
                    </a:lnTo>
                    <a:lnTo>
                      <a:pt x="336" y="107"/>
                    </a:lnTo>
                    <a:lnTo>
                      <a:pt x="336" y="107"/>
                    </a:lnTo>
                    <a:lnTo>
                      <a:pt x="336" y="107"/>
                    </a:lnTo>
                    <a:lnTo>
                      <a:pt x="336" y="107"/>
                    </a:lnTo>
                    <a:lnTo>
                      <a:pt x="332" y="105"/>
                    </a:lnTo>
                    <a:lnTo>
                      <a:pt x="332" y="105"/>
                    </a:lnTo>
                    <a:lnTo>
                      <a:pt x="332" y="105"/>
                    </a:lnTo>
                    <a:lnTo>
                      <a:pt x="332" y="105"/>
                    </a:lnTo>
                    <a:lnTo>
                      <a:pt x="330" y="104"/>
                    </a:lnTo>
                    <a:lnTo>
                      <a:pt x="330" y="104"/>
                    </a:lnTo>
                    <a:lnTo>
                      <a:pt x="329" y="104"/>
                    </a:lnTo>
                    <a:lnTo>
                      <a:pt x="329" y="104"/>
                    </a:lnTo>
                    <a:lnTo>
                      <a:pt x="326" y="104"/>
                    </a:lnTo>
                    <a:lnTo>
                      <a:pt x="326" y="104"/>
                    </a:lnTo>
                    <a:lnTo>
                      <a:pt x="326" y="104"/>
                    </a:lnTo>
                    <a:lnTo>
                      <a:pt x="326" y="104"/>
                    </a:lnTo>
                    <a:lnTo>
                      <a:pt x="324" y="104"/>
                    </a:lnTo>
                    <a:lnTo>
                      <a:pt x="324" y="104"/>
                    </a:lnTo>
                    <a:lnTo>
                      <a:pt x="324" y="104"/>
                    </a:lnTo>
                    <a:lnTo>
                      <a:pt x="324" y="104"/>
                    </a:lnTo>
                    <a:lnTo>
                      <a:pt x="321" y="104"/>
                    </a:lnTo>
                    <a:lnTo>
                      <a:pt x="321" y="104"/>
                    </a:lnTo>
                    <a:lnTo>
                      <a:pt x="321" y="105"/>
                    </a:lnTo>
                    <a:lnTo>
                      <a:pt x="321" y="105"/>
                    </a:lnTo>
                    <a:lnTo>
                      <a:pt x="319" y="107"/>
                    </a:lnTo>
                    <a:lnTo>
                      <a:pt x="319" y="107"/>
                    </a:lnTo>
                    <a:lnTo>
                      <a:pt x="319" y="107"/>
                    </a:lnTo>
                    <a:lnTo>
                      <a:pt x="319" y="107"/>
                    </a:lnTo>
                    <a:lnTo>
                      <a:pt x="316" y="108"/>
                    </a:lnTo>
                    <a:lnTo>
                      <a:pt x="316" y="108"/>
                    </a:lnTo>
                    <a:lnTo>
                      <a:pt x="316" y="108"/>
                    </a:lnTo>
                    <a:lnTo>
                      <a:pt x="316" y="108"/>
                    </a:lnTo>
                    <a:lnTo>
                      <a:pt x="314" y="110"/>
                    </a:lnTo>
                    <a:lnTo>
                      <a:pt x="314" y="110"/>
                    </a:lnTo>
                    <a:lnTo>
                      <a:pt x="311" y="112"/>
                    </a:lnTo>
                    <a:lnTo>
                      <a:pt x="311" y="112"/>
                    </a:lnTo>
                    <a:lnTo>
                      <a:pt x="310" y="112"/>
                    </a:lnTo>
                    <a:lnTo>
                      <a:pt x="310" y="112"/>
                    </a:lnTo>
                    <a:lnTo>
                      <a:pt x="307" y="114"/>
                    </a:lnTo>
                    <a:lnTo>
                      <a:pt x="307" y="114"/>
                    </a:lnTo>
                    <a:lnTo>
                      <a:pt x="307" y="114"/>
                    </a:lnTo>
                    <a:lnTo>
                      <a:pt x="307" y="114"/>
                    </a:lnTo>
                    <a:lnTo>
                      <a:pt x="306" y="115"/>
                    </a:lnTo>
                    <a:lnTo>
                      <a:pt x="306" y="115"/>
                    </a:lnTo>
                    <a:lnTo>
                      <a:pt x="305" y="117"/>
                    </a:lnTo>
                    <a:lnTo>
                      <a:pt x="305" y="117"/>
                    </a:lnTo>
                    <a:lnTo>
                      <a:pt x="303" y="118"/>
                    </a:lnTo>
                    <a:lnTo>
                      <a:pt x="303" y="118"/>
                    </a:lnTo>
                    <a:lnTo>
                      <a:pt x="303" y="118"/>
                    </a:lnTo>
                    <a:lnTo>
                      <a:pt x="303" y="118"/>
                    </a:lnTo>
                    <a:lnTo>
                      <a:pt x="302" y="120"/>
                    </a:lnTo>
                    <a:lnTo>
                      <a:pt x="302" y="120"/>
                    </a:lnTo>
                    <a:lnTo>
                      <a:pt x="302" y="120"/>
                    </a:lnTo>
                    <a:lnTo>
                      <a:pt x="302" y="120"/>
                    </a:lnTo>
                    <a:lnTo>
                      <a:pt x="302" y="123"/>
                    </a:lnTo>
                    <a:lnTo>
                      <a:pt x="302" y="123"/>
                    </a:lnTo>
                    <a:lnTo>
                      <a:pt x="302" y="123"/>
                    </a:lnTo>
                    <a:lnTo>
                      <a:pt x="302" y="123"/>
                    </a:lnTo>
                    <a:lnTo>
                      <a:pt x="301" y="127"/>
                    </a:lnTo>
                    <a:lnTo>
                      <a:pt x="301" y="127"/>
                    </a:lnTo>
                    <a:lnTo>
                      <a:pt x="301" y="127"/>
                    </a:lnTo>
                    <a:lnTo>
                      <a:pt x="301" y="127"/>
                    </a:lnTo>
                    <a:lnTo>
                      <a:pt x="302" y="131"/>
                    </a:lnTo>
                    <a:lnTo>
                      <a:pt x="302" y="131"/>
                    </a:lnTo>
                    <a:lnTo>
                      <a:pt x="302" y="131"/>
                    </a:lnTo>
                    <a:lnTo>
                      <a:pt x="302" y="131"/>
                    </a:lnTo>
                    <a:lnTo>
                      <a:pt x="302" y="131"/>
                    </a:lnTo>
                    <a:lnTo>
                      <a:pt x="302" y="131"/>
                    </a:lnTo>
                    <a:lnTo>
                      <a:pt x="306" y="151"/>
                    </a:lnTo>
                    <a:lnTo>
                      <a:pt x="306" y="151"/>
                    </a:lnTo>
                    <a:lnTo>
                      <a:pt x="310" y="167"/>
                    </a:lnTo>
                    <a:lnTo>
                      <a:pt x="315" y="181"/>
                    </a:lnTo>
                    <a:lnTo>
                      <a:pt x="322" y="200"/>
                    </a:lnTo>
                    <a:lnTo>
                      <a:pt x="322" y="200"/>
                    </a:lnTo>
                    <a:lnTo>
                      <a:pt x="301" y="217"/>
                    </a:lnTo>
                    <a:lnTo>
                      <a:pt x="301" y="217"/>
                    </a:lnTo>
                    <a:lnTo>
                      <a:pt x="285" y="206"/>
                    </a:lnTo>
                    <a:lnTo>
                      <a:pt x="272" y="200"/>
                    </a:lnTo>
                    <a:lnTo>
                      <a:pt x="256" y="192"/>
                    </a:lnTo>
                    <a:lnTo>
                      <a:pt x="256" y="192"/>
                    </a:lnTo>
                    <a:lnTo>
                      <a:pt x="237" y="185"/>
                    </a:lnTo>
                    <a:lnTo>
                      <a:pt x="237" y="185"/>
                    </a:lnTo>
                    <a:lnTo>
                      <a:pt x="237" y="185"/>
                    </a:lnTo>
                    <a:lnTo>
                      <a:pt x="237" y="185"/>
                    </a:lnTo>
                    <a:lnTo>
                      <a:pt x="235" y="185"/>
                    </a:lnTo>
                    <a:lnTo>
                      <a:pt x="235" y="185"/>
                    </a:lnTo>
                    <a:lnTo>
                      <a:pt x="233" y="185"/>
                    </a:lnTo>
                    <a:lnTo>
                      <a:pt x="233" y="185"/>
                    </a:lnTo>
                    <a:lnTo>
                      <a:pt x="233" y="185"/>
                    </a:lnTo>
                    <a:lnTo>
                      <a:pt x="233" y="185"/>
                    </a:lnTo>
                    <a:lnTo>
                      <a:pt x="229" y="183"/>
                    </a:lnTo>
                    <a:lnTo>
                      <a:pt x="229" y="183"/>
                    </a:lnTo>
                    <a:lnTo>
                      <a:pt x="229" y="183"/>
                    </a:lnTo>
                    <a:lnTo>
                      <a:pt x="229" y="183"/>
                    </a:lnTo>
                    <a:lnTo>
                      <a:pt x="227" y="185"/>
                    </a:lnTo>
                    <a:lnTo>
                      <a:pt x="227" y="185"/>
                    </a:lnTo>
                    <a:lnTo>
                      <a:pt x="227" y="185"/>
                    </a:lnTo>
                    <a:lnTo>
                      <a:pt x="227" y="185"/>
                    </a:lnTo>
                    <a:lnTo>
                      <a:pt x="224" y="185"/>
                    </a:lnTo>
                    <a:lnTo>
                      <a:pt x="224" y="185"/>
                    </a:lnTo>
                    <a:lnTo>
                      <a:pt x="223" y="185"/>
                    </a:lnTo>
                    <a:lnTo>
                      <a:pt x="223" y="185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22" y="186"/>
                    </a:lnTo>
                    <a:lnTo>
                      <a:pt x="219" y="188"/>
                    </a:lnTo>
                    <a:lnTo>
                      <a:pt x="219" y="188"/>
                    </a:lnTo>
                    <a:lnTo>
                      <a:pt x="219" y="188"/>
                    </a:lnTo>
                    <a:lnTo>
                      <a:pt x="219" y="188"/>
                    </a:lnTo>
                    <a:lnTo>
                      <a:pt x="217" y="190"/>
                    </a:lnTo>
                    <a:lnTo>
                      <a:pt x="217" y="190"/>
                    </a:lnTo>
                    <a:lnTo>
                      <a:pt x="217" y="191"/>
                    </a:lnTo>
                    <a:lnTo>
                      <a:pt x="217" y="191"/>
                    </a:lnTo>
                    <a:lnTo>
                      <a:pt x="214" y="192"/>
                    </a:lnTo>
                    <a:lnTo>
                      <a:pt x="214" y="192"/>
                    </a:lnTo>
                    <a:lnTo>
                      <a:pt x="213" y="195"/>
                    </a:lnTo>
                    <a:lnTo>
                      <a:pt x="213" y="195"/>
                    </a:lnTo>
                    <a:lnTo>
                      <a:pt x="212" y="196"/>
                    </a:lnTo>
                    <a:lnTo>
                      <a:pt x="212" y="196"/>
                    </a:lnTo>
                    <a:lnTo>
                      <a:pt x="210" y="197"/>
                    </a:lnTo>
                    <a:lnTo>
                      <a:pt x="210" y="197"/>
                    </a:lnTo>
                    <a:lnTo>
                      <a:pt x="209" y="197"/>
                    </a:lnTo>
                    <a:lnTo>
                      <a:pt x="209" y="197"/>
                    </a:lnTo>
                    <a:lnTo>
                      <a:pt x="208" y="200"/>
                    </a:lnTo>
                    <a:lnTo>
                      <a:pt x="208" y="200"/>
                    </a:lnTo>
                    <a:lnTo>
                      <a:pt x="208" y="200"/>
                    </a:lnTo>
                    <a:lnTo>
                      <a:pt x="208" y="200"/>
                    </a:lnTo>
                    <a:lnTo>
                      <a:pt x="206" y="202"/>
                    </a:lnTo>
                    <a:lnTo>
                      <a:pt x="206" y="202"/>
                    </a:lnTo>
                    <a:lnTo>
                      <a:pt x="206" y="202"/>
                    </a:lnTo>
                    <a:lnTo>
                      <a:pt x="206" y="202"/>
                    </a:lnTo>
                    <a:lnTo>
                      <a:pt x="205" y="205"/>
                    </a:lnTo>
                    <a:lnTo>
                      <a:pt x="205" y="205"/>
                    </a:lnTo>
                    <a:lnTo>
                      <a:pt x="205" y="205"/>
                    </a:lnTo>
                    <a:lnTo>
                      <a:pt x="205" y="205"/>
                    </a:lnTo>
                    <a:lnTo>
                      <a:pt x="205" y="207"/>
                    </a:lnTo>
                    <a:lnTo>
                      <a:pt x="205" y="207"/>
                    </a:lnTo>
                    <a:lnTo>
                      <a:pt x="205" y="207"/>
                    </a:lnTo>
                    <a:lnTo>
                      <a:pt x="205" y="207"/>
                    </a:lnTo>
                    <a:lnTo>
                      <a:pt x="206" y="215"/>
                    </a:lnTo>
                    <a:lnTo>
                      <a:pt x="206" y="215"/>
                    </a:lnTo>
                    <a:lnTo>
                      <a:pt x="206" y="215"/>
                    </a:lnTo>
                    <a:lnTo>
                      <a:pt x="206" y="215"/>
                    </a:lnTo>
                    <a:lnTo>
                      <a:pt x="214" y="235"/>
                    </a:lnTo>
                    <a:lnTo>
                      <a:pt x="214" y="235"/>
                    </a:lnTo>
                    <a:lnTo>
                      <a:pt x="222" y="250"/>
                    </a:lnTo>
                    <a:lnTo>
                      <a:pt x="228" y="263"/>
                    </a:lnTo>
                    <a:lnTo>
                      <a:pt x="239" y="279"/>
                    </a:lnTo>
                    <a:lnTo>
                      <a:pt x="239" y="279"/>
                    </a:lnTo>
                    <a:lnTo>
                      <a:pt x="222" y="301"/>
                    </a:lnTo>
                    <a:lnTo>
                      <a:pt x="222" y="301"/>
                    </a:lnTo>
                    <a:lnTo>
                      <a:pt x="203" y="293"/>
                    </a:lnTo>
                    <a:lnTo>
                      <a:pt x="189" y="288"/>
                    </a:lnTo>
                    <a:lnTo>
                      <a:pt x="172" y="284"/>
                    </a:lnTo>
                    <a:lnTo>
                      <a:pt x="172" y="284"/>
                    </a:lnTo>
                    <a:lnTo>
                      <a:pt x="152" y="280"/>
                    </a:lnTo>
                    <a:lnTo>
                      <a:pt x="152" y="280"/>
                    </a:lnTo>
                    <a:lnTo>
                      <a:pt x="151" y="280"/>
                    </a:lnTo>
                    <a:lnTo>
                      <a:pt x="151" y="280"/>
                    </a:lnTo>
                    <a:lnTo>
                      <a:pt x="147" y="280"/>
                    </a:lnTo>
                    <a:lnTo>
                      <a:pt x="147" y="280"/>
                    </a:lnTo>
                    <a:lnTo>
                      <a:pt x="147" y="280"/>
                    </a:lnTo>
                    <a:lnTo>
                      <a:pt x="147" y="280"/>
                    </a:lnTo>
                    <a:lnTo>
                      <a:pt x="145" y="280"/>
                    </a:lnTo>
                    <a:lnTo>
                      <a:pt x="145" y="280"/>
                    </a:lnTo>
                    <a:lnTo>
                      <a:pt x="143" y="280"/>
                    </a:lnTo>
                    <a:lnTo>
                      <a:pt x="143" y="280"/>
                    </a:lnTo>
                    <a:lnTo>
                      <a:pt x="142" y="280"/>
                    </a:lnTo>
                    <a:lnTo>
                      <a:pt x="142" y="280"/>
                    </a:lnTo>
                    <a:lnTo>
                      <a:pt x="141" y="280"/>
                    </a:lnTo>
                    <a:lnTo>
                      <a:pt x="141" y="280"/>
                    </a:lnTo>
                    <a:lnTo>
                      <a:pt x="140" y="282"/>
                    </a:lnTo>
                    <a:lnTo>
                      <a:pt x="140" y="282"/>
                    </a:lnTo>
                    <a:lnTo>
                      <a:pt x="140" y="283"/>
                    </a:lnTo>
                    <a:lnTo>
                      <a:pt x="140" y="283"/>
                    </a:lnTo>
                    <a:lnTo>
                      <a:pt x="137" y="283"/>
                    </a:lnTo>
                    <a:lnTo>
                      <a:pt x="137" y="283"/>
                    </a:lnTo>
                    <a:lnTo>
                      <a:pt x="137" y="284"/>
                    </a:lnTo>
                    <a:lnTo>
                      <a:pt x="137" y="284"/>
                    </a:lnTo>
                    <a:lnTo>
                      <a:pt x="136" y="285"/>
                    </a:lnTo>
                    <a:lnTo>
                      <a:pt x="136" y="285"/>
                    </a:lnTo>
                    <a:lnTo>
                      <a:pt x="135" y="287"/>
                    </a:lnTo>
                    <a:lnTo>
                      <a:pt x="135" y="287"/>
                    </a:lnTo>
                    <a:lnTo>
                      <a:pt x="133" y="288"/>
                    </a:lnTo>
                    <a:lnTo>
                      <a:pt x="133" y="288"/>
                    </a:lnTo>
                    <a:lnTo>
                      <a:pt x="133" y="289"/>
                    </a:lnTo>
                    <a:lnTo>
                      <a:pt x="133" y="289"/>
                    </a:lnTo>
                    <a:lnTo>
                      <a:pt x="132" y="292"/>
                    </a:lnTo>
                    <a:lnTo>
                      <a:pt x="132" y="292"/>
                    </a:lnTo>
                    <a:lnTo>
                      <a:pt x="130" y="294"/>
                    </a:lnTo>
                    <a:lnTo>
                      <a:pt x="130" y="294"/>
                    </a:lnTo>
                    <a:lnTo>
                      <a:pt x="130" y="294"/>
                    </a:lnTo>
                    <a:lnTo>
                      <a:pt x="130" y="294"/>
                    </a:lnTo>
                    <a:lnTo>
                      <a:pt x="128" y="297"/>
                    </a:lnTo>
                    <a:lnTo>
                      <a:pt x="128" y="297"/>
                    </a:lnTo>
                    <a:lnTo>
                      <a:pt x="127" y="297"/>
                    </a:lnTo>
                    <a:lnTo>
                      <a:pt x="127" y="297"/>
                    </a:lnTo>
                    <a:lnTo>
                      <a:pt x="126" y="299"/>
                    </a:lnTo>
                    <a:lnTo>
                      <a:pt x="126" y="299"/>
                    </a:lnTo>
                    <a:lnTo>
                      <a:pt x="126" y="299"/>
                    </a:lnTo>
                    <a:lnTo>
                      <a:pt x="126" y="299"/>
                    </a:lnTo>
                    <a:lnTo>
                      <a:pt x="126" y="302"/>
                    </a:lnTo>
                    <a:lnTo>
                      <a:pt x="126" y="302"/>
                    </a:lnTo>
                    <a:lnTo>
                      <a:pt x="126" y="302"/>
                    </a:lnTo>
                    <a:lnTo>
                      <a:pt x="126" y="302"/>
                    </a:lnTo>
                    <a:lnTo>
                      <a:pt x="125" y="304"/>
                    </a:lnTo>
                    <a:lnTo>
                      <a:pt x="125" y="304"/>
                    </a:lnTo>
                    <a:lnTo>
                      <a:pt x="125" y="304"/>
                    </a:lnTo>
                    <a:lnTo>
                      <a:pt x="125" y="304"/>
                    </a:lnTo>
                    <a:lnTo>
                      <a:pt x="126" y="307"/>
                    </a:lnTo>
                    <a:lnTo>
                      <a:pt x="126" y="307"/>
                    </a:lnTo>
                    <a:lnTo>
                      <a:pt x="126" y="308"/>
                    </a:lnTo>
                    <a:lnTo>
                      <a:pt x="126" y="308"/>
                    </a:lnTo>
                    <a:lnTo>
                      <a:pt x="126" y="311"/>
                    </a:lnTo>
                    <a:lnTo>
                      <a:pt x="126" y="311"/>
                    </a:lnTo>
                    <a:lnTo>
                      <a:pt x="126" y="311"/>
                    </a:lnTo>
                    <a:lnTo>
                      <a:pt x="126" y="311"/>
                    </a:lnTo>
                    <a:lnTo>
                      <a:pt x="128" y="314"/>
                    </a:lnTo>
                    <a:lnTo>
                      <a:pt x="128" y="314"/>
                    </a:lnTo>
                    <a:lnTo>
                      <a:pt x="128" y="314"/>
                    </a:lnTo>
                    <a:lnTo>
                      <a:pt x="128" y="314"/>
                    </a:lnTo>
                    <a:lnTo>
                      <a:pt x="138" y="332"/>
                    </a:lnTo>
                    <a:lnTo>
                      <a:pt x="138" y="332"/>
                    </a:lnTo>
                    <a:lnTo>
                      <a:pt x="149" y="346"/>
                    </a:lnTo>
                    <a:lnTo>
                      <a:pt x="157" y="357"/>
                    </a:lnTo>
                    <a:lnTo>
                      <a:pt x="171" y="372"/>
                    </a:lnTo>
                    <a:lnTo>
                      <a:pt x="171" y="372"/>
                    </a:lnTo>
                    <a:lnTo>
                      <a:pt x="157" y="396"/>
                    </a:lnTo>
                    <a:lnTo>
                      <a:pt x="157" y="396"/>
                    </a:lnTo>
                    <a:lnTo>
                      <a:pt x="137" y="393"/>
                    </a:lnTo>
                    <a:lnTo>
                      <a:pt x="123" y="390"/>
                    </a:lnTo>
                    <a:lnTo>
                      <a:pt x="107" y="389"/>
                    </a:lnTo>
                    <a:lnTo>
                      <a:pt x="107" y="389"/>
                    </a:lnTo>
                    <a:lnTo>
                      <a:pt x="86" y="389"/>
                    </a:lnTo>
                    <a:lnTo>
                      <a:pt x="86" y="389"/>
                    </a:lnTo>
                    <a:lnTo>
                      <a:pt x="86" y="389"/>
                    </a:lnTo>
                    <a:lnTo>
                      <a:pt x="86" y="389"/>
                    </a:lnTo>
                    <a:lnTo>
                      <a:pt x="84" y="389"/>
                    </a:lnTo>
                    <a:lnTo>
                      <a:pt x="84" y="389"/>
                    </a:lnTo>
                    <a:lnTo>
                      <a:pt x="82" y="389"/>
                    </a:lnTo>
                    <a:lnTo>
                      <a:pt x="82" y="389"/>
                    </a:lnTo>
                    <a:lnTo>
                      <a:pt x="80" y="389"/>
                    </a:lnTo>
                    <a:lnTo>
                      <a:pt x="80" y="389"/>
                    </a:lnTo>
                    <a:lnTo>
                      <a:pt x="78" y="390"/>
                    </a:lnTo>
                    <a:lnTo>
                      <a:pt x="78" y="390"/>
                    </a:lnTo>
                    <a:lnTo>
                      <a:pt x="78" y="390"/>
                    </a:lnTo>
                    <a:lnTo>
                      <a:pt x="78" y="390"/>
                    </a:lnTo>
                    <a:lnTo>
                      <a:pt x="75" y="391"/>
                    </a:lnTo>
                    <a:lnTo>
                      <a:pt x="75" y="391"/>
                    </a:lnTo>
                    <a:lnTo>
                      <a:pt x="75" y="391"/>
                    </a:lnTo>
                    <a:lnTo>
                      <a:pt x="75" y="391"/>
                    </a:lnTo>
                    <a:lnTo>
                      <a:pt x="73" y="393"/>
                    </a:lnTo>
                    <a:lnTo>
                      <a:pt x="73" y="393"/>
                    </a:lnTo>
                    <a:lnTo>
                      <a:pt x="73" y="393"/>
                    </a:lnTo>
                    <a:lnTo>
                      <a:pt x="73" y="393"/>
                    </a:lnTo>
                    <a:lnTo>
                      <a:pt x="72" y="394"/>
                    </a:lnTo>
                    <a:lnTo>
                      <a:pt x="72" y="394"/>
                    </a:lnTo>
                    <a:lnTo>
                      <a:pt x="72" y="395"/>
                    </a:lnTo>
                    <a:lnTo>
                      <a:pt x="72" y="395"/>
                    </a:lnTo>
                    <a:lnTo>
                      <a:pt x="70" y="396"/>
                    </a:lnTo>
                    <a:lnTo>
                      <a:pt x="70" y="396"/>
                    </a:lnTo>
                    <a:lnTo>
                      <a:pt x="70" y="398"/>
                    </a:lnTo>
                    <a:lnTo>
                      <a:pt x="70" y="398"/>
                    </a:lnTo>
                    <a:lnTo>
                      <a:pt x="69" y="399"/>
                    </a:lnTo>
                    <a:lnTo>
                      <a:pt x="69" y="399"/>
                    </a:lnTo>
                    <a:lnTo>
                      <a:pt x="68" y="400"/>
                    </a:lnTo>
                    <a:lnTo>
                      <a:pt x="68" y="400"/>
                    </a:lnTo>
                    <a:lnTo>
                      <a:pt x="67" y="403"/>
                    </a:lnTo>
                    <a:lnTo>
                      <a:pt x="67" y="403"/>
                    </a:lnTo>
                    <a:lnTo>
                      <a:pt x="65" y="405"/>
                    </a:lnTo>
                    <a:lnTo>
                      <a:pt x="65" y="405"/>
                    </a:lnTo>
                    <a:lnTo>
                      <a:pt x="65" y="406"/>
                    </a:lnTo>
                    <a:lnTo>
                      <a:pt x="65" y="406"/>
                    </a:lnTo>
                    <a:lnTo>
                      <a:pt x="64" y="409"/>
                    </a:lnTo>
                    <a:lnTo>
                      <a:pt x="64" y="409"/>
                    </a:lnTo>
                    <a:lnTo>
                      <a:pt x="64" y="409"/>
                    </a:lnTo>
                    <a:lnTo>
                      <a:pt x="64" y="409"/>
                    </a:lnTo>
                    <a:lnTo>
                      <a:pt x="64" y="411"/>
                    </a:lnTo>
                    <a:lnTo>
                      <a:pt x="64" y="411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3" y="414"/>
                    </a:lnTo>
                    <a:lnTo>
                      <a:pt x="63" y="414"/>
                    </a:lnTo>
                    <a:lnTo>
                      <a:pt x="63" y="414"/>
                    </a:lnTo>
                    <a:lnTo>
                      <a:pt x="63" y="414"/>
                    </a:lnTo>
                    <a:lnTo>
                      <a:pt x="63" y="416"/>
                    </a:lnTo>
                    <a:lnTo>
                      <a:pt x="63" y="416"/>
                    </a:lnTo>
                    <a:lnTo>
                      <a:pt x="63" y="418"/>
                    </a:lnTo>
                    <a:lnTo>
                      <a:pt x="63" y="418"/>
                    </a:lnTo>
                    <a:lnTo>
                      <a:pt x="64" y="419"/>
                    </a:lnTo>
                    <a:lnTo>
                      <a:pt x="64" y="419"/>
                    </a:lnTo>
                    <a:lnTo>
                      <a:pt x="64" y="420"/>
                    </a:lnTo>
                    <a:lnTo>
                      <a:pt x="64" y="420"/>
                    </a:lnTo>
                    <a:lnTo>
                      <a:pt x="68" y="425"/>
                    </a:lnTo>
                    <a:lnTo>
                      <a:pt x="68" y="425"/>
                    </a:lnTo>
                    <a:lnTo>
                      <a:pt x="68" y="427"/>
                    </a:lnTo>
                    <a:lnTo>
                      <a:pt x="68" y="427"/>
                    </a:lnTo>
                    <a:lnTo>
                      <a:pt x="68" y="427"/>
                    </a:lnTo>
                    <a:lnTo>
                      <a:pt x="82" y="442"/>
                    </a:lnTo>
                    <a:lnTo>
                      <a:pt x="82" y="442"/>
                    </a:lnTo>
                    <a:lnTo>
                      <a:pt x="93" y="454"/>
                    </a:lnTo>
                    <a:lnTo>
                      <a:pt x="104" y="463"/>
                    </a:lnTo>
                    <a:lnTo>
                      <a:pt x="121" y="476"/>
                    </a:lnTo>
                    <a:lnTo>
                      <a:pt x="121" y="476"/>
                    </a:lnTo>
                    <a:lnTo>
                      <a:pt x="111" y="502"/>
                    </a:lnTo>
                    <a:lnTo>
                      <a:pt x="111" y="502"/>
                    </a:lnTo>
                    <a:lnTo>
                      <a:pt x="91" y="501"/>
                    </a:lnTo>
                    <a:lnTo>
                      <a:pt x="77" y="502"/>
                    </a:lnTo>
                    <a:lnTo>
                      <a:pt x="59" y="503"/>
                    </a:lnTo>
                    <a:lnTo>
                      <a:pt x="59" y="503"/>
                    </a:lnTo>
                    <a:lnTo>
                      <a:pt x="48" y="505"/>
                    </a:lnTo>
                    <a:lnTo>
                      <a:pt x="39" y="507"/>
                    </a:lnTo>
                    <a:lnTo>
                      <a:pt x="39" y="507"/>
                    </a:lnTo>
                    <a:lnTo>
                      <a:pt x="39" y="506"/>
                    </a:lnTo>
                    <a:lnTo>
                      <a:pt x="39" y="506"/>
                    </a:lnTo>
                    <a:lnTo>
                      <a:pt x="38" y="507"/>
                    </a:lnTo>
                    <a:lnTo>
                      <a:pt x="38" y="507"/>
                    </a:lnTo>
                    <a:lnTo>
                      <a:pt x="31" y="508"/>
                    </a:lnTo>
                    <a:lnTo>
                      <a:pt x="31" y="508"/>
                    </a:lnTo>
                    <a:lnTo>
                      <a:pt x="31" y="510"/>
                    </a:lnTo>
                    <a:lnTo>
                      <a:pt x="31" y="510"/>
                    </a:lnTo>
                    <a:lnTo>
                      <a:pt x="29" y="511"/>
                    </a:lnTo>
                    <a:lnTo>
                      <a:pt x="29" y="511"/>
                    </a:lnTo>
                    <a:lnTo>
                      <a:pt x="29" y="511"/>
                    </a:lnTo>
                    <a:lnTo>
                      <a:pt x="29" y="511"/>
                    </a:lnTo>
                    <a:lnTo>
                      <a:pt x="28" y="512"/>
                    </a:lnTo>
                    <a:lnTo>
                      <a:pt x="28" y="512"/>
                    </a:lnTo>
                    <a:lnTo>
                      <a:pt x="28" y="513"/>
                    </a:lnTo>
                    <a:lnTo>
                      <a:pt x="28" y="513"/>
                    </a:lnTo>
                    <a:lnTo>
                      <a:pt x="26" y="515"/>
                    </a:lnTo>
                    <a:lnTo>
                      <a:pt x="26" y="515"/>
                    </a:lnTo>
                    <a:lnTo>
                      <a:pt x="26" y="515"/>
                    </a:lnTo>
                    <a:lnTo>
                      <a:pt x="26" y="515"/>
                    </a:lnTo>
                    <a:lnTo>
                      <a:pt x="25" y="517"/>
                    </a:lnTo>
                    <a:lnTo>
                      <a:pt x="25" y="517"/>
                    </a:lnTo>
                    <a:lnTo>
                      <a:pt x="25" y="517"/>
                    </a:lnTo>
                    <a:lnTo>
                      <a:pt x="25" y="517"/>
                    </a:lnTo>
                    <a:lnTo>
                      <a:pt x="24" y="520"/>
                    </a:lnTo>
                    <a:lnTo>
                      <a:pt x="24" y="520"/>
                    </a:lnTo>
                    <a:lnTo>
                      <a:pt x="24" y="521"/>
                    </a:lnTo>
                    <a:lnTo>
                      <a:pt x="24" y="521"/>
                    </a:lnTo>
                    <a:lnTo>
                      <a:pt x="23" y="524"/>
                    </a:lnTo>
                    <a:lnTo>
                      <a:pt x="23" y="524"/>
                    </a:lnTo>
                    <a:lnTo>
                      <a:pt x="23" y="527"/>
                    </a:lnTo>
                    <a:lnTo>
                      <a:pt x="23" y="527"/>
                    </a:lnTo>
                    <a:lnTo>
                      <a:pt x="23" y="527"/>
                    </a:lnTo>
                    <a:lnTo>
                      <a:pt x="23" y="527"/>
                    </a:lnTo>
                    <a:lnTo>
                      <a:pt x="21" y="530"/>
                    </a:lnTo>
                    <a:lnTo>
                      <a:pt x="21" y="530"/>
                    </a:lnTo>
                    <a:lnTo>
                      <a:pt x="21" y="531"/>
                    </a:lnTo>
                    <a:lnTo>
                      <a:pt x="21" y="531"/>
                    </a:lnTo>
                    <a:lnTo>
                      <a:pt x="21" y="534"/>
                    </a:lnTo>
                    <a:lnTo>
                      <a:pt x="21" y="534"/>
                    </a:lnTo>
                    <a:lnTo>
                      <a:pt x="21" y="534"/>
                    </a:lnTo>
                    <a:lnTo>
                      <a:pt x="21" y="534"/>
                    </a:lnTo>
                    <a:lnTo>
                      <a:pt x="21" y="536"/>
                    </a:lnTo>
                    <a:lnTo>
                      <a:pt x="21" y="536"/>
                    </a:lnTo>
                    <a:lnTo>
                      <a:pt x="21" y="536"/>
                    </a:lnTo>
                    <a:lnTo>
                      <a:pt x="21" y="536"/>
                    </a:lnTo>
                    <a:lnTo>
                      <a:pt x="21" y="539"/>
                    </a:lnTo>
                    <a:lnTo>
                      <a:pt x="21" y="539"/>
                    </a:lnTo>
                    <a:lnTo>
                      <a:pt x="21" y="539"/>
                    </a:lnTo>
                    <a:lnTo>
                      <a:pt x="21" y="539"/>
                    </a:lnTo>
                    <a:lnTo>
                      <a:pt x="23" y="541"/>
                    </a:lnTo>
                    <a:lnTo>
                      <a:pt x="23" y="541"/>
                    </a:lnTo>
                    <a:lnTo>
                      <a:pt x="23" y="541"/>
                    </a:lnTo>
                    <a:lnTo>
                      <a:pt x="23" y="541"/>
                    </a:lnTo>
                    <a:lnTo>
                      <a:pt x="25" y="544"/>
                    </a:lnTo>
                    <a:lnTo>
                      <a:pt x="25" y="544"/>
                    </a:lnTo>
                    <a:lnTo>
                      <a:pt x="25" y="544"/>
                    </a:lnTo>
                    <a:lnTo>
                      <a:pt x="25" y="544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28" y="546"/>
                    </a:lnTo>
                    <a:lnTo>
                      <a:pt x="34" y="553"/>
                    </a:lnTo>
                    <a:lnTo>
                      <a:pt x="44" y="560"/>
                    </a:lnTo>
                    <a:lnTo>
                      <a:pt x="44" y="560"/>
                    </a:lnTo>
                    <a:lnTo>
                      <a:pt x="58" y="570"/>
                    </a:lnTo>
                    <a:lnTo>
                      <a:pt x="70" y="578"/>
                    </a:lnTo>
                    <a:lnTo>
                      <a:pt x="88" y="587"/>
                    </a:lnTo>
                    <a:lnTo>
                      <a:pt x="88" y="587"/>
                    </a:lnTo>
                    <a:lnTo>
                      <a:pt x="83" y="614"/>
                    </a:lnTo>
                    <a:lnTo>
                      <a:pt x="83" y="614"/>
                    </a:lnTo>
                    <a:lnTo>
                      <a:pt x="63" y="617"/>
                    </a:lnTo>
                    <a:lnTo>
                      <a:pt x="49" y="619"/>
                    </a:lnTo>
                    <a:lnTo>
                      <a:pt x="33" y="624"/>
                    </a:lnTo>
                    <a:lnTo>
                      <a:pt x="33" y="624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12" y="631"/>
                    </a:lnTo>
                    <a:lnTo>
                      <a:pt x="9" y="633"/>
                    </a:lnTo>
                    <a:lnTo>
                      <a:pt x="9" y="633"/>
                    </a:lnTo>
                    <a:lnTo>
                      <a:pt x="9" y="633"/>
                    </a:lnTo>
                    <a:lnTo>
                      <a:pt x="9" y="633"/>
                    </a:lnTo>
                    <a:lnTo>
                      <a:pt x="6" y="634"/>
                    </a:lnTo>
                    <a:lnTo>
                      <a:pt x="6" y="634"/>
                    </a:lnTo>
                    <a:lnTo>
                      <a:pt x="6" y="634"/>
                    </a:lnTo>
                    <a:lnTo>
                      <a:pt x="6" y="634"/>
                    </a:lnTo>
                    <a:lnTo>
                      <a:pt x="5" y="637"/>
                    </a:lnTo>
                    <a:lnTo>
                      <a:pt x="5" y="637"/>
                    </a:lnTo>
                    <a:lnTo>
                      <a:pt x="4" y="637"/>
                    </a:lnTo>
                    <a:lnTo>
                      <a:pt x="4" y="637"/>
                    </a:lnTo>
                    <a:lnTo>
                      <a:pt x="2" y="638"/>
                    </a:lnTo>
                    <a:lnTo>
                      <a:pt x="2" y="638"/>
                    </a:lnTo>
                    <a:lnTo>
                      <a:pt x="2" y="639"/>
                    </a:lnTo>
                    <a:lnTo>
                      <a:pt x="2" y="639"/>
                    </a:lnTo>
                    <a:lnTo>
                      <a:pt x="2" y="641"/>
                    </a:lnTo>
                    <a:lnTo>
                      <a:pt x="2" y="641"/>
                    </a:lnTo>
                    <a:lnTo>
                      <a:pt x="2" y="642"/>
                    </a:lnTo>
                    <a:lnTo>
                      <a:pt x="2" y="642"/>
                    </a:lnTo>
                    <a:lnTo>
                      <a:pt x="1" y="644"/>
                    </a:lnTo>
                    <a:lnTo>
                      <a:pt x="1" y="644"/>
                    </a:lnTo>
                    <a:lnTo>
                      <a:pt x="1" y="644"/>
                    </a:lnTo>
                    <a:lnTo>
                      <a:pt x="1" y="644"/>
                    </a:lnTo>
                    <a:lnTo>
                      <a:pt x="1" y="647"/>
                    </a:lnTo>
                    <a:lnTo>
                      <a:pt x="1" y="647"/>
                    </a:lnTo>
                    <a:lnTo>
                      <a:pt x="1" y="648"/>
                    </a:lnTo>
                    <a:lnTo>
                      <a:pt x="1" y="648"/>
                    </a:lnTo>
                    <a:lnTo>
                      <a:pt x="1" y="651"/>
                    </a:lnTo>
                    <a:lnTo>
                      <a:pt x="1" y="651"/>
                    </a:lnTo>
                    <a:lnTo>
                      <a:pt x="0" y="653"/>
                    </a:lnTo>
                    <a:lnTo>
                      <a:pt x="0" y="653"/>
                    </a:lnTo>
                    <a:lnTo>
                      <a:pt x="0" y="655"/>
                    </a:lnTo>
                    <a:lnTo>
                      <a:pt x="0" y="655"/>
                    </a:lnTo>
                    <a:lnTo>
                      <a:pt x="0" y="657"/>
                    </a:lnTo>
                    <a:lnTo>
                      <a:pt x="0" y="657"/>
                    </a:lnTo>
                    <a:lnTo>
                      <a:pt x="0" y="658"/>
                    </a:lnTo>
                    <a:lnTo>
                      <a:pt x="0" y="658"/>
                    </a:lnTo>
                    <a:lnTo>
                      <a:pt x="0" y="661"/>
                    </a:lnTo>
                    <a:lnTo>
                      <a:pt x="0" y="661"/>
                    </a:lnTo>
                    <a:lnTo>
                      <a:pt x="0" y="661"/>
                    </a:lnTo>
                    <a:lnTo>
                      <a:pt x="0" y="661"/>
                    </a:lnTo>
                    <a:lnTo>
                      <a:pt x="1" y="662"/>
                    </a:lnTo>
                    <a:lnTo>
                      <a:pt x="1" y="662"/>
                    </a:lnTo>
                    <a:lnTo>
                      <a:pt x="1" y="663"/>
                    </a:lnTo>
                    <a:lnTo>
                      <a:pt x="1" y="663"/>
                    </a:lnTo>
                    <a:lnTo>
                      <a:pt x="1" y="665"/>
                    </a:lnTo>
                    <a:lnTo>
                      <a:pt x="1" y="665"/>
                    </a:lnTo>
                    <a:lnTo>
                      <a:pt x="2" y="666"/>
                    </a:lnTo>
                    <a:lnTo>
                      <a:pt x="2" y="666"/>
                    </a:lnTo>
                    <a:lnTo>
                      <a:pt x="4" y="667"/>
                    </a:lnTo>
                    <a:lnTo>
                      <a:pt x="4" y="667"/>
                    </a:lnTo>
                    <a:lnTo>
                      <a:pt x="4" y="668"/>
                    </a:lnTo>
                    <a:lnTo>
                      <a:pt x="4" y="668"/>
                    </a:lnTo>
                    <a:lnTo>
                      <a:pt x="5" y="670"/>
                    </a:lnTo>
                    <a:lnTo>
                      <a:pt x="5" y="670"/>
                    </a:lnTo>
                    <a:lnTo>
                      <a:pt x="6" y="670"/>
                    </a:lnTo>
                    <a:lnTo>
                      <a:pt x="6" y="670"/>
                    </a:lnTo>
                    <a:lnTo>
                      <a:pt x="9" y="672"/>
                    </a:lnTo>
                    <a:lnTo>
                      <a:pt x="9" y="672"/>
                    </a:lnTo>
                    <a:lnTo>
                      <a:pt x="9" y="672"/>
                    </a:lnTo>
                    <a:lnTo>
                      <a:pt x="9" y="672"/>
                    </a:lnTo>
                    <a:lnTo>
                      <a:pt x="28" y="684"/>
                    </a:lnTo>
                    <a:lnTo>
                      <a:pt x="28" y="684"/>
                    </a:lnTo>
                    <a:lnTo>
                      <a:pt x="43" y="690"/>
                    </a:lnTo>
                    <a:lnTo>
                      <a:pt x="55" y="695"/>
                    </a:lnTo>
                    <a:lnTo>
                      <a:pt x="75" y="701"/>
                    </a:lnTo>
                    <a:lnTo>
                      <a:pt x="75" y="701"/>
                    </a:lnTo>
                    <a:lnTo>
                      <a:pt x="75" y="730"/>
                    </a:lnTo>
                    <a:lnTo>
                      <a:pt x="75" y="730"/>
                    </a:lnTo>
                    <a:lnTo>
                      <a:pt x="55" y="735"/>
                    </a:lnTo>
                    <a:lnTo>
                      <a:pt x="43" y="740"/>
                    </a:lnTo>
                    <a:lnTo>
                      <a:pt x="28" y="748"/>
                    </a:lnTo>
                    <a:lnTo>
                      <a:pt x="28" y="748"/>
                    </a:lnTo>
                    <a:lnTo>
                      <a:pt x="9" y="758"/>
                    </a:lnTo>
                    <a:lnTo>
                      <a:pt x="9" y="758"/>
                    </a:lnTo>
                    <a:lnTo>
                      <a:pt x="9" y="758"/>
                    </a:lnTo>
                    <a:lnTo>
                      <a:pt x="9" y="758"/>
                    </a:lnTo>
                    <a:lnTo>
                      <a:pt x="9" y="758"/>
                    </a:lnTo>
                    <a:lnTo>
                      <a:pt x="9" y="758"/>
                    </a:lnTo>
                    <a:lnTo>
                      <a:pt x="6" y="760"/>
                    </a:lnTo>
                    <a:lnTo>
                      <a:pt x="6" y="760"/>
                    </a:lnTo>
                    <a:lnTo>
                      <a:pt x="5" y="760"/>
                    </a:lnTo>
                    <a:lnTo>
                      <a:pt x="5" y="760"/>
                    </a:lnTo>
                    <a:lnTo>
                      <a:pt x="4" y="763"/>
                    </a:lnTo>
                    <a:lnTo>
                      <a:pt x="4" y="763"/>
                    </a:lnTo>
                    <a:lnTo>
                      <a:pt x="4" y="763"/>
                    </a:lnTo>
                    <a:lnTo>
                      <a:pt x="4" y="763"/>
                    </a:lnTo>
                    <a:lnTo>
                      <a:pt x="1" y="768"/>
                    </a:lnTo>
                    <a:lnTo>
                      <a:pt x="1" y="768"/>
                    </a:lnTo>
                    <a:lnTo>
                      <a:pt x="1" y="768"/>
                    </a:lnTo>
                    <a:lnTo>
                      <a:pt x="1" y="768"/>
                    </a:lnTo>
                    <a:lnTo>
                      <a:pt x="0" y="770"/>
                    </a:lnTo>
                    <a:lnTo>
                      <a:pt x="0" y="770"/>
                    </a:lnTo>
                    <a:lnTo>
                      <a:pt x="0" y="770"/>
                    </a:lnTo>
                    <a:lnTo>
                      <a:pt x="0" y="770"/>
                    </a:lnTo>
                    <a:lnTo>
                      <a:pt x="0" y="773"/>
                    </a:lnTo>
                    <a:lnTo>
                      <a:pt x="0" y="773"/>
                    </a:lnTo>
                    <a:lnTo>
                      <a:pt x="0" y="773"/>
                    </a:lnTo>
                    <a:lnTo>
                      <a:pt x="0" y="773"/>
                    </a:lnTo>
                    <a:lnTo>
                      <a:pt x="0" y="775"/>
                    </a:lnTo>
                    <a:lnTo>
                      <a:pt x="0" y="775"/>
                    </a:lnTo>
                    <a:lnTo>
                      <a:pt x="0" y="777"/>
                    </a:lnTo>
                    <a:lnTo>
                      <a:pt x="0" y="777"/>
                    </a:lnTo>
                    <a:lnTo>
                      <a:pt x="1" y="779"/>
                    </a:lnTo>
                    <a:lnTo>
                      <a:pt x="1" y="779"/>
                    </a:lnTo>
                    <a:lnTo>
                      <a:pt x="1" y="783"/>
                    </a:lnTo>
                    <a:lnTo>
                      <a:pt x="1" y="783"/>
                    </a:lnTo>
                    <a:lnTo>
                      <a:pt x="1" y="783"/>
                    </a:lnTo>
                    <a:lnTo>
                      <a:pt x="1" y="783"/>
                    </a:lnTo>
                    <a:lnTo>
                      <a:pt x="1" y="786"/>
                    </a:lnTo>
                    <a:lnTo>
                      <a:pt x="1" y="786"/>
                    </a:lnTo>
                    <a:lnTo>
                      <a:pt x="1" y="787"/>
                    </a:lnTo>
                    <a:lnTo>
                      <a:pt x="1" y="787"/>
                    </a:lnTo>
                    <a:lnTo>
                      <a:pt x="2" y="789"/>
                    </a:lnTo>
                    <a:lnTo>
                      <a:pt x="2" y="789"/>
                    </a:lnTo>
                    <a:lnTo>
                      <a:pt x="2" y="789"/>
                    </a:lnTo>
                    <a:lnTo>
                      <a:pt x="2" y="789"/>
                    </a:lnTo>
                    <a:lnTo>
                      <a:pt x="2" y="791"/>
                    </a:lnTo>
                    <a:lnTo>
                      <a:pt x="2" y="791"/>
                    </a:lnTo>
                    <a:lnTo>
                      <a:pt x="2" y="792"/>
                    </a:lnTo>
                    <a:lnTo>
                      <a:pt x="2" y="792"/>
                    </a:lnTo>
                    <a:lnTo>
                      <a:pt x="4" y="793"/>
                    </a:lnTo>
                    <a:lnTo>
                      <a:pt x="4" y="793"/>
                    </a:lnTo>
                    <a:lnTo>
                      <a:pt x="4" y="793"/>
                    </a:lnTo>
                    <a:lnTo>
                      <a:pt x="4" y="793"/>
                    </a:lnTo>
                    <a:lnTo>
                      <a:pt x="6" y="796"/>
                    </a:lnTo>
                    <a:lnTo>
                      <a:pt x="6" y="796"/>
                    </a:lnTo>
                    <a:lnTo>
                      <a:pt x="6" y="796"/>
                    </a:lnTo>
                    <a:lnTo>
                      <a:pt x="6" y="796"/>
                    </a:lnTo>
                    <a:lnTo>
                      <a:pt x="9" y="797"/>
                    </a:lnTo>
                    <a:lnTo>
                      <a:pt x="9" y="797"/>
                    </a:lnTo>
                    <a:lnTo>
                      <a:pt x="9" y="798"/>
                    </a:lnTo>
                    <a:lnTo>
                      <a:pt x="9" y="798"/>
                    </a:lnTo>
                    <a:lnTo>
                      <a:pt x="12" y="799"/>
                    </a:lnTo>
                    <a:lnTo>
                      <a:pt x="12" y="799"/>
                    </a:lnTo>
                    <a:lnTo>
                      <a:pt x="12" y="799"/>
                    </a:lnTo>
                    <a:lnTo>
                      <a:pt x="12" y="799"/>
                    </a:lnTo>
                    <a:lnTo>
                      <a:pt x="12" y="799"/>
                    </a:lnTo>
                    <a:lnTo>
                      <a:pt x="12" y="799"/>
                    </a:lnTo>
                    <a:lnTo>
                      <a:pt x="21" y="803"/>
                    </a:lnTo>
                    <a:lnTo>
                      <a:pt x="33" y="807"/>
                    </a:lnTo>
                    <a:lnTo>
                      <a:pt x="33" y="807"/>
                    </a:lnTo>
                    <a:lnTo>
                      <a:pt x="49" y="811"/>
                    </a:lnTo>
                    <a:lnTo>
                      <a:pt x="63" y="813"/>
                    </a:lnTo>
                    <a:lnTo>
                      <a:pt x="83" y="816"/>
                    </a:lnTo>
                    <a:lnTo>
                      <a:pt x="83" y="816"/>
                    </a:lnTo>
                    <a:lnTo>
                      <a:pt x="88" y="845"/>
                    </a:lnTo>
                    <a:lnTo>
                      <a:pt x="88" y="845"/>
                    </a:lnTo>
                    <a:lnTo>
                      <a:pt x="69" y="854"/>
                    </a:lnTo>
                    <a:lnTo>
                      <a:pt x="58" y="861"/>
                    </a:lnTo>
                    <a:lnTo>
                      <a:pt x="44" y="870"/>
                    </a:lnTo>
                    <a:lnTo>
                      <a:pt x="44" y="870"/>
                    </a:lnTo>
                    <a:lnTo>
                      <a:pt x="28" y="884"/>
                    </a:lnTo>
                    <a:lnTo>
                      <a:pt x="28" y="884"/>
                    </a:lnTo>
                    <a:lnTo>
                      <a:pt x="28" y="884"/>
                    </a:lnTo>
                    <a:lnTo>
                      <a:pt x="28" y="884"/>
                    </a:lnTo>
                    <a:lnTo>
                      <a:pt x="28" y="884"/>
                    </a:lnTo>
                    <a:lnTo>
                      <a:pt x="28" y="884"/>
                    </a:lnTo>
                    <a:lnTo>
                      <a:pt x="25" y="886"/>
                    </a:lnTo>
                    <a:lnTo>
                      <a:pt x="25" y="886"/>
                    </a:lnTo>
                    <a:lnTo>
                      <a:pt x="24" y="888"/>
                    </a:lnTo>
                    <a:lnTo>
                      <a:pt x="24" y="888"/>
                    </a:lnTo>
                    <a:lnTo>
                      <a:pt x="23" y="889"/>
                    </a:lnTo>
                    <a:lnTo>
                      <a:pt x="23" y="889"/>
                    </a:lnTo>
                    <a:lnTo>
                      <a:pt x="23" y="890"/>
                    </a:lnTo>
                    <a:lnTo>
                      <a:pt x="23" y="890"/>
                    </a:lnTo>
                    <a:lnTo>
                      <a:pt x="21" y="894"/>
                    </a:lnTo>
                    <a:lnTo>
                      <a:pt x="21" y="894"/>
                    </a:lnTo>
                    <a:lnTo>
                      <a:pt x="21" y="895"/>
                    </a:lnTo>
                    <a:lnTo>
                      <a:pt x="21" y="895"/>
                    </a:lnTo>
                    <a:lnTo>
                      <a:pt x="21" y="896"/>
                    </a:lnTo>
                    <a:lnTo>
                      <a:pt x="21" y="896"/>
                    </a:lnTo>
                    <a:lnTo>
                      <a:pt x="21" y="898"/>
                    </a:lnTo>
                    <a:lnTo>
                      <a:pt x="21" y="898"/>
                    </a:lnTo>
                    <a:lnTo>
                      <a:pt x="21" y="900"/>
                    </a:lnTo>
                    <a:lnTo>
                      <a:pt x="21" y="900"/>
                    </a:lnTo>
                    <a:lnTo>
                      <a:pt x="21" y="900"/>
                    </a:lnTo>
                    <a:lnTo>
                      <a:pt x="21" y="900"/>
                    </a:lnTo>
                    <a:lnTo>
                      <a:pt x="23" y="903"/>
                    </a:lnTo>
                    <a:lnTo>
                      <a:pt x="23" y="903"/>
                    </a:lnTo>
                    <a:lnTo>
                      <a:pt x="23" y="904"/>
                    </a:lnTo>
                    <a:lnTo>
                      <a:pt x="23" y="904"/>
                    </a:lnTo>
                    <a:lnTo>
                      <a:pt x="23" y="906"/>
                    </a:lnTo>
                    <a:lnTo>
                      <a:pt x="23" y="906"/>
                    </a:lnTo>
                    <a:lnTo>
                      <a:pt x="24" y="909"/>
                    </a:lnTo>
                    <a:lnTo>
                      <a:pt x="24" y="909"/>
                    </a:lnTo>
                    <a:lnTo>
                      <a:pt x="24" y="910"/>
                    </a:lnTo>
                    <a:lnTo>
                      <a:pt x="24" y="910"/>
                    </a:lnTo>
                    <a:lnTo>
                      <a:pt x="25" y="913"/>
                    </a:lnTo>
                    <a:lnTo>
                      <a:pt x="25" y="913"/>
                    </a:lnTo>
                    <a:lnTo>
                      <a:pt x="25" y="913"/>
                    </a:lnTo>
                    <a:lnTo>
                      <a:pt x="25" y="913"/>
                    </a:lnTo>
                    <a:lnTo>
                      <a:pt x="26" y="915"/>
                    </a:lnTo>
                    <a:lnTo>
                      <a:pt x="26" y="915"/>
                    </a:lnTo>
                    <a:lnTo>
                      <a:pt x="26" y="915"/>
                    </a:lnTo>
                    <a:lnTo>
                      <a:pt x="26" y="915"/>
                    </a:lnTo>
                    <a:lnTo>
                      <a:pt x="28" y="918"/>
                    </a:lnTo>
                    <a:lnTo>
                      <a:pt x="28" y="918"/>
                    </a:lnTo>
                    <a:lnTo>
                      <a:pt x="28" y="918"/>
                    </a:lnTo>
                    <a:lnTo>
                      <a:pt x="28" y="918"/>
                    </a:lnTo>
                    <a:lnTo>
                      <a:pt x="29" y="919"/>
                    </a:lnTo>
                    <a:lnTo>
                      <a:pt x="29" y="919"/>
                    </a:lnTo>
                    <a:lnTo>
                      <a:pt x="29" y="920"/>
                    </a:lnTo>
                    <a:lnTo>
                      <a:pt x="29" y="920"/>
                    </a:lnTo>
                    <a:lnTo>
                      <a:pt x="31" y="922"/>
                    </a:lnTo>
                    <a:lnTo>
                      <a:pt x="31" y="922"/>
                    </a:lnTo>
                    <a:lnTo>
                      <a:pt x="31" y="922"/>
                    </a:lnTo>
                    <a:lnTo>
                      <a:pt x="31" y="922"/>
                    </a:lnTo>
                    <a:lnTo>
                      <a:pt x="34" y="923"/>
                    </a:lnTo>
                    <a:lnTo>
                      <a:pt x="34" y="923"/>
                    </a:lnTo>
                    <a:lnTo>
                      <a:pt x="34" y="923"/>
                    </a:lnTo>
                    <a:lnTo>
                      <a:pt x="34" y="923"/>
                    </a:lnTo>
                    <a:lnTo>
                      <a:pt x="38" y="924"/>
                    </a:lnTo>
                    <a:lnTo>
                      <a:pt x="38" y="924"/>
                    </a:lnTo>
                    <a:lnTo>
                      <a:pt x="38" y="924"/>
                    </a:lnTo>
                    <a:lnTo>
                      <a:pt x="38" y="924"/>
                    </a:lnTo>
                    <a:lnTo>
                      <a:pt x="38" y="924"/>
                    </a:lnTo>
                    <a:lnTo>
                      <a:pt x="38" y="924"/>
                    </a:lnTo>
                    <a:lnTo>
                      <a:pt x="59" y="928"/>
                    </a:lnTo>
                    <a:lnTo>
                      <a:pt x="59" y="928"/>
                    </a:lnTo>
                    <a:lnTo>
                      <a:pt x="75" y="929"/>
                    </a:lnTo>
                    <a:lnTo>
                      <a:pt x="89" y="929"/>
                    </a:lnTo>
                    <a:lnTo>
                      <a:pt x="111" y="928"/>
                    </a:lnTo>
                    <a:lnTo>
                      <a:pt x="111" y="928"/>
                    </a:lnTo>
                    <a:lnTo>
                      <a:pt x="120" y="956"/>
                    </a:lnTo>
                    <a:lnTo>
                      <a:pt x="120" y="956"/>
                    </a:lnTo>
                    <a:lnTo>
                      <a:pt x="103" y="967"/>
                    </a:lnTo>
                    <a:lnTo>
                      <a:pt x="93" y="977"/>
                    </a:lnTo>
                    <a:lnTo>
                      <a:pt x="82" y="988"/>
                    </a:lnTo>
                    <a:lnTo>
                      <a:pt x="82" y="988"/>
                    </a:lnTo>
                    <a:lnTo>
                      <a:pt x="68" y="1005"/>
                    </a:lnTo>
                    <a:lnTo>
                      <a:pt x="68" y="1005"/>
                    </a:lnTo>
                    <a:lnTo>
                      <a:pt x="68" y="1005"/>
                    </a:lnTo>
                    <a:lnTo>
                      <a:pt x="67" y="1005"/>
                    </a:lnTo>
                    <a:lnTo>
                      <a:pt x="67" y="1005"/>
                    </a:lnTo>
                    <a:lnTo>
                      <a:pt x="65" y="1009"/>
                    </a:lnTo>
                    <a:lnTo>
                      <a:pt x="65" y="1009"/>
                    </a:lnTo>
                    <a:lnTo>
                      <a:pt x="65" y="1009"/>
                    </a:lnTo>
                    <a:lnTo>
                      <a:pt x="65" y="1009"/>
                    </a:lnTo>
                    <a:lnTo>
                      <a:pt x="64" y="1011"/>
                    </a:lnTo>
                    <a:lnTo>
                      <a:pt x="64" y="1011"/>
                    </a:lnTo>
                    <a:lnTo>
                      <a:pt x="64" y="1011"/>
                    </a:lnTo>
                    <a:lnTo>
                      <a:pt x="64" y="1011"/>
                    </a:lnTo>
                    <a:lnTo>
                      <a:pt x="63" y="1016"/>
                    </a:lnTo>
                    <a:lnTo>
                      <a:pt x="63" y="1016"/>
                    </a:lnTo>
                    <a:lnTo>
                      <a:pt x="63" y="1016"/>
                    </a:lnTo>
                    <a:lnTo>
                      <a:pt x="63" y="1016"/>
                    </a:lnTo>
                    <a:lnTo>
                      <a:pt x="63" y="1019"/>
                    </a:lnTo>
                    <a:lnTo>
                      <a:pt x="63" y="1019"/>
                    </a:lnTo>
                    <a:lnTo>
                      <a:pt x="64" y="1019"/>
                    </a:lnTo>
                    <a:lnTo>
                      <a:pt x="64" y="1019"/>
                    </a:lnTo>
                    <a:lnTo>
                      <a:pt x="64" y="1021"/>
                    </a:lnTo>
                    <a:lnTo>
                      <a:pt x="64" y="1021"/>
                    </a:lnTo>
                    <a:lnTo>
                      <a:pt x="64" y="1021"/>
                    </a:lnTo>
                    <a:lnTo>
                      <a:pt x="64" y="1021"/>
                    </a:lnTo>
                    <a:lnTo>
                      <a:pt x="65" y="1024"/>
                    </a:lnTo>
                    <a:lnTo>
                      <a:pt x="65" y="1024"/>
                    </a:lnTo>
                    <a:lnTo>
                      <a:pt x="65" y="1025"/>
                    </a:lnTo>
                    <a:lnTo>
                      <a:pt x="65" y="1025"/>
                    </a:lnTo>
                    <a:lnTo>
                      <a:pt x="67" y="1027"/>
                    </a:lnTo>
                    <a:lnTo>
                      <a:pt x="67" y="1027"/>
                    </a:lnTo>
                    <a:lnTo>
                      <a:pt x="68" y="1030"/>
                    </a:lnTo>
                    <a:lnTo>
                      <a:pt x="68" y="1030"/>
                    </a:lnTo>
                    <a:lnTo>
                      <a:pt x="69" y="1031"/>
                    </a:lnTo>
                    <a:lnTo>
                      <a:pt x="69" y="1031"/>
                    </a:lnTo>
                    <a:lnTo>
                      <a:pt x="70" y="1034"/>
                    </a:lnTo>
                    <a:lnTo>
                      <a:pt x="70" y="1034"/>
                    </a:lnTo>
                    <a:lnTo>
                      <a:pt x="70" y="1034"/>
                    </a:lnTo>
                    <a:lnTo>
                      <a:pt x="70" y="1034"/>
                    </a:lnTo>
                    <a:lnTo>
                      <a:pt x="72" y="1036"/>
                    </a:lnTo>
                    <a:lnTo>
                      <a:pt x="72" y="1036"/>
                    </a:lnTo>
                    <a:lnTo>
                      <a:pt x="72" y="1036"/>
                    </a:lnTo>
                    <a:lnTo>
                      <a:pt x="72" y="1036"/>
                    </a:lnTo>
                    <a:lnTo>
                      <a:pt x="73" y="1037"/>
                    </a:lnTo>
                    <a:lnTo>
                      <a:pt x="73" y="1037"/>
                    </a:lnTo>
                    <a:lnTo>
                      <a:pt x="73" y="1037"/>
                    </a:lnTo>
                    <a:lnTo>
                      <a:pt x="73" y="1037"/>
                    </a:lnTo>
                    <a:lnTo>
                      <a:pt x="78" y="1040"/>
                    </a:lnTo>
                    <a:lnTo>
                      <a:pt x="78" y="1040"/>
                    </a:lnTo>
                    <a:lnTo>
                      <a:pt x="78" y="1041"/>
                    </a:lnTo>
                    <a:lnTo>
                      <a:pt x="78" y="1041"/>
                    </a:lnTo>
                    <a:lnTo>
                      <a:pt x="80" y="1041"/>
                    </a:lnTo>
                    <a:lnTo>
                      <a:pt x="80" y="1041"/>
                    </a:lnTo>
                    <a:lnTo>
                      <a:pt x="80" y="1041"/>
                    </a:lnTo>
                    <a:lnTo>
                      <a:pt x="80" y="1041"/>
                    </a:lnTo>
                    <a:lnTo>
                      <a:pt x="84" y="1043"/>
                    </a:lnTo>
                    <a:lnTo>
                      <a:pt x="84" y="1043"/>
                    </a:lnTo>
                    <a:lnTo>
                      <a:pt x="84" y="1043"/>
                    </a:lnTo>
                    <a:lnTo>
                      <a:pt x="84" y="1043"/>
                    </a:lnTo>
                    <a:lnTo>
                      <a:pt x="107" y="1041"/>
                    </a:lnTo>
                    <a:lnTo>
                      <a:pt x="107" y="1041"/>
                    </a:lnTo>
                    <a:lnTo>
                      <a:pt x="123" y="1040"/>
                    </a:lnTo>
                    <a:lnTo>
                      <a:pt x="137" y="1039"/>
                    </a:lnTo>
                    <a:lnTo>
                      <a:pt x="156" y="1034"/>
                    </a:lnTo>
                    <a:lnTo>
                      <a:pt x="156" y="1034"/>
                    </a:lnTo>
                    <a:lnTo>
                      <a:pt x="171" y="1059"/>
                    </a:lnTo>
                    <a:lnTo>
                      <a:pt x="171" y="1059"/>
                    </a:lnTo>
                    <a:lnTo>
                      <a:pt x="157" y="1073"/>
                    </a:lnTo>
                    <a:lnTo>
                      <a:pt x="149" y="1084"/>
                    </a:lnTo>
                    <a:lnTo>
                      <a:pt x="138" y="1098"/>
                    </a:lnTo>
                    <a:lnTo>
                      <a:pt x="138" y="1098"/>
                    </a:lnTo>
                    <a:lnTo>
                      <a:pt x="132" y="1108"/>
                    </a:lnTo>
                    <a:lnTo>
                      <a:pt x="128" y="1117"/>
                    </a:lnTo>
                    <a:lnTo>
                      <a:pt x="128" y="1117"/>
                    </a:lnTo>
                    <a:lnTo>
                      <a:pt x="127" y="1117"/>
                    </a:lnTo>
                    <a:lnTo>
                      <a:pt x="127" y="1117"/>
                    </a:lnTo>
                    <a:lnTo>
                      <a:pt x="126" y="1121"/>
                    </a:lnTo>
                    <a:lnTo>
                      <a:pt x="126" y="1121"/>
                    </a:lnTo>
                    <a:lnTo>
                      <a:pt x="126" y="1121"/>
                    </a:lnTo>
                    <a:lnTo>
                      <a:pt x="126" y="1121"/>
                    </a:lnTo>
                    <a:lnTo>
                      <a:pt x="126" y="1123"/>
                    </a:lnTo>
                    <a:lnTo>
                      <a:pt x="126" y="1123"/>
                    </a:lnTo>
                    <a:lnTo>
                      <a:pt x="126" y="1123"/>
                    </a:lnTo>
                    <a:lnTo>
                      <a:pt x="126" y="1123"/>
                    </a:lnTo>
                    <a:lnTo>
                      <a:pt x="126" y="1128"/>
                    </a:lnTo>
                    <a:lnTo>
                      <a:pt x="126" y="1128"/>
                    </a:lnTo>
                    <a:lnTo>
                      <a:pt x="126" y="1129"/>
                    </a:lnTo>
                    <a:lnTo>
                      <a:pt x="126" y="1129"/>
                    </a:lnTo>
                    <a:lnTo>
                      <a:pt x="126" y="1131"/>
                    </a:lnTo>
                    <a:lnTo>
                      <a:pt x="126" y="1131"/>
                    </a:lnTo>
                    <a:lnTo>
                      <a:pt x="127" y="1131"/>
                    </a:lnTo>
                    <a:lnTo>
                      <a:pt x="127" y="1131"/>
                    </a:lnTo>
                    <a:lnTo>
                      <a:pt x="128" y="1133"/>
                    </a:lnTo>
                    <a:lnTo>
                      <a:pt x="128" y="1133"/>
                    </a:lnTo>
                    <a:lnTo>
                      <a:pt x="128" y="1133"/>
                    </a:lnTo>
                    <a:lnTo>
                      <a:pt x="128" y="1133"/>
                    </a:lnTo>
                    <a:lnTo>
                      <a:pt x="130" y="1136"/>
                    </a:lnTo>
                    <a:lnTo>
                      <a:pt x="130" y="1136"/>
                    </a:lnTo>
                    <a:lnTo>
                      <a:pt x="130" y="1137"/>
                    </a:lnTo>
                    <a:lnTo>
                      <a:pt x="130" y="1137"/>
                    </a:lnTo>
                    <a:lnTo>
                      <a:pt x="132" y="1140"/>
                    </a:lnTo>
                    <a:lnTo>
                      <a:pt x="132" y="1140"/>
                    </a:lnTo>
                    <a:lnTo>
                      <a:pt x="133" y="1142"/>
                    </a:lnTo>
                    <a:lnTo>
                      <a:pt x="133" y="1142"/>
                    </a:lnTo>
                    <a:lnTo>
                      <a:pt x="133" y="1142"/>
                    </a:lnTo>
                    <a:lnTo>
                      <a:pt x="133" y="1142"/>
                    </a:lnTo>
                    <a:lnTo>
                      <a:pt x="135" y="1145"/>
                    </a:lnTo>
                    <a:lnTo>
                      <a:pt x="135" y="1145"/>
                    </a:lnTo>
                    <a:lnTo>
                      <a:pt x="136" y="1145"/>
                    </a:lnTo>
                    <a:lnTo>
                      <a:pt x="136" y="1145"/>
                    </a:lnTo>
                    <a:lnTo>
                      <a:pt x="137" y="1147"/>
                    </a:lnTo>
                    <a:lnTo>
                      <a:pt x="137" y="1147"/>
                    </a:lnTo>
                    <a:lnTo>
                      <a:pt x="137" y="1147"/>
                    </a:lnTo>
                    <a:lnTo>
                      <a:pt x="137" y="1147"/>
                    </a:lnTo>
                    <a:lnTo>
                      <a:pt x="138" y="1148"/>
                    </a:lnTo>
                    <a:lnTo>
                      <a:pt x="138" y="1148"/>
                    </a:lnTo>
                    <a:lnTo>
                      <a:pt x="140" y="1148"/>
                    </a:lnTo>
                    <a:lnTo>
                      <a:pt x="140" y="1148"/>
                    </a:lnTo>
                    <a:lnTo>
                      <a:pt x="143" y="1150"/>
                    </a:lnTo>
                    <a:lnTo>
                      <a:pt x="143" y="1150"/>
                    </a:lnTo>
                    <a:lnTo>
                      <a:pt x="145" y="1150"/>
                    </a:lnTo>
                    <a:lnTo>
                      <a:pt x="145" y="1150"/>
                    </a:lnTo>
                    <a:lnTo>
                      <a:pt x="147" y="1151"/>
                    </a:lnTo>
                    <a:lnTo>
                      <a:pt x="147" y="1151"/>
                    </a:lnTo>
                    <a:lnTo>
                      <a:pt x="147" y="1151"/>
                    </a:lnTo>
                    <a:lnTo>
                      <a:pt x="147" y="1151"/>
                    </a:lnTo>
                    <a:lnTo>
                      <a:pt x="151" y="1151"/>
                    </a:lnTo>
                    <a:lnTo>
                      <a:pt x="151" y="1151"/>
                    </a:lnTo>
                    <a:lnTo>
                      <a:pt x="151" y="1151"/>
                    </a:lnTo>
                    <a:lnTo>
                      <a:pt x="151" y="1151"/>
                    </a:lnTo>
                    <a:lnTo>
                      <a:pt x="172" y="1146"/>
                    </a:lnTo>
                    <a:lnTo>
                      <a:pt x="172" y="1146"/>
                    </a:lnTo>
                    <a:lnTo>
                      <a:pt x="189" y="1142"/>
                    </a:lnTo>
                    <a:lnTo>
                      <a:pt x="201" y="1137"/>
                    </a:lnTo>
                    <a:lnTo>
                      <a:pt x="220" y="1129"/>
                    </a:lnTo>
                    <a:lnTo>
                      <a:pt x="220" y="1129"/>
                    </a:lnTo>
                    <a:lnTo>
                      <a:pt x="239" y="1152"/>
                    </a:lnTo>
                    <a:lnTo>
                      <a:pt x="239" y="1152"/>
                    </a:lnTo>
                    <a:lnTo>
                      <a:pt x="228" y="1168"/>
                    </a:lnTo>
                    <a:lnTo>
                      <a:pt x="222" y="1181"/>
                    </a:lnTo>
                    <a:lnTo>
                      <a:pt x="214" y="1196"/>
                    </a:lnTo>
                    <a:lnTo>
                      <a:pt x="214" y="1196"/>
                    </a:lnTo>
                    <a:lnTo>
                      <a:pt x="209" y="1208"/>
                    </a:lnTo>
                    <a:lnTo>
                      <a:pt x="206" y="1216"/>
                    </a:lnTo>
                    <a:lnTo>
                      <a:pt x="206" y="1216"/>
                    </a:lnTo>
                    <a:lnTo>
                      <a:pt x="206" y="1216"/>
                    </a:lnTo>
                    <a:lnTo>
                      <a:pt x="206" y="1216"/>
                    </a:lnTo>
                    <a:lnTo>
                      <a:pt x="205" y="1220"/>
                    </a:lnTo>
                    <a:lnTo>
                      <a:pt x="205" y="1220"/>
                    </a:lnTo>
                    <a:lnTo>
                      <a:pt x="205" y="1220"/>
                    </a:lnTo>
                    <a:lnTo>
                      <a:pt x="205" y="1220"/>
                    </a:lnTo>
                    <a:lnTo>
                      <a:pt x="205" y="1223"/>
                    </a:lnTo>
                    <a:lnTo>
                      <a:pt x="205" y="1223"/>
                    </a:lnTo>
                    <a:lnTo>
                      <a:pt x="205" y="1224"/>
                    </a:lnTo>
                    <a:lnTo>
                      <a:pt x="205" y="1224"/>
                    </a:lnTo>
                    <a:lnTo>
                      <a:pt x="205" y="1226"/>
                    </a:lnTo>
                    <a:lnTo>
                      <a:pt x="206" y="1226"/>
                    </a:lnTo>
                    <a:lnTo>
                      <a:pt x="206" y="1226"/>
                    </a:lnTo>
                    <a:lnTo>
                      <a:pt x="206" y="1229"/>
                    </a:lnTo>
                    <a:lnTo>
                      <a:pt x="206" y="1229"/>
                    </a:lnTo>
                    <a:lnTo>
                      <a:pt x="206" y="1229"/>
                    </a:lnTo>
                    <a:lnTo>
                      <a:pt x="206" y="1229"/>
                    </a:lnTo>
                    <a:lnTo>
                      <a:pt x="208" y="1230"/>
                    </a:lnTo>
                    <a:lnTo>
                      <a:pt x="208" y="1230"/>
                    </a:lnTo>
                    <a:lnTo>
                      <a:pt x="208" y="1231"/>
                    </a:lnTo>
                    <a:lnTo>
                      <a:pt x="208" y="1231"/>
                    </a:lnTo>
                    <a:lnTo>
                      <a:pt x="209" y="1233"/>
                    </a:lnTo>
                    <a:lnTo>
                      <a:pt x="209" y="1233"/>
                    </a:lnTo>
                    <a:lnTo>
                      <a:pt x="210" y="1233"/>
                    </a:lnTo>
                    <a:lnTo>
                      <a:pt x="210" y="1233"/>
                    </a:lnTo>
                    <a:lnTo>
                      <a:pt x="212" y="1235"/>
                    </a:lnTo>
                    <a:lnTo>
                      <a:pt x="212" y="1235"/>
                    </a:lnTo>
                    <a:lnTo>
                      <a:pt x="213" y="1235"/>
                    </a:lnTo>
                    <a:lnTo>
                      <a:pt x="213" y="1235"/>
                    </a:lnTo>
                    <a:lnTo>
                      <a:pt x="214" y="1238"/>
                    </a:lnTo>
                    <a:lnTo>
                      <a:pt x="214" y="1238"/>
                    </a:lnTo>
                    <a:lnTo>
                      <a:pt x="217" y="1240"/>
                    </a:lnTo>
                    <a:lnTo>
                      <a:pt x="217" y="1240"/>
                    </a:lnTo>
                    <a:lnTo>
                      <a:pt x="217" y="1240"/>
                    </a:lnTo>
                    <a:lnTo>
                      <a:pt x="217" y="1240"/>
                    </a:lnTo>
                    <a:lnTo>
                      <a:pt x="219" y="1242"/>
                    </a:lnTo>
                    <a:lnTo>
                      <a:pt x="219" y="1242"/>
                    </a:lnTo>
                    <a:lnTo>
                      <a:pt x="219" y="1243"/>
                    </a:lnTo>
                    <a:lnTo>
                      <a:pt x="219" y="1243"/>
                    </a:lnTo>
                    <a:lnTo>
                      <a:pt x="222" y="1244"/>
                    </a:lnTo>
                    <a:lnTo>
                      <a:pt x="222" y="1244"/>
                    </a:lnTo>
                    <a:lnTo>
                      <a:pt x="222" y="1244"/>
                    </a:lnTo>
                    <a:lnTo>
                      <a:pt x="222" y="1244"/>
                    </a:lnTo>
                    <a:lnTo>
                      <a:pt x="223" y="1245"/>
                    </a:lnTo>
                    <a:lnTo>
                      <a:pt x="223" y="1245"/>
                    </a:lnTo>
                    <a:lnTo>
                      <a:pt x="224" y="1245"/>
                    </a:lnTo>
                    <a:lnTo>
                      <a:pt x="224" y="1245"/>
                    </a:lnTo>
                    <a:lnTo>
                      <a:pt x="225" y="1247"/>
                    </a:lnTo>
                    <a:lnTo>
                      <a:pt x="225" y="1247"/>
                    </a:lnTo>
                    <a:lnTo>
                      <a:pt x="225" y="1247"/>
                    </a:lnTo>
                    <a:lnTo>
                      <a:pt x="225" y="1247"/>
                    </a:lnTo>
                    <a:lnTo>
                      <a:pt x="228" y="1247"/>
                    </a:lnTo>
                    <a:lnTo>
                      <a:pt x="228" y="1247"/>
                    </a:lnTo>
                    <a:lnTo>
                      <a:pt x="229" y="1247"/>
                    </a:lnTo>
                    <a:lnTo>
                      <a:pt x="229" y="1247"/>
                    </a:lnTo>
                    <a:lnTo>
                      <a:pt x="232" y="1247"/>
                    </a:lnTo>
                    <a:lnTo>
                      <a:pt x="232" y="1247"/>
                    </a:lnTo>
                    <a:lnTo>
                      <a:pt x="232" y="1247"/>
                    </a:lnTo>
                    <a:lnTo>
                      <a:pt x="232" y="1247"/>
                    </a:lnTo>
                    <a:lnTo>
                      <a:pt x="235" y="1245"/>
                    </a:lnTo>
                    <a:lnTo>
                      <a:pt x="235" y="1245"/>
                    </a:lnTo>
                    <a:lnTo>
                      <a:pt x="235" y="1245"/>
                    </a:lnTo>
                    <a:lnTo>
                      <a:pt x="244" y="1243"/>
                    </a:lnTo>
                    <a:lnTo>
                      <a:pt x="256" y="1238"/>
                    </a:lnTo>
                    <a:lnTo>
                      <a:pt x="256" y="1238"/>
                    </a:lnTo>
                    <a:lnTo>
                      <a:pt x="271" y="1230"/>
                    </a:lnTo>
                    <a:lnTo>
                      <a:pt x="283" y="1224"/>
                    </a:lnTo>
                    <a:lnTo>
                      <a:pt x="300" y="1213"/>
                    </a:lnTo>
                    <a:lnTo>
                      <a:pt x="300" y="1213"/>
                    </a:lnTo>
                    <a:lnTo>
                      <a:pt x="322" y="1231"/>
                    </a:lnTo>
                    <a:lnTo>
                      <a:pt x="322" y="1231"/>
                    </a:lnTo>
                    <a:lnTo>
                      <a:pt x="315" y="1250"/>
                    </a:lnTo>
                    <a:lnTo>
                      <a:pt x="310" y="1263"/>
                    </a:lnTo>
                    <a:lnTo>
                      <a:pt x="306" y="1279"/>
                    </a:lnTo>
                    <a:lnTo>
                      <a:pt x="306" y="1279"/>
                    </a:lnTo>
                    <a:lnTo>
                      <a:pt x="303" y="1292"/>
                    </a:lnTo>
                    <a:lnTo>
                      <a:pt x="302" y="1301"/>
                    </a:lnTo>
                    <a:lnTo>
                      <a:pt x="302" y="1301"/>
                    </a:lnTo>
                    <a:lnTo>
                      <a:pt x="302" y="1305"/>
                    </a:lnTo>
                    <a:lnTo>
                      <a:pt x="302" y="1305"/>
                    </a:lnTo>
                    <a:lnTo>
                      <a:pt x="302" y="1306"/>
                    </a:lnTo>
                    <a:lnTo>
                      <a:pt x="302" y="1306"/>
                    </a:lnTo>
                    <a:lnTo>
                      <a:pt x="302" y="1308"/>
                    </a:lnTo>
                    <a:lnTo>
                      <a:pt x="302" y="1308"/>
                    </a:lnTo>
                    <a:lnTo>
                      <a:pt x="302" y="1308"/>
                    </a:lnTo>
                    <a:lnTo>
                      <a:pt x="302" y="1308"/>
                    </a:lnTo>
                    <a:lnTo>
                      <a:pt x="302" y="1311"/>
                    </a:lnTo>
                    <a:lnTo>
                      <a:pt x="302" y="1311"/>
                    </a:lnTo>
                    <a:lnTo>
                      <a:pt x="302" y="1311"/>
                    </a:lnTo>
                    <a:lnTo>
                      <a:pt x="302" y="1311"/>
                    </a:lnTo>
                    <a:lnTo>
                      <a:pt x="303" y="1312"/>
                    </a:lnTo>
                    <a:lnTo>
                      <a:pt x="303" y="1312"/>
                    </a:lnTo>
                    <a:lnTo>
                      <a:pt x="303" y="1313"/>
                    </a:lnTo>
                    <a:lnTo>
                      <a:pt x="303" y="1313"/>
                    </a:lnTo>
                    <a:lnTo>
                      <a:pt x="306" y="1315"/>
                    </a:lnTo>
                    <a:lnTo>
                      <a:pt x="306" y="1315"/>
                    </a:lnTo>
                    <a:lnTo>
                      <a:pt x="306" y="1315"/>
                    </a:lnTo>
                    <a:lnTo>
                      <a:pt x="306" y="1315"/>
                    </a:lnTo>
                    <a:lnTo>
                      <a:pt x="307" y="1317"/>
                    </a:lnTo>
                    <a:lnTo>
                      <a:pt x="307" y="1317"/>
                    </a:lnTo>
                    <a:lnTo>
                      <a:pt x="309" y="1317"/>
                    </a:lnTo>
                    <a:lnTo>
                      <a:pt x="309" y="1317"/>
                    </a:lnTo>
                    <a:lnTo>
                      <a:pt x="310" y="1318"/>
                    </a:lnTo>
                    <a:lnTo>
                      <a:pt x="310" y="1318"/>
                    </a:lnTo>
                    <a:lnTo>
                      <a:pt x="311" y="1318"/>
                    </a:lnTo>
                    <a:lnTo>
                      <a:pt x="311" y="1318"/>
                    </a:lnTo>
                    <a:lnTo>
                      <a:pt x="314" y="1321"/>
                    </a:lnTo>
                    <a:lnTo>
                      <a:pt x="314" y="1321"/>
                    </a:lnTo>
                    <a:lnTo>
                      <a:pt x="316" y="1322"/>
                    </a:lnTo>
                    <a:lnTo>
                      <a:pt x="316" y="1322"/>
                    </a:lnTo>
                    <a:lnTo>
                      <a:pt x="316" y="1322"/>
                    </a:lnTo>
                    <a:lnTo>
                      <a:pt x="316" y="1322"/>
                    </a:lnTo>
                    <a:lnTo>
                      <a:pt x="319" y="1323"/>
                    </a:lnTo>
                    <a:lnTo>
                      <a:pt x="319" y="1323"/>
                    </a:lnTo>
                    <a:lnTo>
                      <a:pt x="319" y="1325"/>
                    </a:lnTo>
                    <a:lnTo>
                      <a:pt x="319" y="1325"/>
                    </a:lnTo>
                    <a:lnTo>
                      <a:pt x="321" y="1326"/>
                    </a:lnTo>
                    <a:lnTo>
                      <a:pt x="321" y="1326"/>
                    </a:lnTo>
                    <a:lnTo>
                      <a:pt x="321" y="1326"/>
                    </a:lnTo>
                    <a:lnTo>
                      <a:pt x="321" y="1326"/>
                    </a:lnTo>
                    <a:lnTo>
                      <a:pt x="322" y="1326"/>
                    </a:lnTo>
                    <a:lnTo>
                      <a:pt x="322" y="1326"/>
                    </a:lnTo>
                    <a:lnTo>
                      <a:pt x="324" y="1326"/>
                    </a:lnTo>
                    <a:lnTo>
                      <a:pt x="324" y="1326"/>
                    </a:lnTo>
                    <a:lnTo>
                      <a:pt x="325" y="1327"/>
                    </a:lnTo>
                    <a:lnTo>
                      <a:pt x="325" y="1327"/>
                    </a:lnTo>
                    <a:lnTo>
                      <a:pt x="326" y="1327"/>
                    </a:lnTo>
                    <a:lnTo>
                      <a:pt x="326" y="1327"/>
                    </a:lnTo>
                    <a:lnTo>
                      <a:pt x="329" y="1327"/>
                    </a:lnTo>
                    <a:lnTo>
                      <a:pt x="329" y="1327"/>
                    </a:lnTo>
                    <a:lnTo>
                      <a:pt x="329" y="1327"/>
                    </a:lnTo>
                    <a:lnTo>
                      <a:pt x="329" y="1327"/>
                    </a:lnTo>
                    <a:lnTo>
                      <a:pt x="331" y="1326"/>
                    </a:lnTo>
                    <a:lnTo>
                      <a:pt x="331" y="1326"/>
                    </a:lnTo>
                    <a:lnTo>
                      <a:pt x="331" y="1326"/>
                    </a:lnTo>
                    <a:lnTo>
                      <a:pt x="331" y="1326"/>
                    </a:lnTo>
                    <a:lnTo>
                      <a:pt x="335" y="1325"/>
                    </a:lnTo>
                    <a:lnTo>
                      <a:pt x="335" y="1325"/>
                    </a:lnTo>
                    <a:lnTo>
                      <a:pt x="343" y="1320"/>
                    </a:lnTo>
                    <a:lnTo>
                      <a:pt x="354" y="1313"/>
                    </a:lnTo>
                    <a:lnTo>
                      <a:pt x="354" y="1313"/>
                    </a:lnTo>
                    <a:lnTo>
                      <a:pt x="368" y="1303"/>
                    </a:lnTo>
                    <a:lnTo>
                      <a:pt x="379" y="1296"/>
                    </a:lnTo>
                    <a:lnTo>
                      <a:pt x="393" y="1282"/>
                    </a:lnTo>
                    <a:lnTo>
                      <a:pt x="393" y="1282"/>
                    </a:lnTo>
                    <a:lnTo>
                      <a:pt x="418" y="1296"/>
                    </a:lnTo>
                    <a:lnTo>
                      <a:pt x="418" y="1296"/>
                    </a:lnTo>
                    <a:lnTo>
                      <a:pt x="414" y="1316"/>
                    </a:lnTo>
                    <a:lnTo>
                      <a:pt x="412" y="1330"/>
                    </a:lnTo>
                    <a:lnTo>
                      <a:pt x="411" y="1346"/>
                    </a:lnTo>
                    <a:lnTo>
                      <a:pt x="411" y="1346"/>
                    </a:lnTo>
                    <a:lnTo>
                      <a:pt x="409" y="1359"/>
                    </a:lnTo>
                    <a:lnTo>
                      <a:pt x="411" y="1368"/>
                    </a:lnTo>
                    <a:lnTo>
                      <a:pt x="411" y="1368"/>
                    </a:lnTo>
                    <a:lnTo>
                      <a:pt x="411" y="1368"/>
                    </a:lnTo>
                    <a:lnTo>
                      <a:pt x="411" y="1368"/>
                    </a:lnTo>
                    <a:lnTo>
                      <a:pt x="411" y="1371"/>
                    </a:lnTo>
                    <a:lnTo>
                      <a:pt x="411" y="1371"/>
                    </a:lnTo>
                    <a:lnTo>
                      <a:pt x="411" y="1373"/>
                    </a:lnTo>
                    <a:lnTo>
                      <a:pt x="411" y="1373"/>
                    </a:lnTo>
                    <a:lnTo>
                      <a:pt x="412" y="1374"/>
                    </a:lnTo>
                    <a:lnTo>
                      <a:pt x="412" y="1374"/>
                    </a:lnTo>
                    <a:lnTo>
                      <a:pt x="412" y="1375"/>
                    </a:lnTo>
                    <a:lnTo>
                      <a:pt x="412" y="1375"/>
                    </a:lnTo>
                    <a:lnTo>
                      <a:pt x="413" y="1378"/>
                    </a:lnTo>
                    <a:lnTo>
                      <a:pt x="413" y="1378"/>
                    </a:lnTo>
                    <a:lnTo>
                      <a:pt x="413" y="1378"/>
                    </a:lnTo>
                    <a:lnTo>
                      <a:pt x="413" y="1378"/>
                    </a:lnTo>
                    <a:lnTo>
                      <a:pt x="414" y="1379"/>
                    </a:lnTo>
                    <a:lnTo>
                      <a:pt x="414" y="1379"/>
                    </a:lnTo>
                    <a:lnTo>
                      <a:pt x="414" y="1379"/>
                    </a:lnTo>
                    <a:lnTo>
                      <a:pt x="414" y="1379"/>
                    </a:lnTo>
                    <a:lnTo>
                      <a:pt x="416" y="1380"/>
                    </a:lnTo>
                    <a:lnTo>
                      <a:pt x="416" y="1380"/>
                    </a:lnTo>
                    <a:lnTo>
                      <a:pt x="417" y="1380"/>
                    </a:lnTo>
                    <a:lnTo>
                      <a:pt x="417" y="1380"/>
                    </a:lnTo>
                    <a:lnTo>
                      <a:pt x="418" y="1381"/>
                    </a:lnTo>
                    <a:lnTo>
                      <a:pt x="418" y="1381"/>
                    </a:lnTo>
                    <a:lnTo>
                      <a:pt x="419" y="1383"/>
                    </a:lnTo>
                    <a:lnTo>
                      <a:pt x="419" y="1383"/>
                    </a:lnTo>
                    <a:lnTo>
                      <a:pt x="421" y="1383"/>
                    </a:lnTo>
                    <a:lnTo>
                      <a:pt x="421" y="1383"/>
                    </a:lnTo>
                    <a:lnTo>
                      <a:pt x="422" y="1384"/>
                    </a:lnTo>
                    <a:lnTo>
                      <a:pt x="422" y="1384"/>
                    </a:lnTo>
                    <a:lnTo>
                      <a:pt x="424" y="1385"/>
                    </a:lnTo>
                    <a:lnTo>
                      <a:pt x="424" y="1385"/>
                    </a:lnTo>
                    <a:lnTo>
                      <a:pt x="427" y="1386"/>
                    </a:lnTo>
                    <a:lnTo>
                      <a:pt x="427" y="1386"/>
                    </a:lnTo>
                    <a:lnTo>
                      <a:pt x="428" y="1386"/>
                    </a:lnTo>
                    <a:lnTo>
                      <a:pt x="428" y="1386"/>
                    </a:lnTo>
                    <a:lnTo>
                      <a:pt x="431" y="1388"/>
                    </a:lnTo>
                    <a:lnTo>
                      <a:pt x="431" y="1388"/>
                    </a:lnTo>
                    <a:lnTo>
                      <a:pt x="431" y="1388"/>
                    </a:lnTo>
                    <a:lnTo>
                      <a:pt x="431" y="1388"/>
                    </a:lnTo>
                    <a:lnTo>
                      <a:pt x="433" y="1389"/>
                    </a:lnTo>
                    <a:lnTo>
                      <a:pt x="433" y="1389"/>
                    </a:lnTo>
                    <a:lnTo>
                      <a:pt x="433" y="1389"/>
                    </a:lnTo>
                    <a:lnTo>
                      <a:pt x="433" y="1389"/>
                    </a:lnTo>
                    <a:lnTo>
                      <a:pt x="436" y="1389"/>
                    </a:lnTo>
                    <a:lnTo>
                      <a:pt x="436" y="1389"/>
                    </a:lnTo>
                    <a:lnTo>
                      <a:pt x="436" y="1389"/>
                    </a:lnTo>
                    <a:lnTo>
                      <a:pt x="436" y="1389"/>
                    </a:lnTo>
                    <a:lnTo>
                      <a:pt x="438" y="1389"/>
                    </a:lnTo>
                    <a:lnTo>
                      <a:pt x="438" y="1389"/>
                    </a:lnTo>
                    <a:lnTo>
                      <a:pt x="438" y="1389"/>
                    </a:lnTo>
                    <a:lnTo>
                      <a:pt x="438" y="1389"/>
                    </a:lnTo>
                    <a:lnTo>
                      <a:pt x="441" y="1389"/>
                    </a:lnTo>
                    <a:lnTo>
                      <a:pt x="441" y="1389"/>
                    </a:lnTo>
                    <a:lnTo>
                      <a:pt x="441" y="1388"/>
                    </a:lnTo>
                    <a:lnTo>
                      <a:pt x="441" y="1388"/>
                    </a:lnTo>
                    <a:lnTo>
                      <a:pt x="443" y="1388"/>
                    </a:lnTo>
                    <a:lnTo>
                      <a:pt x="443" y="1388"/>
                    </a:lnTo>
                    <a:lnTo>
                      <a:pt x="443" y="1386"/>
                    </a:lnTo>
                    <a:lnTo>
                      <a:pt x="443" y="1386"/>
                    </a:lnTo>
                    <a:lnTo>
                      <a:pt x="447" y="1385"/>
                    </a:lnTo>
                    <a:lnTo>
                      <a:pt x="447" y="1385"/>
                    </a:lnTo>
                    <a:lnTo>
                      <a:pt x="447" y="1385"/>
                    </a:lnTo>
                    <a:lnTo>
                      <a:pt x="447" y="1385"/>
                    </a:lnTo>
                    <a:lnTo>
                      <a:pt x="463" y="1370"/>
                    </a:lnTo>
                    <a:lnTo>
                      <a:pt x="463" y="1370"/>
                    </a:lnTo>
                    <a:lnTo>
                      <a:pt x="475" y="1359"/>
                    </a:lnTo>
                    <a:lnTo>
                      <a:pt x="485" y="1349"/>
                    </a:lnTo>
                    <a:lnTo>
                      <a:pt x="496" y="1332"/>
                    </a:lnTo>
                    <a:lnTo>
                      <a:pt x="496" y="1332"/>
                    </a:lnTo>
                    <a:lnTo>
                      <a:pt x="524" y="1342"/>
                    </a:lnTo>
                    <a:lnTo>
                      <a:pt x="524" y="1342"/>
                    </a:lnTo>
                    <a:lnTo>
                      <a:pt x="523" y="1362"/>
                    </a:lnTo>
                    <a:lnTo>
                      <a:pt x="523" y="1376"/>
                    </a:lnTo>
                    <a:lnTo>
                      <a:pt x="525" y="1393"/>
                    </a:lnTo>
                    <a:lnTo>
                      <a:pt x="525" y="1393"/>
                    </a:lnTo>
                    <a:lnTo>
                      <a:pt x="526" y="1405"/>
                    </a:lnTo>
                    <a:lnTo>
                      <a:pt x="529" y="1414"/>
                    </a:lnTo>
                    <a:lnTo>
                      <a:pt x="529" y="1414"/>
                    </a:lnTo>
                    <a:lnTo>
                      <a:pt x="529" y="1415"/>
                    </a:lnTo>
                    <a:lnTo>
                      <a:pt x="529" y="1415"/>
                    </a:lnTo>
                    <a:lnTo>
                      <a:pt x="529" y="1418"/>
                    </a:lnTo>
                    <a:lnTo>
                      <a:pt x="529" y="1418"/>
                    </a:lnTo>
                    <a:lnTo>
                      <a:pt x="530" y="1419"/>
                    </a:lnTo>
                    <a:lnTo>
                      <a:pt x="530" y="1419"/>
                    </a:lnTo>
                    <a:lnTo>
                      <a:pt x="530" y="1420"/>
                    </a:lnTo>
                    <a:lnTo>
                      <a:pt x="530" y="1420"/>
                    </a:lnTo>
                    <a:lnTo>
                      <a:pt x="532" y="1422"/>
                    </a:lnTo>
                    <a:lnTo>
                      <a:pt x="532" y="1422"/>
                    </a:lnTo>
                    <a:lnTo>
                      <a:pt x="533" y="1423"/>
                    </a:lnTo>
                    <a:lnTo>
                      <a:pt x="533" y="1423"/>
                    </a:lnTo>
                    <a:lnTo>
                      <a:pt x="533" y="1423"/>
                    </a:lnTo>
                    <a:lnTo>
                      <a:pt x="533" y="1423"/>
                    </a:lnTo>
                    <a:lnTo>
                      <a:pt x="534" y="1424"/>
                    </a:lnTo>
                    <a:lnTo>
                      <a:pt x="534" y="1424"/>
                    </a:lnTo>
                    <a:lnTo>
                      <a:pt x="535" y="1425"/>
                    </a:lnTo>
                    <a:lnTo>
                      <a:pt x="535" y="1425"/>
                    </a:lnTo>
                    <a:lnTo>
                      <a:pt x="537" y="1425"/>
                    </a:lnTo>
                    <a:lnTo>
                      <a:pt x="537" y="1425"/>
                    </a:lnTo>
                    <a:lnTo>
                      <a:pt x="537" y="1427"/>
                    </a:lnTo>
                    <a:lnTo>
                      <a:pt x="537" y="1427"/>
                    </a:lnTo>
                    <a:lnTo>
                      <a:pt x="539" y="1427"/>
                    </a:lnTo>
                    <a:lnTo>
                      <a:pt x="539" y="1427"/>
                    </a:lnTo>
                    <a:lnTo>
                      <a:pt x="540" y="1427"/>
                    </a:lnTo>
                    <a:lnTo>
                      <a:pt x="540" y="1427"/>
                    </a:lnTo>
                    <a:lnTo>
                      <a:pt x="542" y="1428"/>
                    </a:lnTo>
                    <a:lnTo>
                      <a:pt x="542" y="1428"/>
                    </a:lnTo>
                    <a:lnTo>
                      <a:pt x="543" y="1428"/>
                    </a:lnTo>
                    <a:lnTo>
                      <a:pt x="543" y="1428"/>
                    </a:lnTo>
                    <a:lnTo>
                      <a:pt x="545" y="1429"/>
                    </a:lnTo>
                    <a:lnTo>
                      <a:pt x="545" y="1429"/>
                    </a:lnTo>
                    <a:lnTo>
                      <a:pt x="548" y="1429"/>
                    </a:lnTo>
                    <a:lnTo>
                      <a:pt x="548" y="1429"/>
                    </a:lnTo>
                    <a:lnTo>
                      <a:pt x="549" y="1431"/>
                    </a:lnTo>
                    <a:lnTo>
                      <a:pt x="549" y="1431"/>
                    </a:lnTo>
                    <a:lnTo>
                      <a:pt x="552" y="1431"/>
                    </a:lnTo>
                    <a:lnTo>
                      <a:pt x="552" y="1431"/>
                    </a:lnTo>
                    <a:lnTo>
                      <a:pt x="552" y="1431"/>
                    </a:lnTo>
                    <a:lnTo>
                      <a:pt x="552" y="1431"/>
                    </a:lnTo>
                    <a:lnTo>
                      <a:pt x="554" y="1431"/>
                    </a:lnTo>
                    <a:lnTo>
                      <a:pt x="554" y="1431"/>
                    </a:lnTo>
                    <a:lnTo>
                      <a:pt x="555" y="1431"/>
                    </a:lnTo>
                    <a:lnTo>
                      <a:pt x="555" y="1431"/>
                    </a:lnTo>
                    <a:lnTo>
                      <a:pt x="557" y="1431"/>
                    </a:lnTo>
                    <a:lnTo>
                      <a:pt x="557" y="1431"/>
                    </a:lnTo>
                    <a:lnTo>
                      <a:pt x="558" y="1431"/>
                    </a:lnTo>
                    <a:lnTo>
                      <a:pt x="558" y="1431"/>
                    </a:lnTo>
                    <a:lnTo>
                      <a:pt x="559" y="1431"/>
                    </a:lnTo>
                    <a:lnTo>
                      <a:pt x="559" y="1431"/>
                    </a:lnTo>
                    <a:lnTo>
                      <a:pt x="559" y="1431"/>
                    </a:lnTo>
                    <a:lnTo>
                      <a:pt x="559" y="1431"/>
                    </a:lnTo>
                    <a:lnTo>
                      <a:pt x="562" y="1429"/>
                    </a:lnTo>
                    <a:lnTo>
                      <a:pt x="562" y="1429"/>
                    </a:lnTo>
                    <a:lnTo>
                      <a:pt x="563" y="1429"/>
                    </a:lnTo>
                    <a:lnTo>
                      <a:pt x="563" y="1429"/>
                    </a:lnTo>
                    <a:lnTo>
                      <a:pt x="564" y="1428"/>
                    </a:lnTo>
                    <a:lnTo>
                      <a:pt x="564" y="1428"/>
                    </a:lnTo>
                    <a:lnTo>
                      <a:pt x="566" y="1428"/>
                    </a:lnTo>
                    <a:lnTo>
                      <a:pt x="566" y="1428"/>
                    </a:lnTo>
                    <a:lnTo>
                      <a:pt x="568" y="1425"/>
                    </a:lnTo>
                    <a:lnTo>
                      <a:pt x="568" y="1425"/>
                    </a:lnTo>
                    <a:lnTo>
                      <a:pt x="574" y="1418"/>
                    </a:lnTo>
                    <a:lnTo>
                      <a:pt x="582" y="1408"/>
                    </a:lnTo>
                    <a:lnTo>
                      <a:pt x="582" y="1408"/>
                    </a:lnTo>
                    <a:lnTo>
                      <a:pt x="591" y="1395"/>
                    </a:lnTo>
                    <a:lnTo>
                      <a:pt x="598" y="1383"/>
                    </a:lnTo>
                    <a:lnTo>
                      <a:pt x="607" y="1365"/>
                    </a:lnTo>
                    <a:lnTo>
                      <a:pt x="607" y="1365"/>
                    </a:lnTo>
                    <a:lnTo>
                      <a:pt x="636" y="1370"/>
                    </a:lnTo>
                    <a:lnTo>
                      <a:pt x="636" y="1370"/>
                    </a:lnTo>
                    <a:lnTo>
                      <a:pt x="639" y="1390"/>
                    </a:lnTo>
                    <a:lnTo>
                      <a:pt x="641" y="1404"/>
                    </a:lnTo>
                    <a:lnTo>
                      <a:pt x="646" y="1419"/>
                    </a:lnTo>
                    <a:lnTo>
                      <a:pt x="646" y="1419"/>
                    </a:lnTo>
                    <a:lnTo>
                      <a:pt x="650" y="1432"/>
                    </a:lnTo>
                    <a:lnTo>
                      <a:pt x="654" y="1441"/>
                    </a:lnTo>
                    <a:lnTo>
                      <a:pt x="654" y="1441"/>
                    </a:lnTo>
                    <a:lnTo>
                      <a:pt x="654" y="1441"/>
                    </a:lnTo>
                    <a:lnTo>
                      <a:pt x="654" y="1441"/>
                    </a:lnTo>
                    <a:lnTo>
                      <a:pt x="655" y="1443"/>
                    </a:lnTo>
                    <a:lnTo>
                      <a:pt x="655" y="1443"/>
                    </a:lnTo>
                    <a:lnTo>
                      <a:pt x="655" y="1444"/>
                    </a:lnTo>
                    <a:lnTo>
                      <a:pt x="655" y="1444"/>
                    </a:lnTo>
                    <a:lnTo>
                      <a:pt x="656" y="1446"/>
                    </a:lnTo>
                    <a:lnTo>
                      <a:pt x="656" y="1446"/>
                    </a:lnTo>
                    <a:lnTo>
                      <a:pt x="658" y="1447"/>
                    </a:lnTo>
                    <a:lnTo>
                      <a:pt x="658" y="1447"/>
                    </a:lnTo>
                    <a:lnTo>
                      <a:pt x="659" y="1448"/>
                    </a:lnTo>
                    <a:lnTo>
                      <a:pt x="659" y="1448"/>
                    </a:lnTo>
                    <a:lnTo>
                      <a:pt x="659" y="1448"/>
                    </a:lnTo>
                    <a:lnTo>
                      <a:pt x="659" y="1448"/>
                    </a:lnTo>
                    <a:lnTo>
                      <a:pt x="660" y="1449"/>
                    </a:lnTo>
                    <a:lnTo>
                      <a:pt x="660" y="1449"/>
                    </a:lnTo>
                    <a:lnTo>
                      <a:pt x="661" y="1449"/>
                    </a:lnTo>
                    <a:lnTo>
                      <a:pt x="661" y="1449"/>
                    </a:lnTo>
                    <a:lnTo>
                      <a:pt x="663" y="1451"/>
                    </a:lnTo>
                    <a:lnTo>
                      <a:pt x="663" y="1451"/>
                    </a:lnTo>
                    <a:lnTo>
                      <a:pt x="664" y="1451"/>
                    </a:lnTo>
                    <a:lnTo>
                      <a:pt x="664" y="1451"/>
                    </a:lnTo>
                    <a:lnTo>
                      <a:pt x="666" y="1451"/>
                    </a:lnTo>
                    <a:lnTo>
                      <a:pt x="666" y="1451"/>
                    </a:lnTo>
                    <a:lnTo>
                      <a:pt x="666" y="1451"/>
                    </a:lnTo>
                    <a:lnTo>
                      <a:pt x="666" y="1451"/>
                    </a:lnTo>
                    <a:lnTo>
                      <a:pt x="669" y="1451"/>
                    </a:lnTo>
                    <a:lnTo>
                      <a:pt x="669" y="1451"/>
                    </a:lnTo>
                    <a:lnTo>
                      <a:pt x="670" y="1451"/>
                    </a:lnTo>
                    <a:lnTo>
                      <a:pt x="670" y="1451"/>
                    </a:lnTo>
                    <a:lnTo>
                      <a:pt x="670" y="1451"/>
                    </a:lnTo>
                    <a:lnTo>
                      <a:pt x="670" y="1451"/>
                    </a:lnTo>
                    <a:lnTo>
                      <a:pt x="671" y="1398"/>
                    </a:lnTo>
                    <a:lnTo>
                      <a:pt x="673" y="1344"/>
                    </a:lnTo>
                    <a:lnTo>
                      <a:pt x="673" y="13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7" name="Freeform 45">
                <a:extLst>
                  <a:ext uri="{FF2B5EF4-FFF2-40B4-BE49-F238E27FC236}">
                    <a16:creationId xmlns:a16="http://schemas.microsoft.com/office/drawing/2014/main" xmlns="" id="{C46BAED4-F104-4BAF-8144-069BEBA0EA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07552" y="5773796"/>
                <a:ext cx="627357" cy="627357"/>
              </a:xfrm>
              <a:custGeom>
                <a:avLst/>
                <a:gdLst>
                  <a:gd name="T0" fmla="*/ 919 w 970"/>
                  <a:gd name="T1" fmla="*/ 480 h 970"/>
                  <a:gd name="T2" fmla="*/ 958 w 970"/>
                  <a:gd name="T3" fmla="*/ 374 h 970"/>
                  <a:gd name="T4" fmla="*/ 953 w 970"/>
                  <a:gd name="T5" fmla="*/ 353 h 970"/>
                  <a:gd name="T6" fmla="*/ 941 w 970"/>
                  <a:gd name="T7" fmla="*/ 339 h 970"/>
                  <a:gd name="T8" fmla="*/ 891 w 970"/>
                  <a:gd name="T9" fmla="*/ 227 h 970"/>
                  <a:gd name="T10" fmla="*/ 886 w 970"/>
                  <a:gd name="T11" fmla="*/ 209 h 970"/>
                  <a:gd name="T12" fmla="*/ 871 w 970"/>
                  <a:gd name="T13" fmla="*/ 193 h 970"/>
                  <a:gd name="T14" fmla="*/ 761 w 970"/>
                  <a:gd name="T15" fmla="*/ 174 h 970"/>
                  <a:gd name="T16" fmla="*/ 775 w 970"/>
                  <a:gd name="T17" fmla="*/ 95 h 970"/>
                  <a:gd name="T18" fmla="*/ 756 w 970"/>
                  <a:gd name="T19" fmla="*/ 81 h 970"/>
                  <a:gd name="T20" fmla="*/ 730 w 970"/>
                  <a:gd name="T21" fmla="*/ 86 h 970"/>
                  <a:gd name="T22" fmla="*/ 628 w 970"/>
                  <a:gd name="T23" fmla="*/ 24 h 970"/>
                  <a:gd name="T24" fmla="*/ 605 w 970"/>
                  <a:gd name="T25" fmla="*/ 14 h 970"/>
                  <a:gd name="T26" fmla="*/ 556 w 970"/>
                  <a:gd name="T27" fmla="*/ 58 h 970"/>
                  <a:gd name="T28" fmla="*/ 459 w 970"/>
                  <a:gd name="T29" fmla="*/ 1 h 970"/>
                  <a:gd name="T30" fmla="*/ 435 w 970"/>
                  <a:gd name="T31" fmla="*/ 1 h 970"/>
                  <a:gd name="T32" fmla="*/ 421 w 970"/>
                  <a:gd name="T33" fmla="*/ 13 h 970"/>
                  <a:gd name="T34" fmla="*/ 301 w 970"/>
                  <a:gd name="T35" fmla="*/ 42 h 970"/>
                  <a:gd name="T36" fmla="*/ 276 w 970"/>
                  <a:gd name="T37" fmla="*/ 47 h 970"/>
                  <a:gd name="T38" fmla="*/ 264 w 970"/>
                  <a:gd name="T39" fmla="*/ 91 h 970"/>
                  <a:gd name="T40" fmla="*/ 155 w 970"/>
                  <a:gd name="T41" fmla="*/ 131 h 970"/>
                  <a:gd name="T42" fmla="*/ 133 w 970"/>
                  <a:gd name="T43" fmla="*/ 151 h 970"/>
                  <a:gd name="T44" fmla="*/ 174 w 970"/>
                  <a:gd name="T45" fmla="*/ 247 h 970"/>
                  <a:gd name="T46" fmla="*/ 53 w 970"/>
                  <a:gd name="T47" fmla="*/ 266 h 970"/>
                  <a:gd name="T48" fmla="*/ 42 w 970"/>
                  <a:gd name="T49" fmla="*/ 286 h 970"/>
                  <a:gd name="T50" fmla="*/ 77 w 970"/>
                  <a:gd name="T51" fmla="*/ 342 h 970"/>
                  <a:gd name="T52" fmla="*/ 7 w 970"/>
                  <a:gd name="T53" fmla="*/ 425 h 970"/>
                  <a:gd name="T54" fmla="*/ 0 w 970"/>
                  <a:gd name="T55" fmla="*/ 447 h 970"/>
                  <a:gd name="T56" fmla="*/ 8 w 970"/>
                  <a:gd name="T57" fmla="*/ 466 h 970"/>
                  <a:gd name="T58" fmla="*/ 19 w 970"/>
                  <a:gd name="T59" fmla="*/ 586 h 970"/>
                  <a:gd name="T60" fmla="*/ 14 w 970"/>
                  <a:gd name="T61" fmla="*/ 604 h 970"/>
                  <a:gd name="T62" fmla="*/ 22 w 970"/>
                  <a:gd name="T63" fmla="*/ 625 h 970"/>
                  <a:gd name="T64" fmla="*/ 123 w 970"/>
                  <a:gd name="T65" fmla="*/ 635 h 970"/>
                  <a:gd name="T66" fmla="*/ 80 w 970"/>
                  <a:gd name="T67" fmla="*/ 750 h 970"/>
                  <a:gd name="T68" fmla="*/ 92 w 970"/>
                  <a:gd name="T69" fmla="*/ 770 h 970"/>
                  <a:gd name="T70" fmla="*/ 135 w 970"/>
                  <a:gd name="T71" fmla="*/ 772 h 970"/>
                  <a:gd name="T72" fmla="*/ 194 w 970"/>
                  <a:gd name="T73" fmla="*/ 869 h 970"/>
                  <a:gd name="T74" fmla="*/ 207 w 970"/>
                  <a:gd name="T75" fmla="*/ 883 h 970"/>
                  <a:gd name="T76" fmla="*/ 226 w 970"/>
                  <a:gd name="T77" fmla="*/ 890 h 970"/>
                  <a:gd name="T78" fmla="*/ 341 w 970"/>
                  <a:gd name="T79" fmla="*/ 941 h 970"/>
                  <a:gd name="T80" fmla="*/ 357 w 970"/>
                  <a:gd name="T81" fmla="*/ 954 h 970"/>
                  <a:gd name="T82" fmla="*/ 377 w 970"/>
                  <a:gd name="T83" fmla="*/ 956 h 970"/>
                  <a:gd name="T84" fmla="*/ 475 w 970"/>
                  <a:gd name="T85" fmla="*/ 901 h 970"/>
                  <a:gd name="T86" fmla="*/ 516 w 970"/>
                  <a:gd name="T87" fmla="*/ 969 h 970"/>
                  <a:gd name="T88" fmla="*/ 538 w 970"/>
                  <a:gd name="T89" fmla="*/ 968 h 970"/>
                  <a:gd name="T90" fmla="*/ 565 w 970"/>
                  <a:gd name="T91" fmla="*/ 911 h 970"/>
                  <a:gd name="T92" fmla="*/ 676 w 970"/>
                  <a:gd name="T93" fmla="*/ 930 h 970"/>
                  <a:gd name="T94" fmla="*/ 697 w 970"/>
                  <a:gd name="T95" fmla="*/ 922 h 970"/>
                  <a:gd name="T96" fmla="*/ 708 w 970"/>
                  <a:gd name="T97" fmla="*/ 897 h 970"/>
                  <a:gd name="T98" fmla="*/ 814 w 970"/>
                  <a:gd name="T99" fmla="*/ 839 h 970"/>
                  <a:gd name="T100" fmla="*/ 832 w 970"/>
                  <a:gd name="T101" fmla="*/ 827 h 970"/>
                  <a:gd name="T102" fmla="*/ 839 w 970"/>
                  <a:gd name="T103" fmla="*/ 811 h 970"/>
                  <a:gd name="T104" fmla="*/ 910 w 970"/>
                  <a:gd name="T105" fmla="*/ 707 h 970"/>
                  <a:gd name="T106" fmla="*/ 924 w 970"/>
                  <a:gd name="T107" fmla="*/ 697 h 970"/>
                  <a:gd name="T108" fmla="*/ 931 w 970"/>
                  <a:gd name="T109" fmla="*/ 675 h 970"/>
                  <a:gd name="T110" fmla="*/ 866 w 970"/>
                  <a:gd name="T111" fmla="*/ 587 h 970"/>
                  <a:gd name="T112" fmla="*/ 968 w 970"/>
                  <a:gd name="T113" fmla="*/ 541 h 970"/>
                  <a:gd name="T114" fmla="*/ 970 w 970"/>
                  <a:gd name="T115" fmla="*/ 519 h 970"/>
                  <a:gd name="T116" fmla="*/ 227 w 970"/>
                  <a:gd name="T117" fmla="*/ 720 h 970"/>
                  <a:gd name="T118" fmla="*/ 170 w 970"/>
                  <a:gd name="T119" fmla="*/ 333 h 970"/>
                  <a:gd name="T120" fmla="*/ 503 w 970"/>
                  <a:gd name="T121" fmla="*/ 135 h 970"/>
                  <a:gd name="T122" fmla="*/ 819 w 970"/>
                  <a:gd name="T123" fmla="*/ 381 h 970"/>
                  <a:gd name="T124" fmla="*/ 708 w 970"/>
                  <a:gd name="T125" fmla="*/ 755 h 9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70" h="970">
                    <a:moveTo>
                      <a:pt x="970" y="514"/>
                    </a:moveTo>
                    <a:lnTo>
                      <a:pt x="970" y="514"/>
                    </a:lnTo>
                    <a:lnTo>
                      <a:pt x="970" y="514"/>
                    </a:lnTo>
                    <a:lnTo>
                      <a:pt x="970" y="514"/>
                    </a:lnTo>
                    <a:lnTo>
                      <a:pt x="969" y="512"/>
                    </a:lnTo>
                    <a:lnTo>
                      <a:pt x="969" y="512"/>
                    </a:lnTo>
                    <a:lnTo>
                      <a:pt x="969" y="512"/>
                    </a:lnTo>
                    <a:lnTo>
                      <a:pt x="969" y="512"/>
                    </a:lnTo>
                    <a:lnTo>
                      <a:pt x="968" y="509"/>
                    </a:lnTo>
                    <a:lnTo>
                      <a:pt x="968" y="509"/>
                    </a:lnTo>
                    <a:lnTo>
                      <a:pt x="968" y="509"/>
                    </a:lnTo>
                    <a:lnTo>
                      <a:pt x="968" y="509"/>
                    </a:lnTo>
                    <a:lnTo>
                      <a:pt x="967" y="507"/>
                    </a:lnTo>
                    <a:lnTo>
                      <a:pt x="967" y="507"/>
                    </a:lnTo>
                    <a:lnTo>
                      <a:pt x="967" y="507"/>
                    </a:lnTo>
                    <a:lnTo>
                      <a:pt x="967" y="507"/>
                    </a:lnTo>
                    <a:lnTo>
                      <a:pt x="964" y="504"/>
                    </a:lnTo>
                    <a:lnTo>
                      <a:pt x="964" y="504"/>
                    </a:lnTo>
                    <a:lnTo>
                      <a:pt x="963" y="504"/>
                    </a:lnTo>
                    <a:lnTo>
                      <a:pt x="963" y="504"/>
                    </a:lnTo>
                    <a:lnTo>
                      <a:pt x="963" y="504"/>
                    </a:lnTo>
                    <a:lnTo>
                      <a:pt x="954" y="498"/>
                    </a:lnTo>
                    <a:lnTo>
                      <a:pt x="939" y="490"/>
                    </a:lnTo>
                    <a:lnTo>
                      <a:pt x="939" y="490"/>
                    </a:lnTo>
                    <a:lnTo>
                      <a:pt x="919" y="480"/>
                    </a:lnTo>
                    <a:lnTo>
                      <a:pt x="902" y="474"/>
                    </a:lnTo>
                    <a:lnTo>
                      <a:pt x="889" y="470"/>
                    </a:lnTo>
                    <a:lnTo>
                      <a:pt x="878" y="468"/>
                    </a:lnTo>
                    <a:lnTo>
                      <a:pt x="878" y="468"/>
                    </a:lnTo>
                    <a:lnTo>
                      <a:pt x="876" y="434"/>
                    </a:lnTo>
                    <a:lnTo>
                      <a:pt x="876" y="434"/>
                    </a:lnTo>
                    <a:lnTo>
                      <a:pt x="885" y="430"/>
                    </a:lnTo>
                    <a:lnTo>
                      <a:pt x="897" y="423"/>
                    </a:lnTo>
                    <a:lnTo>
                      <a:pt x="913" y="415"/>
                    </a:lnTo>
                    <a:lnTo>
                      <a:pt x="930" y="402"/>
                    </a:lnTo>
                    <a:lnTo>
                      <a:pt x="930" y="402"/>
                    </a:lnTo>
                    <a:lnTo>
                      <a:pt x="944" y="391"/>
                    </a:lnTo>
                    <a:lnTo>
                      <a:pt x="953" y="383"/>
                    </a:lnTo>
                    <a:lnTo>
                      <a:pt x="953" y="383"/>
                    </a:lnTo>
                    <a:lnTo>
                      <a:pt x="953" y="383"/>
                    </a:lnTo>
                    <a:lnTo>
                      <a:pt x="953" y="383"/>
                    </a:lnTo>
                    <a:lnTo>
                      <a:pt x="953" y="383"/>
                    </a:lnTo>
                    <a:lnTo>
                      <a:pt x="953" y="383"/>
                    </a:lnTo>
                    <a:lnTo>
                      <a:pt x="957" y="377"/>
                    </a:lnTo>
                    <a:lnTo>
                      <a:pt x="957" y="377"/>
                    </a:lnTo>
                    <a:lnTo>
                      <a:pt x="957" y="377"/>
                    </a:lnTo>
                    <a:lnTo>
                      <a:pt x="957" y="377"/>
                    </a:lnTo>
                    <a:lnTo>
                      <a:pt x="958" y="376"/>
                    </a:lnTo>
                    <a:lnTo>
                      <a:pt x="958" y="376"/>
                    </a:lnTo>
                    <a:lnTo>
                      <a:pt x="958" y="374"/>
                    </a:lnTo>
                    <a:lnTo>
                      <a:pt x="958" y="374"/>
                    </a:lnTo>
                    <a:lnTo>
                      <a:pt x="958" y="372"/>
                    </a:lnTo>
                    <a:lnTo>
                      <a:pt x="958" y="372"/>
                    </a:lnTo>
                    <a:lnTo>
                      <a:pt x="958" y="372"/>
                    </a:lnTo>
                    <a:lnTo>
                      <a:pt x="958" y="372"/>
                    </a:lnTo>
                    <a:lnTo>
                      <a:pt x="958" y="369"/>
                    </a:lnTo>
                    <a:lnTo>
                      <a:pt x="958" y="369"/>
                    </a:lnTo>
                    <a:lnTo>
                      <a:pt x="958" y="369"/>
                    </a:lnTo>
                    <a:lnTo>
                      <a:pt x="958" y="369"/>
                    </a:lnTo>
                    <a:lnTo>
                      <a:pt x="957" y="367"/>
                    </a:lnTo>
                    <a:lnTo>
                      <a:pt x="957" y="367"/>
                    </a:lnTo>
                    <a:lnTo>
                      <a:pt x="957" y="366"/>
                    </a:lnTo>
                    <a:lnTo>
                      <a:pt x="957" y="366"/>
                    </a:lnTo>
                    <a:lnTo>
                      <a:pt x="957" y="363"/>
                    </a:lnTo>
                    <a:lnTo>
                      <a:pt x="957" y="363"/>
                    </a:lnTo>
                    <a:lnTo>
                      <a:pt x="957" y="362"/>
                    </a:lnTo>
                    <a:lnTo>
                      <a:pt x="957" y="362"/>
                    </a:lnTo>
                    <a:lnTo>
                      <a:pt x="955" y="359"/>
                    </a:lnTo>
                    <a:lnTo>
                      <a:pt x="955" y="359"/>
                    </a:lnTo>
                    <a:lnTo>
                      <a:pt x="954" y="355"/>
                    </a:lnTo>
                    <a:lnTo>
                      <a:pt x="954" y="355"/>
                    </a:lnTo>
                    <a:lnTo>
                      <a:pt x="954" y="355"/>
                    </a:lnTo>
                    <a:lnTo>
                      <a:pt x="954" y="355"/>
                    </a:lnTo>
                    <a:lnTo>
                      <a:pt x="953" y="353"/>
                    </a:lnTo>
                    <a:lnTo>
                      <a:pt x="953" y="353"/>
                    </a:lnTo>
                    <a:lnTo>
                      <a:pt x="953" y="352"/>
                    </a:lnTo>
                    <a:lnTo>
                      <a:pt x="953" y="352"/>
                    </a:lnTo>
                    <a:lnTo>
                      <a:pt x="953" y="349"/>
                    </a:lnTo>
                    <a:lnTo>
                      <a:pt x="953" y="349"/>
                    </a:lnTo>
                    <a:lnTo>
                      <a:pt x="952" y="349"/>
                    </a:lnTo>
                    <a:lnTo>
                      <a:pt x="952" y="349"/>
                    </a:lnTo>
                    <a:lnTo>
                      <a:pt x="952" y="347"/>
                    </a:lnTo>
                    <a:lnTo>
                      <a:pt x="952" y="347"/>
                    </a:lnTo>
                    <a:lnTo>
                      <a:pt x="950" y="347"/>
                    </a:lnTo>
                    <a:lnTo>
                      <a:pt x="950" y="347"/>
                    </a:lnTo>
                    <a:lnTo>
                      <a:pt x="949" y="345"/>
                    </a:lnTo>
                    <a:lnTo>
                      <a:pt x="949" y="345"/>
                    </a:lnTo>
                    <a:lnTo>
                      <a:pt x="949" y="344"/>
                    </a:lnTo>
                    <a:lnTo>
                      <a:pt x="949" y="344"/>
                    </a:lnTo>
                    <a:lnTo>
                      <a:pt x="948" y="343"/>
                    </a:lnTo>
                    <a:lnTo>
                      <a:pt x="948" y="343"/>
                    </a:lnTo>
                    <a:lnTo>
                      <a:pt x="947" y="343"/>
                    </a:lnTo>
                    <a:lnTo>
                      <a:pt x="947" y="343"/>
                    </a:lnTo>
                    <a:lnTo>
                      <a:pt x="944" y="342"/>
                    </a:lnTo>
                    <a:lnTo>
                      <a:pt x="944" y="342"/>
                    </a:lnTo>
                    <a:lnTo>
                      <a:pt x="944" y="340"/>
                    </a:lnTo>
                    <a:lnTo>
                      <a:pt x="944" y="340"/>
                    </a:lnTo>
                    <a:lnTo>
                      <a:pt x="941" y="340"/>
                    </a:lnTo>
                    <a:lnTo>
                      <a:pt x="941" y="340"/>
                    </a:lnTo>
                    <a:lnTo>
                      <a:pt x="941" y="339"/>
                    </a:lnTo>
                    <a:lnTo>
                      <a:pt x="941" y="339"/>
                    </a:lnTo>
                    <a:lnTo>
                      <a:pt x="941" y="339"/>
                    </a:lnTo>
                    <a:lnTo>
                      <a:pt x="930" y="337"/>
                    </a:lnTo>
                    <a:lnTo>
                      <a:pt x="913" y="334"/>
                    </a:lnTo>
                    <a:lnTo>
                      <a:pt x="913" y="334"/>
                    </a:lnTo>
                    <a:lnTo>
                      <a:pt x="891" y="333"/>
                    </a:lnTo>
                    <a:lnTo>
                      <a:pt x="872" y="333"/>
                    </a:lnTo>
                    <a:lnTo>
                      <a:pt x="858" y="333"/>
                    </a:lnTo>
                    <a:lnTo>
                      <a:pt x="848" y="334"/>
                    </a:lnTo>
                    <a:lnTo>
                      <a:pt x="848" y="334"/>
                    </a:lnTo>
                    <a:lnTo>
                      <a:pt x="842" y="319"/>
                    </a:lnTo>
                    <a:lnTo>
                      <a:pt x="834" y="304"/>
                    </a:lnTo>
                    <a:lnTo>
                      <a:pt x="834" y="304"/>
                    </a:lnTo>
                    <a:lnTo>
                      <a:pt x="842" y="296"/>
                    </a:lnTo>
                    <a:lnTo>
                      <a:pt x="851" y="286"/>
                    </a:lnTo>
                    <a:lnTo>
                      <a:pt x="862" y="272"/>
                    </a:lnTo>
                    <a:lnTo>
                      <a:pt x="875" y="255"/>
                    </a:lnTo>
                    <a:lnTo>
                      <a:pt x="875" y="255"/>
                    </a:lnTo>
                    <a:lnTo>
                      <a:pt x="885" y="240"/>
                    </a:lnTo>
                    <a:lnTo>
                      <a:pt x="890" y="229"/>
                    </a:lnTo>
                    <a:lnTo>
                      <a:pt x="890" y="229"/>
                    </a:lnTo>
                    <a:lnTo>
                      <a:pt x="890" y="229"/>
                    </a:lnTo>
                    <a:lnTo>
                      <a:pt x="890" y="229"/>
                    </a:lnTo>
                    <a:lnTo>
                      <a:pt x="890" y="229"/>
                    </a:lnTo>
                    <a:lnTo>
                      <a:pt x="891" y="227"/>
                    </a:lnTo>
                    <a:lnTo>
                      <a:pt x="891" y="227"/>
                    </a:lnTo>
                    <a:lnTo>
                      <a:pt x="891" y="226"/>
                    </a:lnTo>
                    <a:lnTo>
                      <a:pt x="891" y="226"/>
                    </a:lnTo>
                    <a:lnTo>
                      <a:pt x="891" y="223"/>
                    </a:lnTo>
                    <a:lnTo>
                      <a:pt x="891" y="223"/>
                    </a:lnTo>
                    <a:lnTo>
                      <a:pt x="891" y="223"/>
                    </a:lnTo>
                    <a:lnTo>
                      <a:pt x="891" y="223"/>
                    </a:lnTo>
                    <a:lnTo>
                      <a:pt x="891" y="221"/>
                    </a:lnTo>
                    <a:lnTo>
                      <a:pt x="891" y="221"/>
                    </a:lnTo>
                    <a:lnTo>
                      <a:pt x="891" y="219"/>
                    </a:lnTo>
                    <a:lnTo>
                      <a:pt x="891" y="219"/>
                    </a:lnTo>
                    <a:lnTo>
                      <a:pt x="891" y="218"/>
                    </a:lnTo>
                    <a:lnTo>
                      <a:pt x="891" y="218"/>
                    </a:lnTo>
                    <a:lnTo>
                      <a:pt x="891" y="217"/>
                    </a:lnTo>
                    <a:lnTo>
                      <a:pt x="891" y="217"/>
                    </a:lnTo>
                    <a:lnTo>
                      <a:pt x="890" y="214"/>
                    </a:lnTo>
                    <a:lnTo>
                      <a:pt x="890" y="214"/>
                    </a:lnTo>
                    <a:lnTo>
                      <a:pt x="890" y="214"/>
                    </a:lnTo>
                    <a:lnTo>
                      <a:pt x="890" y="214"/>
                    </a:lnTo>
                    <a:lnTo>
                      <a:pt x="889" y="213"/>
                    </a:lnTo>
                    <a:lnTo>
                      <a:pt x="889" y="213"/>
                    </a:lnTo>
                    <a:lnTo>
                      <a:pt x="887" y="212"/>
                    </a:lnTo>
                    <a:lnTo>
                      <a:pt x="887" y="212"/>
                    </a:lnTo>
                    <a:lnTo>
                      <a:pt x="886" y="209"/>
                    </a:lnTo>
                    <a:lnTo>
                      <a:pt x="886" y="209"/>
                    </a:lnTo>
                    <a:lnTo>
                      <a:pt x="886" y="208"/>
                    </a:lnTo>
                    <a:lnTo>
                      <a:pt x="886" y="208"/>
                    </a:lnTo>
                    <a:lnTo>
                      <a:pt x="884" y="206"/>
                    </a:lnTo>
                    <a:lnTo>
                      <a:pt x="884" y="206"/>
                    </a:lnTo>
                    <a:lnTo>
                      <a:pt x="882" y="203"/>
                    </a:lnTo>
                    <a:lnTo>
                      <a:pt x="882" y="203"/>
                    </a:lnTo>
                    <a:lnTo>
                      <a:pt x="881" y="203"/>
                    </a:lnTo>
                    <a:lnTo>
                      <a:pt x="881" y="203"/>
                    </a:lnTo>
                    <a:lnTo>
                      <a:pt x="880" y="201"/>
                    </a:lnTo>
                    <a:lnTo>
                      <a:pt x="880" y="201"/>
                    </a:lnTo>
                    <a:lnTo>
                      <a:pt x="880" y="199"/>
                    </a:lnTo>
                    <a:lnTo>
                      <a:pt x="880" y="199"/>
                    </a:lnTo>
                    <a:lnTo>
                      <a:pt x="877" y="198"/>
                    </a:lnTo>
                    <a:lnTo>
                      <a:pt x="877" y="198"/>
                    </a:lnTo>
                    <a:lnTo>
                      <a:pt x="877" y="198"/>
                    </a:lnTo>
                    <a:lnTo>
                      <a:pt x="877" y="198"/>
                    </a:lnTo>
                    <a:lnTo>
                      <a:pt x="876" y="195"/>
                    </a:lnTo>
                    <a:lnTo>
                      <a:pt x="876" y="195"/>
                    </a:lnTo>
                    <a:lnTo>
                      <a:pt x="875" y="195"/>
                    </a:lnTo>
                    <a:lnTo>
                      <a:pt x="875" y="195"/>
                    </a:lnTo>
                    <a:lnTo>
                      <a:pt x="873" y="194"/>
                    </a:lnTo>
                    <a:lnTo>
                      <a:pt x="873" y="194"/>
                    </a:lnTo>
                    <a:lnTo>
                      <a:pt x="873" y="194"/>
                    </a:lnTo>
                    <a:lnTo>
                      <a:pt x="873" y="194"/>
                    </a:lnTo>
                    <a:lnTo>
                      <a:pt x="871" y="193"/>
                    </a:lnTo>
                    <a:lnTo>
                      <a:pt x="871" y="193"/>
                    </a:lnTo>
                    <a:lnTo>
                      <a:pt x="871" y="193"/>
                    </a:lnTo>
                    <a:lnTo>
                      <a:pt x="871" y="193"/>
                    </a:lnTo>
                    <a:lnTo>
                      <a:pt x="867" y="193"/>
                    </a:lnTo>
                    <a:lnTo>
                      <a:pt x="867" y="193"/>
                    </a:lnTo>
                    <a:lnTo>
                      <a:pt x="867" y="193"/>
                    </a:lnTo>
                    <a:lnTo>
                      <a:pt x="867" y="193"/>
                    </a:lnTo>
                    <a:lnTo>
                      <a:pt x="863" y="193"/>
                    </a:lnTo>
                    <a:lnTo>
                      <a:pt x="863" y="193"/>
                    </a:lnTo>
                    <a:lnTo>
                      <a:pt x="863" y="193"/>
                    </a:lnTo>
                    <a:lnTo>
                      <a:pt x="863" y="193"/>
                    </a:lnTo>
                    <a:lnTo>
                      <a:pt x="863" y="193"/>
                    </a:lnTo>
                    <a:lnTo>
                      <a:pt x="863" y="193"/>
                    </a:lnTo>
                    <a:lnTo>
                      <a:pt x="852" y="194"/>
                    </a:lnTo>
                    <a:lnTo>
                      <a:pt x="836" y="198"/>
                    </a:lnTo>
                    <a:lnTo>
                      <a:pt x="836" y="198"/>
                    </a:lnTo>
                    <a:lnTo>
                      <a:pt x="814" y="203"/>
                    </a:lnTo>
                    <a:lnTo>
                      <a:pt x="797" y="209"/>
                    </a:lnTo>
                    <a:lnTo>
                      <a:pt x="784" y="214"/>
                    </a:lnTo>
                    <a:lnTo>
                      <a:pt x="775" y="219"/>
                    </a:lnTo>
                    <a:lnTo>
                      <a:pt x="775" y="219"/>
                    </a:lnTo>
                    <a:lnTo>
                      <a:pt x="751" y="195"/>
                    </a:lnTo>
                    <a:lnTo>
                      <a:pt x="751" y="195"/>
                    </a:lnTo>
                    <a:lnTo>
                      <a:pt x="755" y="187"/>
                    </a:lnTo>
                    <a:lnTo>
                      <a:pt x="761" y="174"/>
                    </a:lnTo>
                    <a:lnTo>
                      <a:pt x="768" y="156"/>
                    </a:lnTo>
                    <a:lnTo>
                      <a:pt x="773" y="135"/>
                    </a:lnTo>
                    <a:lnTo>
                      <a:pt x="773" y="135"/>
                    </a:lnTo>
                    <a:lnTo>
                      <a:pt x="776" y="119"/>
                    </a:lnTo>
                    <a:lnTo>
                      <a:pt x="778" y="107"/>
                    </a:lnTo>
                    <a:lnTo>
                      <a:pt x="778" y="107"/>
                    </a:lnTo>
                    <a:lnTo>
                      <a:pt x="778" y="107"/>
                    </a:lnTo>
                    <a:lnTo>
                      <a:pt x="778" y="107"/>
                    </a:lnTo>
                    <a:lnTo>
                      <a:pt x="778" y="107"/>
                    </a:lnTo>
                    <a:lnTo>
                      <a:pt x="778" y="107"/>
                    </a:lnTo>
                    <a:lnTo>
                      <a:pt x="778" y="104"/>
                    </a:lnTo>
                    <a:lnTo>
                      <a:pt x="778" y="104"/>
                    </a:lnTo>
                    <a:lnTo>
                      <a:pt x="778" y="104"/>
                    </a:lnTo>
                    <a:lnTo>
                      <a:pt x="778" y="104"/>
                    </a:lnTo>
                    <a:lnTo>
                      <a:pt x="778" y="100"/>
                    </a:lnTo>
                    <a:lnTo>
                      <a:pt x="778" y="100"/>
                    </a:lnTo>
                    <a:lnTo>
                      <a:pt x="778" y="100"/>
                    </a:lnTo>
                    <a:lnTo>
                      <a:pt x="778" y="100"/>
                    </a:lnTo>
                    <a:lnTo>
                      <a:pt x="776" y="97"/>
                    </a:lnTo>
                    <a:lnTo>
                      <a:pt x="776" y="97"/>
                    </a:lnTo>
                    <a:lnTo>
                      <a:pt x="776" y="97"/>
                    </a:lnTo>
                    <a:lnTo>
                      <a:pt x="776" y="97"/>
                    </a:lnTo>
                    <a:lnTo>
                      <a:pt x="775" y="96"/>
                    </a:lnTo>
                    <a:lnTo>
                      <a:pt x="775" y="96"/>
                    </a:lnTo>
                    <a:lnTo>
                      <a:pt x="775" y="95"/>
                    </a:lnTo>
                    <a:lnTo>
                      <a:pt x="775" y="95"/>
                    </a:lnTo>
                    <a:lnTo>
                      <a:pt x="773" y="93"/>
                    </a:lnTo>
                    <a:lnTo>
                      <a:pt x="773" y="93"/>
                    </a:lnTo>
                    <a:lnTo>
                      <a:pt x="773" y="93"/>
                    </a:lnTo>
                    <a:lnTo>
                      <a:pt x="773" y="93"/>
                    </a:lnTo>
                    <a:lnTo>
                      <a:pt x="771" y="91"/>
                    </a:lnTo>
                    <a:lnTo>
                      <a:pt x="771" y="91"/>
                    </a:lnTo>
                    <a:lnTo>
                      <a:pt x="770" y="91"/>
                    </a:lnTo>
                    <a:lnTo>
                      <a:pt x="770" y="91"/>
                    </a:lnTo>
                    <a:lnTo>
                      <a:pt x="768" y="90"/>
                    </a:lnTo>
                    <a:lnTo>
                      <a:pt x="768" y="90"/>
                    </a:lnTo>
                    <a:lnTo>
                      <a:pt x="768" y="88"/>
                    </a:lnTo>
                    <a:lnTo>
                      <a:pt x="768" y="88"/>
                    </a:lnTo>
                    <a:lnTo>
                      <a:pt x="765" y="87"/>
                    </a:lnTo>
                    <a:lnTo>
                      <a:pt x="765" y="87"/>
                    </a:lnTo>
                    <a:lnTo>
                      <a:pt x="761" y="85"/>
                    </a:lnTo>
                    <a:lnTo>
                      <a:pt x="761" y="85"/>
                    </a:lnTo>
                    <a:lnTo>
                      <a:pt x="761" y="85"/>
                    </a:lnTo>
                    <a:lnTo>
                      <a:pt x="761" y="85"/>
                    </a:lnTo>
                    <a:lnTo>
                      <a:pt x="759" y="83"/>
                    </a:lnTo>
                    <a:lnTo>
                      <a:pt x="759" y="83"/>
                    </a:lnTo>
                    <a:lnTo>
                      <a:pt x="758" y="82"/>
                    </a:lnTo>
                    <a:lnTo>
                      <a:pt x="758" y="82"/>
                    </a:lnTo>
                    <a:lnTo>
                      <a:pt x="756" y="81"/>
                    </a:lnTo>
                    <a:lnTo>
                      <a:pt x="756" y="81"/>
                    </a:lnTo>
                    <a:lnTo>
                      <a:pt x="755" y="81"/>
                    </a:lnTo>
                    <a:lnTo>
                      <a:pt x="755" y="81"/>
                    </a:lnTo>
                    <a:lnTo>
                      <a:pt x="754" y="80"/>
                    </a:lnTo>
                    <a:lnTo>
                      <a:pt x="754" y="80"/>
                    </a:lnTo>
                    <a:lnTo>
                      <a:pt x="752" y="80"/>
                    </a:lnTo>
                    <a:lnTo>
                      <a:pt x="752" y="80"/>
                    </a:lnTo>
                    <a:lnTo>
                      <a:pt x="751" y="80"/>
                    </a:lnTo>
                    <a:lnTo>
                      <a:pt x="751" y="80"/>
                    </a:lnTo>
                    <a:lnTo>
                      <a:pt x="750" y="80"/>
                    </a:lnTo>
                    <a:lnTo>
                      <a:pt x="750" y="80"/>
                    </a:lnTo>
                    <a:lnTo>
                      <a:pt x="747" y="80"/>
                    </a:lnTo>
                    <a:lnTo>
                      <a:pt x="747" y="80"/>
                    </a:lnTo>
                    <a:lnTo>
                      <a:pt x="747" y="80"/>
                    </a:lnTo>
                    <a:lnTo>
                      <a:pt x="747" y="80"/>
                    </a:lnTo>
                    <a:lnTo>
                      <a:pt x="745" y="80"/>
                    </a:lnTo>
                    <a:lnTo>
                      <a:pt x="745" y="80"/>
                    </a:lnTo>
                    <a:lnTo>
                      <a:pt x="744" y="80"/>
                    </a:lnTo>
                    <a:lnTo>
                      <a:pt x="744" y="80"/>
                    </a:lnTo>
                    <a:lnTo>
                      <a:pt x="741" y="81"/>
                    </a:lnTo>
                    <a:lnTo>
                      <a:pt x="741" y="81"/>
                    </a:lnTo>
                    <a:lnTo>
                      <a:pt x="740" y="81"/>
                    </a:lnTo>
                    <a:lnTo>
                      <a:pt x="740" y="81"/>
                    </a:lnTo>
                    <a:lnTo>
                      <a:pt x="740" y="81"/>
                    </a:lnTo>
                    <a:lnTo>
                      <a:pt x="740" y="81"/>
                    </a:lnTo>
                    <a:lnTo>
                      <a:pt x="730" y="86"/>
                    </a:lnTo>
                    <a:lnTo>
                      <a:pt x="716" y="95"/>
                    </a:lnTo>
                    <a:lnTo>
                      <a:pt x="716" y="95"/>
                    </a:lnTo>
                    <a:lnTo>
                      <a:pt x="698" y="109"/>
                    </a:lnTo>
                    <a:lnTo>
                      <a:pt x="683" y="120"/>
                    </a:lnTo>
                    <a:lnTo>
                      <a:pt x="673" y="130"/>
                    </a:lnTo>
                    <a:lnTo>
                      <a:pt x="667" y="136"/>
                    </a:lnTo>
                    <a:lnTo>
                      <a:pt x="667" y="136"/>
                    </a:lnTo>
                    <a:lnTo>
                      <a:pt x="637" y="122"/>
                    </a:lnTo>
                    <a:lnTo>
                      <a:pt x="637" y="122"/>
                    </a:lnTo>
                    <a:lnTo>
                      <a:pt x="638" y="112"/>
                    </a:lnTo>
                    <a:lnTo>
                      <a:pt x="638" y="98"/>
                    </a:lnTo>
                    <a:lnTo>
                      <a:pt x="638" y="81"/>
                    </a:lnTo>
                    <a:lnTo>
                      <a:pt x="637" y="58"/>
                    </a:lnTo>
                    <a:lnTo>
                      <a:pt x="637" y="58"/>
                    </a:lnTo>
                    <a:lnTo>
                      <a:pt x="634" y="42"/>
                    </a:lnTo>
                    <a:lnTo>
                      <a:pt x="632" y="30"/>
                    </a:lnTo>
                    <a:lnTo>
                      <a:pt x="632" y="30"/>
                    </a:lnTo>
                    <a:lnTo>
                      <a:pt x="632" y="30"/>
                    </a:lnTo>
                    <a:lnTo>
                      <a:pt x="632" y="30"/>
                    </a:lnTo>
                    <a:lnTo>
                      <a:pt x="632" y="30"/>
                    </a:lnTo>
                    <a:lnTo>
                      <a:pt x="630" y="27"/>
                    </a:lnTo>
                    <a:lnTo>
                      <a:pt x="630" y="27"/>
                    </a:lnTo>
                    <a:lnTo>
                      <a:pt x="630" y="27"/>
                    </a:lnTo>
                    <a:lnTo>
                      <a:pt x="630" y="27"/>
                    </a:lnTo>
                    <a:lnTo>
                      <a:pt x="628" y="24"/>
                    </a:lnTo>
                    <a:lnTo>
                      <a:pt x="628" y="24"/>
                    </a:lnTo>
                    <a:lnTo>
                      <a:pt x="628" y="24"/>
                    </a:lnTo>
                    <a:lnTo>
                      <a:pt x="627" y="22"/>
                    </a:lnTo>
                    <a:lnTo>
                      <a:pt x="627" y="22"/>
                    </a:lnTo>
                    <a:lnTo>
                      <a:pt x="627" y="22"/>
                    </a:lnTo>
                    <a:lnTo>
                      <a:pt x="627" y="22"/>
                    </a:lnTo>
                    <a:lnTo>
                      <a:pt x="624" y="20"/>
                    </a:lnTo>
                    <a:lnTo>
                      <a:pt x="624" y="20"/>
                    </a:lnTo>
                    <a:lnTo>
                      <a:pt x="624" y="19"/>
                    </a:lnTo>
                    <a:lnTo>
                      <a:pt x="624" y="19"/>
                    </a:lnTo>
                    <a:lnTo>
                      <a:pt x="619" y="18"/>
                    </a:lnTo>
                    <a:lnTo>
                      <a:pt x="619" y="18"/>
                    </a:lnTo>
                    <a:lnTo>
                      <a:pt x="618" y="18"/>
                    </a:lnTo>
                    <a:lnTo>
                      <a:pt x="618" y="18"/>
                    </a:lnTo>
                    <a:lnTo>
                      <a:pt x="615" y="17"/>
                    </a:lnTo>
                    <a:lnTo>
                      <a:pt x="615" y="17"/>
                    </a:lnTo>
                    <a:lnTo>
                      <a:pt x="615" y="17"/>
                    </a:lnTo>
                    <a:lnTo>
                      <a:pt x="615" y="17"/>
                    </a:lnTo>
                    <a:lnTo>
                      <a:pt x="611" y="15"/>
                    </a:lnTo>
                    <a:lnTo>
                      <a:pt x="611" y="15"/>
                    </a:lnTo>
                    <a:lnTo>
                      <a:pt x="609" y="14"/>
                    </a:lnTo>
                    <a:lnTo>
                      <a:pt x="609" y="14"/>
                    </a:lnTo>
                    <a:lnTo>
                      <a:pt x="608" y="14"/>
                    </a:lnTo>
                    <a:lnTo>
                      <a:pt x="608" y="14"/>
                    </a:lnTo>
                    <a:lnTo>
                      <a:pt x="605" y="14"/>
                    </a:lnTo>
                    <a:lnTo>
                      <a:pt x="605" y="14"/>
                    </a:lnTo>
                    <a:lnTo>
                      <a:pt x="604" y="14"/>
                    </a:lnTo>
                    <a:lnTo>
                      <a:pt x="604" y="14"/>
                    </a:lnTo>
                    <a:lnTo>
                      <a:pt x="599" y="13"/>
                    </a:lnTo>
                    <a:lnTo>
                      <a:pt x="599" y="13"/>
                    </a:lnTo>
                    <a:lnTo>
                      <a:pt x="598" y="13"/>
                    </a:lnTo>
                    <a:lnTo>
                      <a:pt x="598" y="13"/>
                    </a:lnTo>
                    <a:lnTo>
                      <a:pt x="596" y="13"/>
                    </a:lnTo>
                    <a:lnTo>
                      <a:pt x="596" y="13"/>
                    </a:lnTo>
                    <a:lnTo>
                      <a:pt x="595" y="13"/>
                    </a:lnTo>
                    <a:lnTo>
                      <a:pt x="595" y="13"/>
                    </a:lnTo>
                    <a:lnTo>
                      <a:pt x="590" y="15"/>
                    </a:lnTo>
                    <a:lnTo>
                      <a:pt x="590" y="15"/>
                    </a:lnTo>
                    <a:lnTo>
                      <a:pt x="589" y="17"/>
                    </a:lnTo>
                    <a:lnTo>
                      <a:pt x="589" y="17"/>
                    </a:lnTo>
                    <a:lnTo>
                      <a:pt x="587" y="18"/>
                    </a:lnTo>
                    <a:lnTo>
                      <a:pt x="587" y="18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79" y="27"/>
                    </a:lnTo>
                    <a:lnTo>
                      <a:pt x="569" y="41"/>
                    </a:lnTo>
                    <a:lnTo>
                      <a:pt x="569" y="41"/>
                    </a:lnTo>
                    <a:lnTo>
                      <a:pt x="556" y="58"/>
                    </a:lnTo>
                    <a:lnTo>
                      <a:pt x="547" y="75"/>
                    </a:lnTo>
                    <a:lnTo>
                      <a:pt x="540" y="87"/>
                    </a:lnTo>
                    <a:lnTo>
                      <a:pt x="536" y="96"/>
                    </a:lnTo>
                    <a:lnTo>
                      <a:pt x="536" y="96"/>
                    </a:lnTo>
                    <a:lnTo>
                      <a:pt x="503" y="93"/>
                    </a:lnTo>
                    <a:lnTo>
                      <a:pt x="503" y="93"/>
                    </a:lnTo>
                    <a:lnTo>
                      <a:pt x="501" y="83"/>
                    </a:lnTo>
                    <a:lnTo>
                      <a:pt x="497" y="70"/>
                    </a:lnTo>
                    <a:lnTo>
                      <a:pt x="490" y="53"/>
                    </a:lnTo>
                    <a:lnTo>
                      <a:pt x="480" y="32"/>
                    </a:lnTo>
                    <a:lnTo>
                      <a:pt x="480" y="32"/>
                    </a:lnTo>
                    <a:lnTo>
                      <a:pt x="473" y="18"/>
                    </a:lnTo>
                    <a:lnTo>
                      <a:pt x="467" y="8"/>
                    </a:lnTo>
                    <a:lnTo>
                      <a:pt x="467" y="8"/>
                    </a:lnTo>
                    <a:lnTo>
                      <a:pt x="467" y="8"/>
                    </a:lnTo>
                    <a:lnTo>
                      <a:pt x="467" y="8"/>
                    </a:lnTo>
                    <a:lnTo>
                      <a:pt x="467" y="8"/>
                    </a:lnTo>
                    <a:lnTo>
                      <a:pt x="467" y="8"/>
                    </a:lnTo>
                    <a:lnTo>
                      <a:pt x="465" y="5"/>
                    </a:lnTo>
                    <a:lnTo>
                      <a:pt x="465" y="5"/>
                    </a:lnTo>
                    <a:lnTo>
                      <a:pt x="464" y="5"/>
                    </a:lnTo>
                    <a:lnTo>
                      <a:pt x="464" y="5"/>
                    </a:lnTo>
                    <a:lnTo>
                      <a:pt x="461" y="3"/>
                    </a:lnTo>
                    <a:lnTo>
                      <a:pt x="461" y="3"/>
                    </a:lnTo>
                    <a:lnTo>
                      <a:pt x="459" y="1"/>
                    </a:lnTo>
                    <a:lnTo>
                      <a:pt x="459" y="1"/>
                    </a:lnTo>
                    <a:lnTo>
                      <a:pt x="459" y="1"/>
                    </a:lnTo>
                    <a:lnTo>
                      <a:pt x="459" y="1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56" y="0"/>
                    </a:lnTo>
                    <a:lnTo>
                      <a:pt x="456" y="0"/>
                    </a:lnTo>
                    <a:lnTo>
                      <a:pt x="451" y="0"/>
                    </a:lnTo>
                    <a:lnTo>
                      <a:pt x="451" y="0"/>
                    </a:lnTo>
                    <a:lnTo>
                      <a:pt x="450" y="0"/>
                    </a:lnTo>
                    <a:lnTo>
                      <a:pt x="450" y="0"/>
                    </a:lnTo>
                    <a:lnTo>
                      <a:pt x="448" y="0"/>
                    </a:lnTo>
                    <a:lnTo>
                      <a:pt x="448" y="0"/>
                    </a:lnTo>
                    <a:lnTo>
                      <a:pt x="446" y="0"/>
                    </a:lnTo>
                    <a:lnTo>
                      <a:pt x="446" y="0"/>
                    </a:lnTo>
                    <a:lnTo>
                      <a:pt x="444" y="0"/>
                    </a:lnTo>
                    <a:lnTo>
                      <a:pt x="444" y="0"/>
                    </a:lnTo>
                    <a:lnTo>
                      <a:pt x="440" y="1"/>
                    </a:lnTo>
                    <a:lnTo>
                      <a:pt x="440" y="1"/>
                    </a:lnTo>
                    <a:lnTo>
                      <a:pt x="439" y="1"/>
                    </a:lnTo>
                    <a:lnTo>
                      <a:pt x="439" y="1"/>
                    </a:lnTo>
                    <a:lnTo>
                      <a:pt x="436" y="1"/>
                    </a:lnTo>
                    <a:lnTo>
                      <a:pt x="436" y="1"/>
                    </a:lnTo>
                    <a:lnTo>
                      <a:pt x="435" y="1"/>
                    </a:lnTo>
                    <a:lnTo>
                      <a:pt x="435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2" y="1"/>
                    </a:lnTo>
                    <a:lnTo>
                      <a:pt x="430" y="3"/>
                    </a:lnTo>
                    <a:lnTo>
                      <a:pt x="430" y="3"/>
                    </a:lnTo>
                    <a:lnTo>
                      <a:pt x="430" y="3"/>
                    </a:lnTo>
                    <a:lnTo>
                      <a:pt x="430" y="3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7" y="4"/>
                    </a:lnTo>
                    <a:lnTo>
                      <a:pt x="425" y="7"/>
                    </a:lnTo>
                    <a:lnTo>
                      <a:pt x="425" y="7"/>
                    </a:lnTo>
                    <a:lnTo>
                      <a:pt x="425" y="7"/>
                    </a:lnTo>
                    <a:lnTo>
                      <a:pt x="425" y="7"/>
                    </a:lnTo>
                    <a:lnTo>
                      <a:pt x="424" y="9"/>
                    </a:lnTo>
                    <a:lnTo>
                      <a:pt x="424" y="9"/>
                    </a:lnTo>
                    <a:lnTo>
                      <a:pt x="422" y="9"/>
                    </a:lnTo>
                    <a:lnTo>
                      <a:pt x="422" y="9"/>
                    </a:lnTo>
                    <a:lnTo>
                      <a:pt x="421" y="12"/>
                    </a:lnTo>
                    <a:lnTo>
                      <a:pt x="421" y="12"/>
                    </a:lnTo>
                    <a:lnTo>
                      <a:pt x="421" y="13"/>
                    </a:lnTo>
                    <a:lnTo>
                      <a:pt x="421" y="13"/>
                    </a:lnTo>
                    <a:lnTo>
                      <a:pt x="421" y="13"/>
                    </a:lnTo>
                    <a:lnTo>
                      <a:pt x="421" y="13"/>
                    </a:lnTo>
                    <a:lnTo>
                      <a:pt x="416" y="23"/>
                    </a:lnTo>
                    <a:lnTo>
                      <a:pt x="411" y="38"/>
                    </a:lnTo>
                    <a:lnTo>
                      <a:pt x="411" y="38"/>
                    </a:lnTo>
                    <a:lnTo>
                      <a:pt x="406" y="61"/>
                    </a:lnTo>
                    <a:lnTo>
                      <a:pt x="402" y="78"/>
                    </a:lnTo>
                    <a:lnTo>
                      <a:pt x="401" y="92"/>
                    </a:lnTo>
                    <a:lnTo>
                      <a:pt x="400" y="102"/>
                    </a:lnTo>
                    <a:lnTo>
                      <a:pt x="400" y="102"/>
                    </a:lnTo>
                    <a:lnTo>
                      <a:pt x="385" y="106"/>
                    </a:lnTo>
                    <a:lnTo>
                      <a:pt x="368" y="111"/>
                    </a:lnTo>
                    <a:lnTo>
                      <a:pt x="368" y="111"/>
                    </a:lnTo>
                    <a:lnTo>
                      <a:pt x="363" y="102"/>
                    </a:lnTo>
                    <a:lnTo>
                      <a:pt x="354" y="91"/>
                    </a:lnTo>
                    <a:lnTo>
                      <a:pt x="342" y="77"/>
                    </a:lnTo>
                    <a:lnTo>
                      <a:pt x="327" y="61"/>
                    </a:lnTo>
                    <a:lnTo>
                      <a:pt x="327" y="61"/>
                    </a:lnTo>
                    <a:lnTo>
                      <a:pt x="314" y="51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5" y="43"/>
                    </a:lnTo>
                    <a:lnTo>
                      <a:pt x="301" y="42"/>
                    </a:lnTo>
                    <a:lnTo>
                      <a:pt x="301" y="42"/>
                    </a:lnTo>
                    <a:lnTo>
                      <a:pt x="301" y="42"/>
                    </a:lnTo>
                    <a:lnTo>
                      <a:pt x="301" y="42"/>
                    </a:lnTo>
                    <a:lnTo>
                      <a:pt x="296" y="39"/>
                    </a:lnTo>
                    <a:lnTo>
                      <a:pt x="296" y="39"/>
                    </a:lnTo>
                    <a:lnTo>
                      <a:pt x="295" y="39"/>
                    </a:lnTo>
                    <a:lnTo>
                      <a:pt x="295" y="39"/>
                    </a:lnTo>
                    <a:lnTo>
                      <a:pt x="293" y="39"/>
                    </a:lnTo>
                    <a:lnTo>
                      <a:pt x="293" y="39"/>
                    </a:lnTo>
                    <a:lnTo>
                      <a:pt x="293" y="39"/>
                    </a:lnTo>
                    <a:lnTo>
                      <a:pt x="293" y="39"/>
                    </a:lnTo>
                    <a:lnTo>
                      <a:pt x="288" y="41"/>
                    </a:lnTo>
                    <a:lnTo>
                      <a:pt x="288" y="41"/>
                    </a:lnTo>
                    <a:lnTo>
                      <a:pt x="286" y="42"/>
                    </a:lnTo>
                    <a:lnTo>
                      <a:pt x="286" y="42"/>
                    </a:lnTo>
                    <a:lnTo>
                      <a:pt x="284" y="43"/>
                    </a:lnTo>
                    <a:lnTo>
                      <a:pt x="284" y="43"/>
                    </a:lnTo>
                    <a:lnTo>
                      <a:pt x="283" y="43"/>
                    </a:lnTo>
                    <a:lnTo>
                      <a:pt x="283" y="43"/>
                    </a:lnTo>
                    <a:lnTo>
                      <a:pt x="280" y="44"/>
                    </a:lnTo>
                    <a:lnTo>
                      <a:pt x="280" y="44"/>
                    </a:lnTo>
                    <a:lnTo>
                      <a:pt x="278" y="46"/>
                    </a:lnTo>
                    <a:lnTo>
                      <a:pt x="278" y="46"/>
                    </a:lnTo>
                    <a:lnTo>
                      <a:pt x="276" y="47"/>
                    </a:lnTo>
                    <a:lnTo>
                      <a:pt x="276" y="47"/>
                    </a:lnTo>
                    <a:lnTo>
                      <a:pt x="274" y="47"/>
                    </a:lnTo>
                    <a:lnTo>
                      <a:pt x="274" y="47"/>
                    </a:lnTo>
                    <a:lnTo>
                      <a:pt x="272" y="48"/>
                    </a:lnTo>
                    <a:lnTo>
                      <a:pt x="272" y="48"/>
                    </a:lnTo>
                    <a:lnTo>
                      <a:pt x="269" y="51"/>
                    </a:lnTo>
                    <a:lnTo>
                      <a:pt x="269" y="51"/>
                    </a:lnTo>
                    <a:lnTo>
                      <a:pt x="267" y="52"/>
                    </a:lnTo>
                    <a:lnTo>
                      <a:pt x="267" y="52"/>
                    </a:lnTo>
                    <a:lnTo>
                      <a:pt x="266" y="53"/>
                    </a:lnTo>
                    <a:lnTo>
                      <a:pt x="266" y="53"/>
                    </a:lnTo>
                    <a:lnTo>
                      <a:pt x="266" y="53"/>
                    </a:lnTo>
                    <a:lnTo>
                      <a:pt x="266" y="53"/>
                    </a:lnTo>
                    <a:lnTo>
                      <a:pt x="264" y="58"/>
                    </a:lnTo>
                    <a:lnTo>
                      <a:pt x="264" y="58"/>
                    </a:lnTo>
                    <a:lnTo>
                      <a:pt x="264" y="59"/>
                    </a:lnTo>
                    <a:lnTo>
                      <a:pt x="264" y="59"/>
                    </a:lnTo>
                    <a:lnTo>
                      <a:pt x="264" y="62"/>
                    </a:lnTo>
                    <a:lnTo>
                      <a:pt x="264" y="62"/>
                    </a:lnTo>
                    <a:lnTo>
                      <a:pt x="264" y="63"/>
                    </a:lnTo>
                    <a:lnTo>
                      <a:pt x="264" y="63"/>
                    </a:lnTo>
                    <a:lnTo>
                      <a:pt x="264" y="63"/>
                    </a:lnTo>
                    <a:lnTo>
                      <a:pt x="264" y="63"/>
                    </a:lnTo>
                    <a:lnTo>
                      <a:pt x="262" y="75"/>
                    </a:lnTo>
                    <a:lnTo>
                      <a:pt x="264" y="91"/>
                    </a:lnTo>
                    <a:lnTo>
                      <a:pt x="264" y="91"/>
                    </a:lnTo>
                    <a:lnTo>
                      <a:pt x="265" y="114"/>
                    </a:lnTo>
                    <a:lnTo>
                      <a:pt x="269" y="131"/>
                    </a:lnTo>
                    <a:lnTo>
                      <a:pt x="271" y="145"/>
                    </a:lnTo>
                    <a:lnTo>
                      <a:pt x="275" y="155"/>
                    </a:lnTo>
                    <a:lnTo>
                      <a:pt x="275" y="155"/>
                    </a:lnTo>
                    <a:lnTo>
                      <a:pt x="247" y="174"/>
                    </a:lnTo>
                    <a:lnTo>
                      <a:pt x="247" y="174"/>
                    </a:lnTo>
                    <a:lnTo>
                      <a:pt x="240" y="168"/>
                    </a:lnTo>
                    <a:lnTo>
                      <a:pt x="227" y="160"/>
                    </a:lnTo>
                    <a:lnTo>
                      <a:pt x="212" y="151"/>
                    </a:lnTo>
                    <a:lnTo>
                      <a:pt x="191" y="141"/>
                    </a:lnTo>
                    <a:lnTo>
                      <a:pt x="191" y="141"/>
                    </a:lnTo>
                    <a:lnTo>
                      <a:pt x="175" y="135"/>
                    </a:lnTo>
                    <a:lnTo>
                      <a:pt x="165" y="131"/>
                    </a:lnTo>
                    <a:lnTo>
                      <a:pt x="165" y="131"/>
                    </a:lnTo>
                    <a:lnTo>
                      <a:pt x="165" y="131"/>
                    </a:lnTo>
                    <a:lnTo>
                      <a:pt x="165" y="131"/>
                    </a:lnTo>
                    <a:lnTo>
                      <a:pt x="164" y="131"/>
                    </a:lnTo>
                    <a:lnTo>
                      <a:pt x="164" y="131"/>
                    </a:lnTo>
                    <a:lnTo>
                      <a:pt x="162" y="131"/>
                    </a:lnTo>
                    <a:lnTo>
                      <a:pt x="162" y="131"/>
                    </a:lnTo>
                    <a:lnTo>
                      <a:pt x="160" y="131"/>
                    </a:lnTo>
                    <a:lnTo>
                      <a:pt x="160" y="131"/>
                    </a:lnTo>
                    <a:lnTo>
                      <a:pt x="155" y="131"/>
                    </a:lnTo>
                    <a:lnTo>
                      <a:pt x="155" y="131"/>
                    </a:lnTo>
                    <a:lnTo>
                      <a:pt x="154" y="131"/>
                    </a:lnTo>
                    <a:lnTo>
                      <a:pt x="154" y="131"/>
                    </a:lnTo>
                    <a:lnTo>
                      <a:pt x="153" y="133"/>
                    </a:lnTo>
                    <a:lnTo>
                      <a:pt x="153" y="133"/>
                    </a:lnTo>
                    <a:lnTo>
                      <a:pt x="152" y="133"/>
                    </a:lnTo>
                    <a:lnTo>
                      <a:pt x="152" y="133"/>
                    </a:lnTo>
                    <a:lnTo>
                      <a:pt x="148" y="136"/>
                    </a:lnTo>
                    <a:lnTo>
                      <a:pt x="148" y="136"/>
                    </a:lnTo>
                    <a:lnTo>
                      <a:pt x="146" y="136"/>
                    </a:lnTo>
                    <a:lnTo>
                      <a:pt x="146" y="136"/>
                    </a:lnTo>
                    <a:lnTo>
                      <a:pt x="145" y="138"/>
                    </a:lnTo>
                    <a:lnTo>
                      <a:pt x="145" y="138"/>
                    </a:lnTo>
                    <a:lnTo>
                      <a:pt x="144" y="139"/>
                    </a:lnTo>
                    <a:lnTo>
                      <a:pt x="144" y="139"/>
                    </a:lnTo>
                    <a:lnTo>
                      <a:pt x="141" y="141"/>
                    </a:lnTo>
                    <a:lnTo>
                      <a:pt x="141" y="141"/>
                    </a:lnTo>
                    <a:lnTo>
                      <a:pt x="139" y="144"/>
                    </a:lnTo>
                    <a:lnTo>
                      <a:pt x="139" y="144"/>
                    </a:lnTo>
                    <a:lnTo>
                      <a:pt x="139" y="144"/>
                    </a:lnTo>
                    <a:lnTo>
                      <a:pt x="139" y="144"/>
                    </a:lnTo>
                    <a:lnTo>
                      <a:pt x="136" y="146"/>
                    </a:lnTo>
                    <a:lnTo>
                      <a:pt x="136" y="146"/>
                    </a:lnTo>
                    <a:lnTo>
                      <a:pt x="136" y="146"/>
                    </a:lnTo>
                    <a:lnTo>
                      <a:pt x="136" y="146"/>
                    </a:lnTo>
                    <a:lnTo>
                      <a:pt x="133" y="151"/>
                    </a:lnTo>
                    <a:lnTo>
                      <a:pt x="133" y="151"/>
                    </a:lnTo>
                    <a:lnTo>
                      <a:pt x="133" y="151"/>
                    </a:lnTo>
                    <a:lnTo>
                      <a:pt x="133" y="151"/>
                    </a:lnTo>
                    <a:lnTo>
                      <a:pt x="133" y="154"/>
                    </a:lnTo>
                    <a:lnTo>
                      <a:pt x="133" y="154"/>
                    </a:lnTo>
                    <a:lnTo>
                      <a:pt x="131" y="154"/>
                    </a:lnTo>
                    <a:lnTo>
                      <a:pt x="131" y="154"/>
                    </a:lnTo>
                    <a:lnTo>
                      <a:pt x="131" y="160"/>
                    </a:lnTo>
                    <a:lnTo>
                      <a:pt x="131" y="160"/>
                    </a:lnTo>
                    <a:lnTo>
                      <a:pt x="131" y="160"/>
                    </a:lnTo>
                    <a:lnTo>
                      <a:pt x="131" y="160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3" y="164"/>
                    </a:lnTo>
                    <a:lnTo>
                      <a:pt x="135" y="175"/>
                    </a:lnTo>
                    <a:lnTo>
                      <a:pt x="141" y="190"/>
                    </a:lnTo>
                    <a:lnTo>
                      <a:pt x="141" y="190"/>
                    </a:lnTo>
                    <a:lnTo>
                      <a:pt x="152" y="211"/>
                    </a:lnTo>
                    <a:lnTo>
                      <a:pt x="160" y="227"/>
                    </a:lnTo>
                    <a:lnTo>
                      <a:pt x="168" y="238"/>
                    </a:lnTo>
                    <a:lnTo>
                      <a:pt x="174" y="247"/>
                    </a:lnTo>
                    <a:lnTo>
                      <a:pt x="174" y="247"/>
                    </a:lnTo>
                    <a:lnTo>
                      <a:pt x="155" y="274"/>
                    </a:lnTo>
                    <a:lnTo>
                      <a:pt x="155" y="274"/>
                    </a:lnTo>
                    <a:lnTo>
                      <a:pt x="145" y="271"/>
                    </a:lnTo>
                    <a:lnTo>
                      <a:pt x="131" y="267"/>
                    </a:lnTo>
                    <a:lnTo>
                      <a:pt x="114" y="265"/>
                    </a:lnTo>
                    <a:lnTo>
                      <a:pt x="91" y="262"/>
                    </a:lnTo>
                    <a:lnTo>
                      <a:pt x="91" y="262"/>
                    </a:lnTo>
                    <a:lnTo>
                      <a:pt x="75" y="262"/>
                    </a:lnTo>
                    <a:lnTo>
                      <a:pt x="63" y="262"/>
                    </a:lnTo>
                    <a:lnTo>
                      <a:pt x="63" y="262"/>
                    </a:lnTo>
                    <a:lnTo>
                      <a:pt x="63" y="262"/>
                    </a:lnTo>
                    <a:lnTo>
                      <a:pt x="63" y="262"/>
                    </a:lnTo>
                    <a:lnTo>
                      <a:pt x="63" y="262"/>
                    </a:lnTo>
                    <a:lnTo>
                      <a:pt x="63" y="262"/>
                    </a:lnTo>
                    <a:lnTo>
                      <a:pt x="60" y="264"/>
                    </a:lnTo>
                    <a:lnTo>
                      <a:pt x="60" y="264"/>
                    </a:lnTo>
                    <a:lnTo>
                      <a:pt x="60" y="264"/>
                    </a:lnTo>
                    <a:lnTo>
                      <a:pt x="60" y="264"/>
                    </a:lnTo>
                    <a:lnTo>
                      <a:pt x="56" y="265"/>
                    </a:lnTo>
                    <a:lnTo>
                      <a:pt x="56" y="265"/>
                    </a:lnTo>
                    <a:lnTo>
                      <a:pt x="56" y="265"/>
                    </a:lnTo>
                    <a:lnTo>
                      <a:pt x="56" y="265"/>
                    </a:lnTo>
                    <a:lnTo>
                      <a:pt x="53" y="266"/>
                    </a:lnTo>
                    <a:lnTo>
                      <a:pt x="53" y="266"/>
                    </a:lnTo>
                    <a:lnTo>
                      <a:pt x="53" y="266"/>
                    </a:lnTo>
                    <a:lnTo>
                      <a:pt x="53" y="266"/>
                    </a:lnTo>
                    <a:lnTo>
                      <a:pt x="52" y="267"/>
                    </a:lnTo>
                    <a:lnTo>
                      <a:pt x="52" y="267"/>
                    </a:lnTo>
                    <a:lnTo>
                      <a:pt x="52" y="267"/>
                    </a:lnTo>
                    <a:lnTo>
                      <a:pt x="52" y="267"/>
                    </a:lnTo>
                    <a:lnTo>
                      <a:pt x="49" y="270"/>
                    </a:lnTo>
                    <a:lnTo>
                      <a:pt x="49" y="270"/>
                    </a:lnTo>
                    <a:lnTo>
                      <a:pt x="49" y="270"/>
                    </a:lnTo>
                    <a:lnTo>
                      <a:pt x="49" y="270"/>
                    </a:lnTo>
                    <a:lnTo>
                      <a:pt x="48" y="272"/>
                    </a:lnTo>
                    <a:lnTo>
                      <a:pt x="48" y="272"/>
                    </a:lnTo>
                    <a:lnTo>
                      <a:pt x="48" y="274"/>
                    </a:lnTo>
                    <a:lnTo>
                      <a:pt x="48" y="274"/>
                    </a:lnTo>
                    <a:lnTo>
                      <a:pt x="47" y="275"/>
                    </a:lnTo>
                    <a:lnTo>
                      <a:pt x="47" y="275"/>
                    </a:lnTo>
                    <a:lnTo>
                      <a:pt x="47" y="276"/>
                    </a:lnTo>
                    <a:lnTo>
                      <a:pt x="47" y="276"/>
                    </a:lnTo>
                    <a:lnTo>
                      <a:pt x="44" y="280"/>
                    </a:lnTo>
                    <a:lnTo>
                      <a:pt x="44" y="280"/>
                    </a:lnTo>
                    <a:lnTo>
                      <a:pt x="43" y="282"/>
                    </a:lnTo>
                    <a:lnTo>
                      <a:pt x="43" y="282"/>
                    </a:lnTo>
                    <a:lnTo>
                      <a:pt x="43" y="284"/>
                    </a:lnTo>
                    <a:lnTo>
                      <a:pt x="43" y="284"/>
                    </a:lnTo>
                    <a:lnTo>
                      <a:pt x="42" y="286"/>
                    </a:lnTo>
                    <a:lnTo>
                      <a:pt x="42" y="286"/>
                    </a:lnTo>
                    <a:lnTo>
                      <a:pt x="42" y="286"/>
                    </a:lnTo>
                    <a:lnTo>
                      <a:pt x="42" y="286"/>
                    </a:lnTo>
                    <a:lnTo>
                      <a:pt x="41" y="292"/>
                    </a:lnTo>
                    <a:lnTo>
                      <a:pt x="41" y="292"/>
                    </a:lnTo>
                    <a:lnTo>
                      <a:pt x="41" y="292"/>
                    </a:lnTo>
                    <a:lnTo>
                      <a:pt x="41" y="292"/>
                    </a:lnTo>
                    <a:lnTo>
                      <a:pt x="41" y="295"/>
                    </a:lnTo>
                    <a:lnTo>
                      <a:pt x="41" y="295"/>
                    </a:lnTo>
                    <a:lnTo>
                      <a:pt x="41" y="295"/>
                    </a:lnTo>
                    <a:lnTo>
                      <a:pt x="41" y="295"/>
                    </a:lnTo>
                    <a:lnTo>
                      <a:pt x="41" y="298"/>
                    </a:lnTo>
                    <a:lnTo>
                      <a:pt x="41" y="298"/>
                    </a:lnTo>
                    <a:lnTo>
                      <a:pt x="42" y="300"/>
                    </a:lnTo>
                    <a:lnTo>
                      <a:pt x="42" y="300"/>
                    </a:lnTo>
                    <a:lnTo>
                      <a:pt x="42" y="301"/>
                    </a:lnTo>
                    <a:lnTo>
                      <a:pt x="42" y="301"/>
                    </a:lnTo>
                    <a:lnTo>
                      <a:pt x="43" y="304"/>
                    </a:lnTo>
                    <a:lnTo>
                      <a:pt x="43" y="304"/>
                    </a:lnTo>
                    <a:lnTo>
                      <a:pt x="44" y="304"/>
                    </a:lnTo>
                    <a:lnTo>
                      <a:pt x="44" y="304"/>
                    </a:lnTo>
                    <a:lnTo>
                      <a:pt x="44" y="304"/>
                    </a:lnTo>
                    <a:lnTo>
                      <a:pt x="51" y="314"/>
                    </a:lnTo>
                    <a:lnTo>
                      <a:pt x="62" y="325"/>
                    </a:lnTo>
                    <a:lnTo>
                      <a:pt x="62" y="325"/>
                    </a:lnTo>
                    <a:lnTo>
                      <a:pt x="77" y="342"/>
                    </a:lnTo>
                    <a:lnTo>
                      <a:pt x="91" y="353"/>
                    </a:lnTo>
                    <a:lnTo>
                      <a:pt x="104" y="362"/>
                    </a:lnTo>
                    <a:lnTo>
                      <a:pt x="111" y="367"/>
                    </a:lnTo>
                    <a:lnTo>
                      <a:pt x="111" y="367"/>
                    </a:lnTo>
                    <a:lnTo>
                      <a:pt x="106" y="384"/>
                    </a:lnTo>
                    <a:lnTo>
                      <a:pt x="106" y="384"/>
                    </a:lnTo>
                    <a:lnTo>
                      <a:pt x="102" y="400"/>
                    </a:lnTo>
                    <a:lnTo>
                      <a:pt x="102" y="400"/>
                    </a:lnTo>
                    <a:lnTo>
                      <a:pt x="92" y="400"/>
                    </a:lnTo>
                    <a:lnTo>
                      <a:pt x="78" y="402"/>
                    </a:lnTo>
                    <a:lnTo>
                      <a:pt x="61" y="406"/>
                    </a:lnTo>
                    <a:lnTo>
                      <a:pt x="39" y="411"/>
                    </a:lnTo>
                    <a:lnTo>
                      <a:pt x="39" y="411"/>
                    </a:lnTo>
                    <a:lnTo>
                      <a:pt x="23" y="416"/>
                    </a:lnTo>
                    <a:lnTo>
                      <a:pt x="13" y="421"/>
                    </a:lnTo>
                    <a:lnTo>
                      <a:pt x="13" y="421"/>
                    </a:lnTo>
                    <a:lnTo>
                      <a:pt x="13" y="421"/>
                    </a:lnTo>
                    <a:lnTo>
                      <a:pt x="13" y="421"/>
                    </a:lnTo>
                    <a:lnTo>
                      <a:pt x="12" y="421"/>
                    </a:lnTo>
                    <a:lnTo>
                      <a:pt x="12" y="421"/>
                    </a:lnTo>
                    <a:lnTo>
                      <a:pt x="9" y="422"/>
                    </a:lnTo>
                    <a:lnTo>
                      <a:pt x="9" y="422"/>
                    </a:lnTo>
                    <a:lnTo>
                      <a:pt x="9" y="422"/>
                    </a:lnTo>
                    <a:lnTo>
                      <a:pt x="9" y="422"/>
                    </a:lnTo>
                    <a:lnTo>
                      <a:pt x="7" y="425"/>
                    </a:lnTo>
                    <a:lnTo>
                      <a:pt x="7" y="425"/>
                    </a:lnTo>
                    <a:lnTo>
                      <a:pt x="7" y="425"/>
                    </a:lnTo>
                    <a:lnTo>
                      <a:pt x="7" y="425"/>
                    </a:lnTo>
                    <a:lnTo>
                      <a:pt x="5" y="426"/>
                    </a:lnTo>
                    <a:lnTo>
                      <a:pt x="5" y="426"/>
                    </a:lnTo>
                    <a:lnTo>
                      <a:pt x="4" y="427"/>
                    </a:lnTo>
                    <a:lnTo>
                      <a:pt x="4" y="427"/>
                    </a:lnTo>
                    <a:lnTo>
                      <a:pt x="4" y="429"/>
                    </a:lnTo>
                    <a:lnTo>
                      <a:pt x="4" y="429"/>
                    </a:lnTo>
                    <a:lnTo>
                      <a:pt x="3" y="430"/>
                    </a:lnTo>
                    <a:lnTo>
                      <a:pt x="3" y="430"/>
                    </a:lnTo>
                    <a:lnTo>
                      <a:pt x="2" y="435"/>
                    </a:lnTo>
                    <a:lnTo>
                      <a:pt x="2" y="435"/>
                    </a:lnTo>
                    <a:lnTo>
                      <a:pt x="2" y="436"/>
                    </a:lnTo>
                    <a:lnTo>
                      <a:pt x="2" y="436"/>
                    </a:lnTo>
                    <a:lnTo>
                      <a:pt x="2" y="439"/>
                    </a:lnTo>
                    <a:lnTo>
                      <a:pt x="2" y="439"/>
                    </a:lnTo>
                    <a:lnTo>
                      <a:pt x="2" y="439"/>
                    </a:lnTo>
                    <a:lnTo>
                      <a:pt x="2" y="439"/>
                    </a:lnTo>
                    <a:lnTo>
                      <a:pt x="2" y="442"/>
                    </a:lnTo>
                    <a:lnTo>
                      <a:pt x="2" y="442"/>
                    </a:lnTo>
                    <a:lnTo>
                      <a:pt x="0" y="446"/>
                    </a:lnTo>
                    <a:lnTo>
                      <a:pt x="0" y="446"/>
                    </a:lnTo>
                    <a:lnTo>
                      <a:pt x="0" y="447"/>
                    </a:lnTo>
                    <a:lnTo>
                      <a:pt x="0" y="447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0" y="450"/>
                    </a:lnTo>
                    <a:lnTo>
                      <a:pt x="0" y="452"/>
                    </a:lnTo>
                    <a:lnTo>
                      <a:pt x="0" y="452"/>
                    </a:lnTo>
                    <a:lnTo>
                      <a:pt x="0" y="454"/>
                    </a:lnTo>
                    <a:lnTo>
                      <a:pt x="0" y="454"/>
                    </a:lnTo>
                    <a:lnTo>
                      <a:pt x="2" y="456"/>
                    </a:lnTo>
                    <a:lnTo>
                      <a:pt x="2" y="456"/>
                    </a:lnTo>
                    <a:lnTo>
                      <a:pt x="2" y="456"/>
                    </a:lnTo>
                    <a:lnTo>
                      <a:pt x="2" y="456"/>
                    </a:lnTo>
                    <a:lnTo>
                      <a:pt x="2" y="459"/>
                    </a:lnTo>
                    <a:lnTo>
                      <a:pt x="2" y="459"/>
                    </a:lnTo>
                    <a:lnTo>
                      <a:pt x="2" y="459"/>
                    </a:lnTo>
                    <a:lnTo>
                      <a:pt x="2" y="459"/>
                    </a:lnTo>
                    <a:lnTo>
                      <a:pt x="3" y="461"/>
                    </a:lnTo>
                    <a:lnTo>
                      <a:pt x="3" y="461"/>
                    </a:lnTo>
                    <a:lnTo>
                      <a:pt x="3" y="461"/>
                    </a:lnTo>
                    <a:lnTo>
                      <a:pt x="3" y="461"/>
                    </a:lnTo>
                    <a:lnTo>
                      <a:pt x="5" y="464"/>
                    </a:lnTo>
                    <a:lnTo>
                      <a:pt x="5" y="464"/>
                    </a:lnTo>
                    <a:lnTo>
                      <a:pt x="5" y="464"/>
                    </a:lnTo>
                    <a:lnTo>
                      <a:pt x="5" y="464"/>
                    </a:lnTo>
                    <a:lnTo>
                      <a:pt x="8" y="466"/>
                    </a:lnTo>
                    <a:lnTo>
                      <a:pt x="8" y="466"/>
                    </a:lnTo>
                    <a:lnTo>
                      <a:pt x="8" y="466"/>
                    </a:lnTo>
                    <a:lnTo>
                      <a:pt x="8" y="466"/>
                    </a:lnTo>
                    <a:lnTo>
                      <a:pt x="8" y="466"/>
                    </a:lnTo>
                    <a:lnTo>
                      <a:pt x="8" y="466"/>
                    </a:lnTo>
                    <a:lnTo>
                      <a:pt x="18" y="473"/>
                    </a:lnTo>
                    <a:lnTo>
                      <a:pt x="33" y="480"/>
                    </a:lnTo>
                    <a:lnTo>
                      <a:pt x="33" y="480"/>
                    </a:lnTo>
                    <a:lnTo>
                      <a:pt x="53" y="489"/>
                    </a:lnTo>
                    <a:lnTo>
                      <a:pt x="70" y="497"/>
                    </a:lnTo>
                    <a:lnTo>
                      <a:pt x="83" y="500"/>
                    </a:lnTo>
                    <a:lnTo>
                      <a:pt x="94" y="503"/>
                    </a:lnTo>
                    <a:lnTo>
                      <a:pt x="94" y="503"/>
                    </a:lnTo>
                    <a:lnTo>
                      <a:pt x="95" y="519"/>
                    </a:lnTo>
                    <a:lnTo>
                      <a:pt x="96" y="536"/>
                    </a:lnTo>
                    <a:lnTo>
                      <a:pt x="96" y="536"/>
                    </a:lnTo>
                    <a:lnTo>
                      <a:pt x="87" y="539"/>
                    </a:lnTo>
                    <a:lnTo>
                      <a:pt x="75" y="546"/>
                    </a:lnTo>
                    <a:lnTo>
                      <a:pt x="58" y="556"/>
                    </a:lnTo>
                    <a:lnTo>
                      <a:pt x="41" y="568"/>
                    </a:lnTo>
                    <a:lnTo>
                      <a:pt x="41" y="568"/>
                    </a:lnTo>
                    <a:lnTo>
                      <a:pt x="27" y="578"/>
                    </a:lnTo>
                    <a:lnTo>
                      <a:pt x="19" y="586"/>
                    </a:lnTo>
                    <a:lnTo>
                      <a:pt x="19" y="586"/>
                    </a:lnTo>
                    <a:lnTo>
                      <a:pt x="19" y="586"/>
                    </a:lnTo>
                    <a:lnTo>
                      <a:pt x="19" y="586"/>
                    </a:lnTo>
                    <a:lnTo>
                      <a:pt x="18" y="587"/>
                    </a:lnTo>
                    <a:lnTo>
                      <a:pt x="18" y="587"/>
                    </a:lnTo>
                    <a:lnTo>
                      <a:pt x="17" y="589"/>
                    </a:lnTo>
                    <a:lnTo>
                      <a:pt x="17" y="589"/>
                    </a:lnTo>
                    <a:lnTo>
                      <a:pt x="17" y="590"/>
                    </a:lnTo>
                    <a:lnTo>
                      <a:pt x="17" y="590"/>
                    </a:lnTo>
                    <a:lnTo>
                      <a:pt x="14" y="592"/>
                    </a:lnTo>
                    <a:lnTo>
                      <a:pt x="14" y="592"/>
                    </a:lnTo>
                    <a:lnTo>
                      <a:pt x="14" y="592"/>
                    </a:lnTo>
                    <a:lnTo>
                      <a:pt x="14" y="592"/>
                    </a:lnTo>
                    <a:lnTo>
                      <a:pt x="14" y="595"/>
                    </a:lnTo>
                    <a:lnTo>
                      <a:pt x="14" y="595"/>
                    </a:lnTo>
                    <a:lnTo>
                      <a:pt x="14" y="595"/>
                    </a:lnTo>
                    <a:lnTo>
                      <a:pt x="14" y="595"/>
                    </a:lnTo>
                    <a:lnTo>
                      <a:pt x="13" y="597"/>
                    </a:lnTo>
                    <a:lnTo>
                      <a:pt x="13" y="597"/>
                    </a:lnTo>
                    <a:lnTo>
                      <a:pt x="13" y="597"/>
                    </a:lnTo>
                    <a:lnTo>
                      <a:pt x="13" y="597"/>
                    </a:lnTo>
                    <a:lnTo>
                      <a:pt x="13" y="600"/>
                    </a:lnTo>
                    <a:lnTo>
                      <a:pt x="13" y="600"/>
                    </a:lnTo>
                    <a:lnTo>
                      <a:pt x="14" y="601"/>
                    </a:lnTo>
                    <a:lnTo>
                      <a:pt x="14" y="601"/>
                    </a:lnTo>
                    <a:lnTo>
                      <a:pt x="14" y="604"/>
                    </a:lnTo>
                    <a:lnTo>
                      <a:pt x="14" y="604"/>
                    </a:lnTo>
                    <a:lnTo>
                      <a:pt x="14" y="604"/>
                    </a:lnTo>
                    <a:lnTo>
                      <a:pt x="14" y="604"/>
                    </a:lnTo>
                    <a:lnTo>
                      <a:pt x="14" y="606"/>
                    </a:lnTo>
                    <a:lnTo>
                      <a:pt x="14" y="606"/>
                    </a:lnTo>
                    <a:lnTo>
                      <a:pt x="15" y="607"/>
                    </a:lnTo>
                    <a:lnTo>
                      <a:pt x="15" y="607"/>
                    </a:lnTo>
                    <a:lnTo>
                      <a:pt x="15" y="611"/>
                    </a:lnTo>
                    <a:lnTo>
                      <a:pt x="15" y="611"/>
                    </a:lnTo>
                    <a:lnTo>
                      <a:pt x="17" y="614"/>
                    </a:lnTo>
                    <a:lnTo>
                      <a:pt x="17" y="614"/>
                    </a:lnTo>
                    <a:lnTo>
                      <a:pt x="17" y="615"/>
                    </a:lnTo>
                    <a:lnTo>
                      <a:pt x="17" y="61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8" y="619"/>
                    </a:lnTo>
                    <a:lnTo>
                      <a:pt x="18" y="619"/>
                    </a:lnTo>
                    <a:lnTo>
                      <a:pt x="19" y="620"/>
                    </a:lnTo>
                    <a:lnTo>
                      <a:pt x="19" y="620"/>
                    </a:lnTo>
                    <a:lnTo>
                      <a:pt x="19" y="621"/>
                    </a:lnTo>
                    <a:lnTo>
                      <a:pt x="19" y="621"/>
                    </a:lnTo>
                    <a:lnTo>
                      <a:pt x="21" y="624"/>
                    </a:lnTo>
                    <a:lnTo>
                      <a:pt x="21" y="624"/>
                    </a:lnTo>
                    <a:lnTo>
                      <a:pt x="21" y="624"/>
                    </a:lnTo>
                    <a:lnTo>
                      <a:pt x="21" y="624"/>
                    </a:lnTo>
                    <a:lnTo>
                      <a:pt x="22" y="625"/>
                    </a:lnTo>
                    <a:lnTo>
                      <a:pt x="22" y="625"/>
                    </a:lnTo>
                    <a:lnTo>
                      <a:pt x="22" y="626"/>
                    </a:lnTo>
                    <a:lnTo>
                      <a:pt x="22" y="626"/>
                    </a:lnTo>
                    <a:lnTo>
                      <a:pt x="24" y="628"/>
                    </a:lnTo>
                    <a:lnTo>
                      <a:pt x="24" y="628"/>
                    </a:lnTo>
                    <a:lnTo>
                      <a:pt x="24" y="628"/>
                    </a:lnTo>
                    <a:lnTo>
                      <a:pt x="24" y="628"/>
                    </a:lnTo>
                    <a:lnTo>
                      <a:pt x="27" y="629"/>
                    </a:lnTo>
                    <a:lnTo>
                      <a:pt x="27" y="629"/>
                    </a:lnTo>
                    <a:lnTo>
                      <a:pt x="28" y="629"/>
                    </a:lnTo>
                    <a:lnTo>
                      <a:pt x="28" y="629"/>
                    </a:lnTo>
                    <a:lnTo>
                      <a:pt x="31" y="630"/>
                    </a:lnTo>
                    <a:lnTo>
                      <a:pt x="31" y="630"/>
                    </a:lnTo>
                    <a:lnTo>
                      <a:pt x="31" y="630"/>
                    </a:lnTo>
                    <a:lnTo>
                      <a:pt x="31" y="630"/>
                    </a:lnTo>
                    <a:lnTo>
                      <a:pt x="31" y="630"/>
                    </a:lnTo>
                    <a:lnTo>
                      <a:pt x="31" y="630"/>
                    </a:lnTo>
                    <a:lnTo>
                      <a:pt x="42" y="633"/>
                    </a:lnTo>
                    <a:lnTo>
                      <a:pt x="58" y="635"/>
                    </a:lnTo>
                    <a:lnTo>
                      <a:pt x="58" y="635"/>
                    </a:lnTo>
                    <a:lnTo>
                      <a:pt x="81" y="638"/>
                    </a:lnTo>
                    <a:lnTo>
                      <a:pt x="99" y="638"/>
                    </a:lnTo>
                    <a:lnTo>
                      <a:pt x="112" y="636"/>
                    </a:lnTo>
                    <a:lnTo>
                      <a:pt x="123" y="635"/>
                    </a:lnTo>
                    <a:lnTo>
                      <a:pt x="123" y="635"/>
                    </a:lnTo>
                    <a:lnTo>
                      <a:pt x="136" y="667"/>
                    </a:lnTo>
                    <a:lnTo>
                      <a:pt x="136" y="667"/>
                    </a:lnTo>
                    <a:lnTo>
                      <a:pt x="130" y="673"/>
                    </a:lnTo>
                    <a:lnTo>
                      <a:pt x="120" y="683"/>
                    </a:lnTo>
                    <a:lnTo>
                      <a:pt x="109" y="697"/>
                    </a:lnTo>
                    <a:lnTo>
                      <a:pt x="96" y="716"/>
                    </a:lnTo>
                    <a:lnTo>
                      <a:pt x="96" y="716"/>
                    </a:lnTo>
                    <a:lnTo>
                      <a:pt x="87" y="730"/>
                    </a:lnTo>
                    <a:lnTo>
                      <a:pt x="82" y="740"/>
                    </a:lnTo>
                    <a:lnTo>
                      <a:pt x="82" y="740"/>
                    </a:lnTo>
                    <a:lnTo>
                      <a:pt x="82" y="740"/>
                    </a:lnTo>
                    <a:lnTo>
                      <a:pt x="81" y="741"/>
                    </a:lnTo>
                    <a:lnTo>
                      <a:pt x="81" y="741"/>
                    </a:lnTo>
                    <a:lnTo>
                      <a:pt x="81" y="743"/>
                    </a:lnTo>
                    <a:lnTo>
                      <a:pt x="81" y="743"/>
                    </a:lnTo>
                    <a:lnTo>
                      <a:pt x="81" y="743"/>
                    </a:lnTo>
                    <a:lnTo>
                      <a:pt x="81" y="743"/>
                    </a:lnTo>
                    <a:lnTo>
                      <a:pt x="80" y="747"/>
                    </a:lnTo>
                    <a:lnTo>
                      <a:pt x="80" y="747"/>
                    </a:lnTo>
                    <a:lnTo>
                      <a:pt x="80" y="747"/>
                    </a:lnTo>
                    <a:lnTo>
                      <a:pt x="80" y="747"/>
                    </a:lnTo>
                    <a:lnTo>
                      <a:pt x="80" y="750"/>
                    </a:lnTo>
                    <a:lnTo>
                      <a:pt x="80" y="750"/>
                    </a:lnTo>
                    <a:lnTo>
                      <a:pt x="80" y="750"/>
                    </a:lnTo>
                    <a:lnTo>
                      <a:pt x="80" y="750"/>
                    </a:lnTo>
                    <a:lnTo>
                      <a:pt x="81" y="752"/>
                    </a:lnTo>
                    <a:lnTo>
                      <a:pt x="81" y="752"/>
                    </a:lnTo>
                    <a:lnTo>
                      <a:pt x="81" y="752"/>
                    </a:lnTo>
                    <a:lnTo>
                      <a:pt x="81" y="752"/>
                    </a:lnTo>
                    <a:lnTo>
                      <a:pt x="81" y="755"/>
                    </a:lnTo>
                    <a:lnTo>
                      <a:pt x="81" y="755"/>
                    </a:lnTo>
                    <a:lnTo>
                      <a:pt x="82" y="755"/>
                    </a:lnTo>
                    <a:lnTo>
                      <a:pt x="82" y="755"/>
                    </a:lnTo>
                    <a:lnTo>
                      <a:pt x="83" y="757"/>
                    </a:lnTo>
                    <a:lnTo>
                      <a:pt x="83" y="757"/>
                    </a:lnTo>
                    <a:lnTo>
                      <a:pt x="83" y="759"/>
                    </a:lnTo>
                    <a:lnTo>
                      <a:pt x="83" y="759"/>
                    </a:lnTo>
                    <a:lnTo>
                      <a:pt x="85" y="760"/>
                    </a:lnTo>
                    <a:lnTo>
                      <a:pt x="85" y="760"/>
                    </a:lnTo>
                    <a:lnTo>
                      <a:pt x="85" y="761"/>
                    </a:lnTo>
                    <a:lnTo>
                      <a:pt x="85" y="761"/>
                    </a:lnTo>
                    <a:lnTo>
                      <a:pt x="87" y="764"/>
                    </a:lnTo>
                    <a:lnTo>
                      <a:pt x="87" y="764"/>
                    </a:lnTo>
                    <a:lnTo>
                      <a:pt x="90" y="766"/>
                    </a:lnTo>
                    <a:lnTo>
                      <a:pt x="90" y="766"/>
                    </a:lnTo>
                    <a:lnTo>
                      <a:pt x="90" y="767"/>
                    </a:lnTo>
                    <a:lnTo>
                      <a:pt x="90" y="767"/>
                    </a:lnTo>
                    <a:lnTo>
                      <a:pt x="91" y="769"/>
                    </a:lnTo>
                    <a:lnTo>
                      <a:pt x="91" y="769"/>
                    </a:lnTo>
                    <a:lnTo>
                      <a:pt x="92" y="770"/>
                    </a:lnTo>
                    <a:lnTo>
                      <a:pt x="92" y="770"/>
                    </a:lnTo>
                    <a:lnTo>
                      <a:pt x="94" y="772"/>
                    </a:lnTo>
                    <a:lnTo>
                      <a:pt x="94" y="772"/>
                    </a:lnTo>
                    <a:lnTo>
                      <a:pt x="94" y="772"/>
                    </a:lnTo>
                    <a:lnTo>
                      <a:pt x="94" y="772"/>
                    </a:lnTo>
                    <a:lnTo>
                      <a:pt x="96" y="774"/>
                    </a:lnTo>
                    <a:lnTo>
                      <a:pt x="96" y="774"/>
                    </a:lnTo>
                    <a:lnTo>
                      <a:pt x="96" y="774"/>
                    </a:lnTo>
                    <a:lnTo>
                      <a:pt x="96" y="774"/>
                    </a:lnTo>
                    <a:lnTo>
                      <a:pt x="97" y="775"/>
                    </a:lnTo>
                    <a:lnTo>
                      <a:pt x="97" y="775"/>
                    </a:lnTo>
                    <a:lnTo>
                      <a:pt x="99" y="776"/>
                    </a:lnTo>
                    <a:lnTo>
                      <a:pt x="99" y="776"/>
                    </a:lnTo>
                    <a:lnTo>
                      <a:pt x="100" y="776"/>
                    </a:lnTo>
                    <a:lnTo>
                      <a:pt x="100" y="776"/>
                    </a:lnTo>
                    <a:lnTo>
                      <a:pt x="101" y="776"/>
                    </a:lnTo>
                    <a:lnTo>
                      <a:pt x="101" y="776"/>
                    </a:lnTo>
                    <a:lnTo>
                      <a:pt x="107" y="777"/>
                    </a:lnTo>
                    <a:lnTo>
                      <a:pt x="107" y="777"/>
                    </a:lnTo>
                    <a:lnTo>
                      <a:pt x="107" y="777"/>
                    </a:lnTo>
                    <a:lnTo>
                      <a:pt x="107" y="777"/>
                    </a:lnTo>
                    <a:lnTo>
                      <a:pt x="107" y="777"/>
                    </a:lnTo>
                    <a:lnTo>
                      <a:pt x="107" y="777"/>
                    </a:lnTo>
                    <a:lnTo>
                      <a:pt x="119" y="776"/>
                    </a:lnTo>
                    <a:lnTo>
                      <a:pt x="135" y="772"/>
                    </a:lnTo>
                    <a:lnTo>
                      <a:pt x="135" y="772"/>
                    </a:lnTo>
                    <a:lnTo>
                      <a:pt x="157" y="766"/>
                    </a:lnTo>
                    <a:lnTo>
                      <a:pt x="174" y="761"/>
                    </a:lnTo>
                    <a:lnTo>
                      <a:pt x="187" y="755"/>
                    </a:lnTo>
                    <a:lnTo>
                      <a:pt x="196" y="751"/>
                    </a:lnTo>
                    <a:lnTo>
                      <a:pt x="196" y="751"/>
                    </a:lnTo>
                    <a:lnTo>
                      <a:pt x="220" y="775"/>
                    </a:lnTo>
                    <a:lnTo>
                      <a:pt x="220" y="775"/>
                    </a:lnTo>
                    <a:lnTo>
                      <a:pt x="216" y="784"/>
                    </a:lnTo>
                    <a:lnTo>
                      <a:pt x="209" y="796"/>
                    </a:lnTo>
                    <a:lnTo>
                      <a:pt x="204" y="814"/>
                    </a:lnTo>
                    <a:lnTo>
                      <a:pt x="198" y="835"/>
                    </a:lnTo>
                    <a:lnTo>
                      <a:pt x="198" y="835"/>
                    </a:lnTo>
                    <a:lnTo>
                      <a:pt x="194" y="852"/>
                    </a:lnTo>
                    <a:lnTo>
                      <a:pt x="193" y="863"/>
                    </a:lnTo>
                    <a:lnTo>
                      <a:pt x="193" y="863"/>
                    </a:lnTo>
                    <a:lnTo>
                      <a:pt x="193" y="863"/>
                    </a:lnTo>
                    <a:lnTo>
                      <a:pt x="193" y="863"/>
                    </a:lnTo>
                    <a:lnTo>
                      <a:pt x="193" y="863"/>
                    </a:lnTo>
                    <a:lnTo>
                      <a:pt x="193" y="863"/>
                    </a:lnTo>
                    <a:lnTo>
                      <a:pt x="193" y="867"/>
                    </a:lnTo>
                    <a:lnTo>
                      <a:pt x="193" y="867"/>
                    </a:lnTo>
                    <a:lnTo>
                      <a:pt x="193" y="867"/>
                    </a:lnTo>
                    <a:lnTo>
                      <a:pt x="193" y="867"/>
                    </a:lnTo>
                    <a:lnTo>
                      <a:pt x="194" y="869"/>
                    </a:lnTo>
                    <a:lnTo>
                      <a:pt x="194" y="869"/>
                    </a:lnTo>
                    <a:lnTo>
                      <a:pt x="194" y="871"/>
                    </a:lnTo>
                    <a:lnTo>
                      <a:pt x="194" y="871"/>
                    </a:lnTo>
                    <a:lnTo>
                      <a:pt x="194" y="872"/>
                    </a:lnTo>
                    <a:lnTo>
                      <a:pt x="194" y="872"/>
                    </a:lnTo>
                    <a:lnTo>
                      <a:pt x="196" y="873"/>
                    </a:lnTo>
                    <a:lnTo>
                      <a:pt x="196" y="873"/>
                    </a:lnTo>
                    <a:lnTo>
                      <a:pt x="197" y="874"/>
                    </a:lnTo>
                    <a:lnTo>
                      <a:pt x="197" y="874"/>
                    </a:lnTo>
                    <a:lnTo>
                      <a:pt x="197" y="874"/>
                    </a:lnTo>
                    <a:lnTo>
                      <a:pt x="197" y="874"/>
                    </a:lnTo>
                    <a:lnTo>
                      <a:pt x="198" y="877"/>
                    </a:lnTo>
                    <a:lnTo>
                      <a:pt x="198" y="877"/>
                    </a:lnTo>
                    <a:lnTo>
                      <a:pt x="199" y="877"/>
                    </a:lnTo>
                    <a:lnTo>
                      <a:pt x="199" y="877"/>
                    </a:lnTo>
                    <a:lnTo>
                      <a:pt x="201" y="878"/>
                    </a:lnTo>
                    <a:lnTo>
                      <a:pt x="201" y="878"/>
                    </a:lnTo>
                    <a:lnTo>
                      <a:pt x="202" y="879"/>
                    </a:lnTo>
                    <a:lnTo>
                      <a:pt x="202" y="879"/>
                    </a:lnTo>
                    <a:lnTo>
                      <a:pt x="203" y="881"/>
                    </a:lnTo>
                    <a:lnTo>
                      <a:pt x="203" y="881"/>
                    </a:lnTo>
                    <a:lnTo>
                      <a:pt x="204" y="881"/>
                    </a:lnTo>
                    <a:lnTo>
                      <a:pt x="204" y="881"/>
                    </a:lnTo>
                    <a:lnTo>
                      <a:pt x="207" y="883"/>
                    </a:lnTo>
                    <a:lnTo>
                      <a:pt x="207" y="883"/>
                    </a:lnTo>
                    <a:lnTo>
                      <a:pt x="209" y="885"/>
                    </a:lnTo>
                    <a:lnTo>
                      <a:pt x="209" y="885"/>
                    </a:lnTo>
                    <a:lnTo>
                      <a:pt x="211" y="886"/>
                    </a:lnTo>
                    <a:lnTo>
                      <a:pt x="211" y="886"/>
                    </a:lnTo>
                    <a:lnTo>
                      <a:pt x="212" y="887"/>
                    </a:lnTo>
                    <a:lnTo>
                      <a:pt x="212" y="887"/>
                    </a:lnTo>
                    <a:lnTo>
                      <a:pt x="213" y="887"/>
                    </a:lnTo>
                    <a:lnTo>
                      <a:pt x="213" y="887"/>
                    </a:lnTo>
                    <a:lnTo>
                      <a:pt x="215" y="888"/>
                    </a:lnTo>
                    <a:lnTo>
                      <a:pt x="215" y="888"/>
                    </a:lnTo>
                    <a:lnTo>
                      <a:pt x="216" y="888"/>
                    </a:lnTo>
                    <a:lnTo>
                      <a:pt x="216" y="888"/>
                    </a:lnTo>
                    <a:lnTo>
                      <a:pt x="218" y="890"/>
                    </a:lnTo>
                    <a:lnTo>
                      <a:pt x="218" y="890"/>
                    </a:lnTo>
                    <a:lnTo>
                      <a:pt x="218" y="890"/>
                    </a:lnTo>
                    <a:lnTo>
                      <a:pt x="218" y="890"/>
                    </a:lnTo>
                    <a:lnTo>
                      <a:pt x="221" y="891"/>
                    </a:lnTo>
                    <a:lnTo>
                      <a:pt x="221" y="891"/>
                    </a:lnTo>
                    <a:lnTo>
                      <a:pt x="221" y="891"/>
                    </a:lnTo>
                    <a:lnTo>
                      <a:pt x="221" y="891"/>
                    </a:lnTo>
                    <a:lnTo>
                      <a:pt x="223" y="891"/>
                    </a:lnTo>
                    <a:lnTo>
                      <a:pt x="223" y="891"/>
                    </a:lnTo>
                    <a:lnTo>
                      <a:pt x="223" y="891"/>
                    </a:lnTo>
                    <a:lnTo>
                      <a:pt x="223" y="891"/>
                    </a:lnTo>
                    <a:lnTo>
                      <a:pt x="226" y="890"/>
                    </a:lnTo>
                    <a:lnTo>
                      <a:pt x="226" y="890"/>
                    </a:lnTo>
                    <a:lnTo>
                      <a:pt x="226" y="890"/>
                    </a:lnTo>
                    <a:lnTo>
                      <a:pt x="226" y="890"/>
                    </a:lnTo>
                    <a:lnTo>
                      <a:pt x="230" y="890"/>
                    </a:lnTo>
                    <a:lnTo>
                      <a:pt x="230" y="890"/>
                    </a:lnTo>
                    <a:lnTo>
                      <a:pt x="230" y="890"/>
                    </a:lnTo>
                    <a:lnTo>
                      <a:pt x="230" y="890"/>
                    </a:lnTo>
                    <a:lnTo>
                      <a:pt x="240" y="883"/>
                    </a:lnTo>
                    <a:lnTo>
                      <a:pt x="255" y="874"/>
                    </a:lnTo>
                    <a:lnTo>
                      <a:pt x="255" y="874"/>
                    </a:lnTo>
                    <a:lnTo>
                      <a:pt x="272" y="862"/>
                    </a:lnTo>
                    <a:lnTo>
                      <a:pt x="286" y="851"/>
                    </a:lnTo>
                    <a:lnTo>
                      <a:pt x="298" y="842"/>
                    </a:lnTo>
                    <a:lnTo>
                      <a:pt x="304" y="834"/>
                    </a:lnTo>
                    <a:lnTo>
                      <a:pt x="304" y="834"/>
                    </a:lnTo>
                    <a:lnTo>
                      <a:pt x="335" y="848"/>
                    </a:lnTo>
                    <a:lnTo>
                      <a:pt x="335" y="848"/>
                    </a:lnTo>
                    <a:lnTo>
                      <a:pt x="334" y="858"/>
                    </a:lnTo>
                    <a:lnTo>
                      <a:pt x="333" y="872"/>
                    </a:lnTo>
                    <a:lnTo>
                      <a:pt x="333" y="891"/>
                    </a:lnTo>
                    <a:lnTo>
                      <a:pt x="335" y="912"/>
                    </a:lnTo>
                    <a:lnTo>
                      <a:pt x="335" y="912"/>
                    </a:lnTo>
                    <a:lnTo>
                      <a:pt x="338" y="930"/>
                    </a:lnTo>
                    <a:lnTo>
                      <a:pt x="341" y="941"/>
                    </a:lnTo>
                    <a:lnTo>
                      <a:pt x="341" y="941"/>
                    </a:lnTo>
                    <a:lnTo>
                      <a:pt x="341" y="941"/>
                    </a:lnTo>
                    <a:lnTo>
                      <a:pt x="341" y="941"/>
                    </a:lnTo>
                    <a:lnTo>
                      <a:pt x="342" y="944"/>
                    </a:lnTo>
                    <a:lnTo>
                      <a:pt x="342" y="944"/>
                    </a:lnTo>
                    <a:lnTo>
                      <a:pt x="342" y="944"/>
                    </a:lnTo>
                    <a:lnTo>
                      <a:pt x="342" y="944"/>
                    </a:lnTo>
                    <a:lnTo>
                      <a:pt x="343" y="946"/>
                    </a:lnTo>
                    <a:lnTo>
                      <a:pt x="343" y="946"/>
                    </a:lnTo>
                    <a:lnTo>
                      <a:pt x="343" y="948"/>
                    </a:lnTo>
                    <a:lnTo>
                      <a:pt x="343" y="948"/>
                    </a:lnTo>
                    <a:lnTo>
                      <a:pt x="346" y="949"/>
                    </a:lnTo>
                    <a:lnTo>
                      <a:pt x="346" y="949"/>
                    </a:lnTo>
                    <a:lnTo>
                      <a:pt x="346" y="949"/>
                    </a:lnTo>
                    <a:lnTo>
                      <a:pt x="346" y="949"/>
                    </a:lnTo>
                    <a:lnTo>
                      <a:pt x="349" y="951"/>
                    </a:lnTo>
                    <a:lnTo>
                      <a:pt x="349" y="951"/>
                    </a:lnTo>
                    <a:lnTo>
                      <a:pt x="351" y="951"/>
                    </a:lnTo>
                    <a:lnTo>
                      <a:pt x="351" y="951"/>
                    </a:lnTo>
                    <a:lnTo>
                      <a:pt x="353" y="953"/>
                    </a:lnTo>
                    <a:lnTo>
                      <a:pt x="353" y="953"/>
                    </a:lnTo>
                    <a:lnTo>
                      <a:pt x="353" y="953"/>
                    </a:lnTo>
                    <a:lnTo>
                      <a:pt x="353" y="953"/>
                    </a:lnTo>
                    <a:lnTo>
                      <a:pt x="356" y="954"/>
                    </a:lnTo>
                    <a:lnTo>
                      <a:pt x="356" y="954"/>
                    </a:lnTo>
                    <a:lnTo>
                      <a:pt x="357" y="954"/>
                    </a:lnTo>
                    <a:lnTo>
                      <a:pt x="357" y="954"/>
                    </a:lnTo>
                    <a:lnTo>
                      <a:pt x="359" y="955"/>
                    </a:lnTo>
                    <a:lnTo>
                      <a:pt x="359" y="955"/>
                    </a:lnTo>
                    <a:lnTo>
                      <a:pt x="363" y="955"/>
                    </a:lnTo>
                    <a:lnTo>
                      <a:pt x="363" y="955"/>
                    </a:lnTo>
                    <a:lnTo>
                      <a:pt x="364" y="955"/>
                    </a:lnTo>
                    <a:lnTo>
                      <a:pt x="364" y="955"/>
                    </a:lnTo>
                    <a:lnTo>
                      <a:pt x="366" y="956"/>
                    </a:lnTo>
                    <a:lnTo>
                      <a:pt x="366" y="956"/>
                    </a:lnTo>
                    <a:lnTo>
                      <a:pt x="367" y="956"/>
                    </a:lnTo>
                    <a:lnTo>
                      <a:pt x="367" y="956"/>
                    </a:lnTo>
                    <a:lnTo>
                      <a:pt x="369" y="956"/>
                    </a:lnTo>
                    <a:lnTo>
                      <a:pt x="369" y="956"/>
                    </a:lnTo>
                    <a:lnTo>
                      <a:pt x="369" y="956"/>
                    </a:lnTo>
                    <a:lnTo>
                      <a:pt x="369" y="956"/>
                    </a:lnTo>
                    <a:lnTo>
                      <a:pt x="372" y="958"/>
                    </a:lnTo>
                    <a:lnTo>
                      <a:pt x="372" y="958"/>
                    </a:lnTo>
                    <a:lnTo>
                      <a:pt x="373" y="958"/>
                    </a:lnTo>
                    <a:lnTo>
                      <a:pt x="373" y="958"/>
                    </a:lnTo>
                    <a:lnTo>
                      <a:pt x="375" y="956"/>
                    </a:lnTo>
                    <a:lnTo>
                      <a:pt x="375" y="956"/>
                    </a:lnTo>
                    <a:lnTo>
                      <a:pt x="376" y="956"/>
                    </a:lnTo>
                    <a:lnTo>
                      <a:pt x="376" y="956"/>
                    </a:lnTo>
                    <a:lnTo>
                      <a:pt x="377" y="956"/>
                    </a:lnTo>
                    <a:lnTo>
                      <a:pt x="377" y="956"/>
                    </a:lnTo>
                    <a:lnTo>
                      <a:pt x="378" y="956"/>
                    </a:lnTo>
                    <a:lnTo>
                      <a:pt x="378" y="956"/>
                    </a:lnTo>
                    <a:lnTo>
                      <a:pt x="381" y="955"/>
                    </a:lnTo>
                    <a:lnTo>
                      <a:pt x="381" y="955"/>
                    </a:lnTo>
                    <a:lnTo>
                      <a:pt x="381" y="954"/>
                    </a:lnTo>
                    <a:lnTo>
                      <a:pt x="381" y="954"/>
                    </a:lnTo>
                    <a:lnTo>
                      <a:pt x="383" y="953"/>
                    </a:lnTo>
                    <a:lnTo>
                      <a:pt x="383" y="953"/>
                    </a:lnTo>
                    <a:lnTo>
                      <a:pt x="383" y="953"/>
                    </a:lnTo>
                    <a:lnTo>
                      <a:pt x="383" y="953"/>
                    </a:lnTo>
                    <a:lnTo>
                      <a:pt x="383" y="953"/>
                    </a:lnTo>
                    <a:lnTo>
                      <a:pt x="383" y="953"/>
                    </a:lnTo>
                    <a:lnTo>
                      <a:pt x="391" y="944"/>
                    </a:lnTo>
                    <a:lnTo>
                      <a:pt x="402" y="930"/>
                    </a:lnTo>
                    <a:lnTo>
                      <a:pt x="402" y="930"/>
                    </a:lnTo>
                    <a:lnTo>
                      <a:pt x="415" y="912"/>
                    </a:lnTo>
                    <a:lnTo>
                      <a:pt x="424" y="897"/>
                    </a:lnTo>
                    <a:lnTo>
                      <a:pt x="430" y="885"/>
                    </a:lnTo>
                    <a:lnTo>
                      <a:pt x="434" y="874"/>
                    </a:lnTo>
                    <a:lnTo>
                      <a:pt x="434" y="874"/>
                    </a:lnTo>
                    <a:lnTo>
                      <a:pt x="451" y="877"/>
                    </a:lnTo>
                    <a:lnTo>
                      <a:pt x="468" y="878"/>
                    </a:lnTo>
                    <a:lnTo>
                      <a:pt x="468" y="878"/>
                    </a:lnTo>
                    <a:lnTo>
                      <a:pt x="470" y="888"/>
                    </a:lnTo>
                    <a:lnTo>
                      <a:pt x="475" y="901"/>
                    </a:lnTo>
                    <a:lnTo>
                      <a:pt x="482" y="919"/>
                    </a:lnTo>
                    <a:lnTo>
                      <a:pt x="490" y="937"/>
                    </a:lnTo>
                    <a:lnTo>
                      <a:pt x="490" y="937"/>
                    </a:lnTo>
                    <a:lnTo>
                      <a:pt x="499" y="954"/>
                    </a:lnTo>
                    <a:lnTo>
                      <a:pt x="506" y="963"/>
                    </a:lnTo>
                    <a:lnTo>
                      <a:pt x="506" y="963"/>
                    </a:lnTo>
                    <a:lnTo>
                      <a:pt x="506" y="963"/>
                    </a:lnTo>
                    <a:lnTo>
                      <a:pt x="506" y="963"/>
                    </a:lnTo>
                    <a:lnTo>
                      <a:pt x="506" y="963"/>
                    </a:lnTo>
                    <a:lnTo>
                      <a:pt x="506" y="963"/>
                    </a:lnTo>
                    <a:lnTo>
                      <a:pt x="508" y="965"/>
                    </a:lnTo>
                    <a:lnTo>
                      <a:pt x="508" y="965"/>
                    </a:lnTo>
                    <a:lnTo>
                      <a:pt x="508" y="966"/>
                    </a:lnTo>
                    <a:lnTo>
                      <a:pt x="508" y="966"/>
                    </a:lnTo>
                    <a:lnTo>
                      <a:pt x="509" y="968"/>
                    </a:lnTo>
                    <a:lnTo>
                      <a:pt x="509" y="968"/>
                    </a:lnTo>
                    <a:lnTo>
                      <a:pt x="511" y="968"/>
                    </a:lnTo>
                    <a:lnTo>
                      <a:pt x="511" y="968"/>
                    </a:lnTo>
                    <a:lnTo>
                      <a:pt x="512" y="969"/>
                    </a:lnTo>
                    <a:lnTo>
                      <a:pt x="512" y="969"/>
                    </a:lnTo>
                    <a:lnTo>
                      <a:pt x="513" y="969"/>
                    </a:lnTo>
                    <a:lnTo>
                      <a:pt x="513" y="969"/>
                    </a:lnTo>
                    <a:lnTo>
                      <a:pt x="516" y="969"/>
                    </a:lnTo>
                    <a:lnTo>
                      <a:pt x="516" y="969"/>
                    </a:lnTo>
                    <a:lnTo>
                      <a:pt x="516" y="969"/>
                    </a:lnTo>
                    <a:lnTo>
                      <a:pt x="518" y="970"/>
                    </a:lnTo>
                    <a:lnTo>
                      <a:pt x="518" y="970"/>
                    </a:lnTo>
                    <a:lnTo>
                      <a:pt x="518" y="970"/>
                    </a:lnTo>
                    <a:lnTo>
                      <a:pt x="518" y="970"/>
                    </a:lnTo>
                    <a:lnTo>
                      <a:pt x="521" y="970"/>
                    </a:lnTo>
                    <a:lnTo>
                      <a:pt x="521" y="970"/>
                    </a:lnTo>
                    <a:lnTo>
                      <a:pt x="522" y="970"/>
                    </a:lnTo>
                    <a:lnTo>
                      <a:pt x="522" y="970"/>
                    </a:lnTo>
                    <a:lnTo>
                      <a:pt x="523" y="970"/>
                    </a:lnTo>
                    <a:lnTo>
                      <a:pt x="523" y="970"/>
                    </a:lnTo>
                    <a:lnTo>
                      <a:pt x="524" y="969"/>
                    </a:lnTo>
                    <a:lnTo>
                      <a:pt x="524" y="969"/>
                    </a:lnTo>
                    <a:lnTo>
                      <a:pt x="528" y="969"/>
                    </a:lnTo>
                    <a:lnTo>
                      <a:pt x="528" y="969"/>
                    </a:lnTo>
                    <a:lnTo>
                      <a:pt x="531" y="969"/>
                    </a:lnTo>
                    <a:lnTo>
                      <a:pt x="531" y="969"/>
                    </a:lnTo>
                    <a:lnTo>
                      <a:pt x="532" y="969"/>
                    </a:lnTo>
                    <a:lnTo>
                      <a:pt x="532" y="969"/>
                    </a:lnTo>
                    <a:lnTo>
                      <a:pt x="535" y="969"/>
                    </a:lnTo>
                    <a:lnTo>
                      <a:pt x="535" y="969"/>
                    </a:lnTo>
                    <a:lnTo>
                      <a:pt x="536" y="969"/>
                    </a:lnTo>
                    <a:lnTo>
                      <a:pt x="536" y="969"/>
                    </a:lnTo>
                    <a:lnTo>
                      <a:pt x="537" y="968"/>
                    </a:lnTo>
                    <a:lnTo>
                      <a:pt x="537" y="968"/>
                    </a:lnTo>
                    <a:lnTo>
                      <a:pt x="538" y="968"/>
                    </a:lnTo>
                    <a:lnTo>
                      <a:pt x="538" y="968"/>
                    </a:lnTo>
                    <a:lnTo>
                      <a:pt x="541" y="968"/>
                    </a:lnTo>
                    <a:lnTo>
                      <a:pt x="541" y="968"/>
                    </a:lnTo>
                    <a:lnTo>
                      <a:pt x="541" y="968"/>
                    </a:lnTo>
                    <a:lnTo>
                      <a:pt x="541" y="968"/>
                    </a:lnTo>
                    <a:lnTo>
                      <a:pt x="543" y="966"/>
                    </a:lnTo>
                    <a:lnTo>
                      <a:pt x="543" y="966"/>
                    </a:lnTo>
                    <a:lnTo>
                      <a:pt x="543" y="966"/>
                    </a:lnTo>
                    <a:lnTo>
                      <a:pt x="543" y="966"/>
                    </a:lnTo>
                    <a:lnTo>
                      <a:pt x="545" y="965"/>
                    </a:lnTo>
                    <a:lnTo>
                      <a:pt x="545" y="965"/>
                    </a:lnTo>
                    <a:lnTo>
                      <a:pt x="546" y="964"/>
                    </a:lnTo>
                    <a:lnTo>
                      <a:pt x="546" y="964"/>
                    </a:lnTo>
                    <a:lnTo>
                      <a:pt x="547" y="963"/>
                    </a:lnTo>
                    <a:lnTo>
                      <a:pt x="547" y="963"/>
                    </a:lnTo>
                    <a:lnTo>
                      <a:pt x="547" y="963"/>
                    </a:lnTo>
                    <a:lnTo>
                      <a:pt x="547" y="963"/>
                    </a:lnTo>
                    <a:lnTo>
                      <a:pt x="550" y="959"/>
                    </a:lnTo>
                    <a:lnTo>
                      <a:pt x="550" y="959"/>
                    </a:lnTo>
                    <a:lnTo>
                      <a:pt x="550" y="959"/>
                    </a:lnTo>
                    <a:lnTo>
                      <a:pt x="550" y="959"/>
                    </a:lnTo>
                    <a:lnTo>
                      <a:pt x="553" y="949"/>
                    </a:lnTo>
                    <a:lnTo>
                      <a:pt x="560" y="931"/>
                    </a:lnTo>
                    <a:lnTo>
                      <a:pt x="560" y="931"/>
                    </a:lnTo>
                    <a:lnTo>
                      <a:pt x="565" y="911"/>
                    </a:lnTo>
                    <a:lnTo>
                      <a:pt x="569" y="893"/>
                    </a:lnTo>
                    <a:lnTo>
                      <a:pt x="570" y="879"/>
                    </a:lnTo>
                    <a:lnTo>
                      <a:pt x="571" y="869"/>
                    </a:lnTo>
                    <a:lnTo>
                      <a:pt x="571" y="869"/>
                    </a:lnTo>
                    <a:lnTo>
                      <a:pt x="604" y="861"/>
                    </a:lnTo>
                    <a:lnTo>
                      <a:pt x="604" y="861"/>
                    </a:lnTo>
                    <a:lnTo>
                      <a:pt x="609" y="868"/>
                    </a:lnTo>
                    <a:lnTo>
                      <a:pt x="618" y="879"/>
                    </a:lnTo>
                    <a:lnTo>
                      <a:pt x="629" y="893"/>
                    </a:lnTo>
                    <a:lnTo>
                      <a:pt x="645" y="908"/>
                    </a:lnTo>
                    <a:lnTo>
                      <a:pt x="645" y="908"/>
                    </a:lnTo>
                    <a:lnTo>
                      <a:pt x="658" y="921"/>
                    </a:lnTo>
                    <a:lnTo>
                      <a:pt x="668" y="927"/>
                    </a:lnTo>
                    <a:lnTo>
                      <a:pt x="668" y="927"/>
                    </a:lnTo>
                    <a:lnTo>
                      <a:pt x="668" y="927"/>
                    </a:lnTo>
                    <a:lnTo>
                      <a:pt x="671" y="929"/>
                    </a:lnTo>
                    <a:lnTo>
                      <a:pt x="671" y="929"/>
                    </a:lnTo>
                    <a:lnTo>
                      <a:pt x="672" y="930"/>
                    </a:lnTo>
                    <a:lnTo>
                      <a:pt x="672" y="930"/>
                    </a:lnTo>
                    <a:lnTo>
                      <a:pt x="673" y="930"/>
                    </a:lnTo>
                    <a:lnTo>
                      <a:pt x="673" y="930"/>
                    </a:lnTo>
                    <a:lnTo>
                      <a:pt x="674" y="930"/>
                    </a:lnTo>
                    <a:lnTo>
                      <a:pt x="674" y="930"/>
                    </a:lnTo>
                    <a:lnTo>
                      <a:pt x="676" y="930"/>
                    </a:lnTo>
                    <a:lnTo>
                      <a:pt x="676" y="930"/>
                    </a:lnTo>
                    <a:lnTo>
                      <a:pt x="677" y="930"/>
                    </a:lnTo>
                    <a:lnTo>
                      <a:pt x="677" y="930"/>
                    </a:lnTo>
                    <a:lnTo>
                      <a:pt x="679" y="930"/>
                    </a:lnTo>
                    <a:lnTo>
                      <a:pt x="679" y="930"/>
                    </a:lnTo>
                    <a:lnTo>
                      <a:pt x="679" y="930"/>
                    </a:lnTo>
                    <a:lnTo>
                      <a:pt x="679" y="930"/>
                    </a:lnTo>
                    <a:lnTo>
                      <a:pt x="682" y="930"/>
                    </a:lnTo>
                    <a:lnTo>
                      <a:pt x="682" y="930"/>
                    </a:lnTo>
                    <a:lnTo>
                      <a:pt x="682" y="930"/>
                    </a:lnTo>
                    <a:lnTo>
                      <a:pt x="682" y="930"/>
                    </a:lnTo>
                    <a:lnTo>
                      <a:pt x="684" y="929"/>
                    </a:lnTo>
                    <a:lnTo>
                      <a:pt x="684" y="929"/>
                    </a:lnTo>
                    <a:lnTo>
                      <a:pt x="684" y="929"/>
                    </a:lnTo>
                    <a:lnTo>
                      <a:pt x="684" y="929"/>
                    </a:lnTo>
                    <a:lnTo>
                      <a:pt x="687" y="927"/>
                    </a:lnTo>
                    <a:lnTo>
                      <a:pt x="687" y="927"/>
                    </a:lnTo>
                    <a:lnTo>
                      <a:pt x="688" y="927"/>
                    </a:lnTo>
                    <a:lnTo>
                      <a:pt x="688" y="927"/>
                    </a:lnTo>
                    <a:lnTo>
                      <a:pt x="691" y="926"/>
                    </a:lnTo>
                    <a:lnTo>
                      <a:pt x="691" y="926"/>
                    </a:lnTo>
                    <a:lnTo>
                      <a:pt x="695" y="924"/>
                    </a:lnTo>
                    <a:lnTo>
                      <a:pt x="695" y="924"/>
                    </a:lnTo>
                    <a:lnTo>
                      <a:pt x="695" y="924"/>
                    </a:lnTo>
                    <a:lnTo>
                      <a:pt x="695" y="924"/>
                    </a:lnTo>
                    <a:lnTo>
                      <a:pt x="697" y="922"/>
                    </a:lnTo>
                    <a:lnTo>
                      <a:pt x="697" y="922"/>
                    </a:lnTo>
                    <a:lnTo>
                      <a:pt x="698" y="922"/>
                    </a:lnTo>
                    <a:lnTo>
                      <a:pt x="698" y="922"/>
                    </a:lnTo>
                    <a:lnTo>
                      <a:pt x="700" y="921"/>
                    </a:lnTo>
                    <a:lnTo>
                      <a:pt x="700" y="921"/>
                    </a:lnTo>
                    <a:lnTo>
                      <a:pt x="701" y="921"/>
                    </a:lnTo>
                    <a:lnTo>
                      <a:pt x="701" y="921"/>
                    </a:lnTo>
                    <a:lnTo>
                      <a:pt x="705" y="917"/>
                    </a:lnTo>
                    <a:lnTo>
                      <a:pt x="705" y="917"/>
                    </a:lnTo>
                    <a:lnTo>
                      <a:pt x="705" y="917"/>
                    </a:lnTo>
                    <a:lnTo>
                      <a:pt x="705" y="917"/>
                    </a:lnTo>
                    <a:lnTo>
                      <a:pt x="706" y="916"/>
                    </a:lnTo>
                    <a:lnTo>
                      <a:pt x="706" y="916"/>
                    </a:lnTo>
                    <a:lnTo>
                      <a:pt x="706" y="915"/>
                    </a:lnTo>
                    <a:lnTo>
                      <a:pt x="706" y="915"/>
                    </a:lnTo>
                    <a:lnTo>
                      <a:pt x="707" y="912"/>
                    </a:lnTo>
                    <a:lnTo>
                      <a:pt x="707" y="912"/>
                    </a:lnTo>
                    <a:lnTo>
                      <a:pt x="707" y="912"/>
                    </a:lnTo>
                    <a:lnTo>
                      <a:pt x="707" y="912"/>
                    </a:lnTo>
                    <a:lnTo>
                      <a:pt x="707" y="908"/>
                    </a:lnTo>
                    <a:lnTo>
                      <a:pt x="707" y="908"/>
                    </a:lnTo>
                    <a:lnTo>
                      <a:pt x="707" y="908"/>
                    </a:lnTo>
                    <a:lnTo>
                      <a:pt x="707" y="908"/>
                    </a:lnTo>
                    <a:lnTo>
                      <a:pt x="707" y="908"/>
                    </a:lnTo>
                    <a:lnTo>
                      <a:pt x="708" y="897"/>
                    </a:lnTo>
                    <a:lnTo>
                      <a:pt x="708" y="879"/>
                    </a:lnTo>
                    <a:lnTo>
                      <a:pt x="708" y="879"/>
                    </a:lnTo>
                    <a:lnTo>
                      <a:pt x="706" y="858"/>
                    </a:lnTo>
                    <a:lnTo>
                      <a:pt x="703" y="840"/>
                    </a:lnTo>
                    <a:lnTo>
                      <a:pt x="700" y="827"/>
                    </a:lnTo>
                    <a:lnTo>
                      <a:pt x="697" y="816"/>
                    </a:lnTo>
                    <a:lnTo>
                      <a:pt x="697" y="816"/>
                    </a:lnTo>
                    <a:lnTo>
                      <a:pt x="725" y="798"/>
                    </a:lnTo>
                    <a:lnTo>
                      <a:pt x="725" y="798"/>
                    </a:lnTo>
                    <a:lnTo>
                      <a:pt x="734" y="803"/>
                    </a:lnTo>
                    <a:lnTo>
                      <a:pt x="745" y="810"/>
                    </a:lnTo>
                    <a:lnTo>
                      <a:pt x="761" y="819"/>
                    </a:lnTo>
                    <a:lnTo>
                      <a:pt x="780" y="829"/>
                    </a:lnTo>
                    <a:lnTo>
                      <a:pt x="780" y="829"/>
                    </a:lnTo>
                    <a:lnTo>
                      <a:pt x="797" y="835"/>
                    </a:lnTo>
                    <a:lnTo>
                      <a:pt x="808" y="839"/>
                    </a:lnTo>
                    <a:lnTo>
                      <a:pt x="808" y="839"/>
                    </a:lnTo>
                    <a:lnTo>
                      <a:pt x="808" y="839"/>
                    </a:lnTo>
                    <a:lnTo>
                      <a:pt x="808" y="839"/>
                    </a:lnTo>
                    <a:lnTo>
                      <a:pt x="812" y="839"/>
                    </a:lnTo>
                    <a:lnTo>
                      <a:pt x="812" y="839"/>
                    </a:lnTo>
                    <a:lnTo>
                      <a:pt x="812" y="839"/>
                    </a:lnTo>
                    <a:lnTo>
                      <a:pt x="812" y="839"/>
                    </a:lnTo>
                    <a:lnTo>
                      <a:pt x="814" y="839"/>
                    </a:lnTo>
                    <a:lnTo>
                      <a:pt x="814" y="839"/>
                    </a:lnTo>
                    <a:lnTo>
                      <a:pt x="815" y="839"/>
                    </a:lnTo>
                    <a:lnTo>
                      <a:pt x="815" y="839"/>
                    </a:lnTo>
                    <a:lnTo>
                      <a:pt x="817" y="838"/>
                    </a:lnTo>
                    <a:lnTo>
                      <a:pt x="817" y="838"/>
                    </a:lnTo>
                    <a:lnTo>
                      <a:pt x="818" y="838"/>
                    </a:lnTo>
                    <a:lnTo>
                      <a:pt x="818" y="838"/>
                    </a:lnTo>
                    <a:lnTo>
                      <a:pt x="819" y="838"/>
                    </a:lnTo>
                    <a:lnTo>
                      <a:pt x="819" y="838"/>
                    </a:lnTo>
                    <a:lnTo>
                      <a:pt x="819" y="837"/>
                    </a:lnTo>
                    <a:lnTo>
                      <a:pt x="819" y="837"/>
                    </a:lnTo>
                    <a:lnTo>
                      <a:pt x="822" y="835"/>
                    </a:lnTo>
                    <a:lnTo>
                      <a:pt x="822" y="835"/>
                    </a:lnTo>
                    <a:lnTo>
                      <a:pt x="823" y="835"/>
                    </a:lnTo>
                    <a:lnTo>
                      <a:pt x="823" y="835"/>
                    </a:lnTo>
                    <a:lnTo>
                      <a:pt x="824" y="834"/>
                    </a:lnTo>
                    <a:lnTo>
                      <a:pt x="824" y="834"/>
                    </a:lnTo>
                    <a:lnTo>
                      <a:pt x="824" y="833"/>
                    </a:lnTo>
                    <a:lnTo>
                      <a:pt x="824" y="833"/>
                    </a:lnTo>
                    <a:lnTo>
                      <a:pt x="827" y="832"/>
                    </a:lnTo>
                    <a:lnTo>
                      <a:pt x="827" y="832"/>
                    </a:lnTo>
                    <a:lnTo>
                      <a:pt x="827" y="830"/>
                    </a:lnTo>
                    <a:lnTo>
                      <a:pt x="827" y="830"/>
                    </a:lnTo>
                    <a:lnTo>
                      <a:pt x="829" y="829"/>
                    </a:lnTo>
                    <a:lnTo>
                      <a:pt x="829" y="829"/>
                    </a:lnTo>
                    <a:lnTo>
                      <a:pt x="832" y="827"/>
                    </a:lnTo>
                    <a:lnTo>
                      <a:pt x="832" y="827"/>
                    </a:lnTo>
                    <a:lnTo>
                      <a:pt x="832" y="825"/>
                    </a:lnTo>
                    <a:lnTo>
                      <a:pt x="832" y="825"/>
                    </a:lnTo>
                    <a:lnTo>
                      <a:pt x="834" y="824"/>
                    </a:lnTo>
                    <a:lnTo>
                      <a:pt x="834" y="824"/>
                    </a:lnTo>
                    <a:lnTo>
                      <a:pt x="834" y="823"/>
                    </a:lnTo>
                    <a:lnTo>
                      <a:pt x="834" y="823"/>
                    </a:lnTo>
                    <a:lnTo>
                      <a:pt x="836" y="822"/>
                    </a:lnTo>
                    <a:lnTo>
                      <a:pt x="836" y="822"/>
                    </a:lnTo>
                    <a:lnTo>
                      <a:pt x="837" y="822"/>
                    </a:lnTo>
                    <a:lnTo>
                      <a:pt x="837" y="822"/>
                    </a:lnTo>
                    <a:lnTo>
                      <a:pt x="838" y="819"/>
                    </a:lnTo>
                    <a:lnTo>
                      <a:pt x="838" y="819"/>
                    </a:lnTo>
                    <a:lnTo>
                      <a:pt x="838" y="819"/>
                    </a:lnTo>
                    <a:lnTo>
                      <a:pt x="838" y="819"/>
                    </a:lnTo>
                    <a:lnTo>
                      <a:pt x="839" y="816"/>
                    </a:lnTo>
                    <a:lnTo>
                      <a:pt x="839" y="816"/>
                    </a:lnTo>
                    <a:lnTo>
                      <a:pt x="839" y="816"/>
                    </a:lnTo>
                    <a:lnTo>
                      <a:pt x="839" y="816"/>
                    </a:lnTo>
                    <a:lnTo>
                      <a:pt x="839" y="814"/>
                    </a:lnTo>
                    <a:lnTo>
                      <a:pt x="839" y="814"/>
                    </a:lnTo>
                    <a:lnTo>
                      <a:pt x="839" y="814"/>
                    </a:lnTo>
                    <a:lnTo>
                      <a:pt x="839" y="814"/>
                    </a:lnTo>
                    <a:lnTo>
                      <a:pt x="839" y="811"/>
                    </a:lnTo>
                    <a:lnTo>
                      <a:pt x="839" y="811"/>
                    </a:lnTo>
                    <a:lnTo>
                      <a:pt x="839" y="810"/>
                    </a:lnTo>
                    <a:lnTo>
                      <a:pt x="839" y="810"/>
                    </a:lnTo>
                    <a:lnTo>
                      <a:pt x="839" y="808"/>
                    </a:lnTo>
                    <a:lnTo>
                      <a:pt x="839" y="808"/>
                    </a:lnTo>
                    <a:lnTo>
                      <a:pt x="839" y="808"/>
                    </a:lnTo>
                    <a:lnTo>
                      <a:pt x="839" y="808"/>
                    </a:lnTo>
                    <a:lnTo>
                      <a:pt x="836" y="796"/>
                    </a:lnTo>
                    <a:lnTo>
                      <a:pt x="829" y="780"/>
                    </a:lnTo>
                    <a:lnTo>
                      <a:pt x="829" y="780"/>
                    </a:lnTo>
                    <a:lnTo>
                      <a:pt x="821" y="760"/>
                    </a:lnTo>
                    <a:lnTo>
                      <a:pt x="812" y="745"/>
                    </a:lnTo>
                    <a:lnTo>
                      <a:pt x="804" y="732"/>
                    </a:lnTo>
                    <a:lnTo>
                      <a:pt x="798" y="725"/>
                    </a:lnTo>
                    <a:lnTo>
                      <a:pt x="798" y="725"/>
                    </a:lnTo>
                    <a:lnTo>
                      <a:pt x="808" y="711"/>
                    </a:lnTo>
                    <a:lnTo>
                      <a:pt x="818" y="697"/>
                    </a:lnTo>
                    <a:lnTo>
                      <a:pt x="818" y="697"/>
                    </a:lnTo>
                    <a:lnTo>
                      <a:pt x="827" y="699"/>
                    </a:lnTo>
                    <a:lnTo>
                      <a:pt x="841" y="702"/>
                    </a:lnTo>
                    <a:lnTo>
                      <a:pt x="858" y="706"/>
                    </a:lnTo>
                    <a:lnTo>
                      <a:pt x="880" y="707"/>
                    </a:lnTo>
                    <a:lnTo>
                      <a:pt x="880" y="707"/>
                    </a:lnTo>
                    <a:lnTo>
                      <a:pt x="897" y="708"/>
                    </a:lnTo>
                    <a:lnTo>
                      <a:pt x="910" y="707"/>
                    </a:lnTo>
                    <a:lnTo>
                      <a:pt x="910" y="707"/>
                    </a:lnTo>
                    <a:lnTo>
                      <a:pt x="910" y="707"/>
                    </a:lnTo>
                    <a:lnTo>
                      <a:pt x="910" y="707"/>
                    </a:lnTo>
                    <a:lnTo>
                      <a:pt x="913" y="706"/>
                    </a:lnTo>
                    <a:lnTo>
                      <a:pt x="913" y="706"/>
                    </a:lnTo>
                    <a:lnTo>
                      <a:pt x="914" y="706"/>
                    </a:lnTo>
                    <a:lnTo>
                      <a:pt x="914" y="706"/>
                    </a:lnTo>
                    <a:lnTo>
                      <a:pt x="915" y="706"/>
                    </a:lnTo>
                    <a:lnTo>
                      <a:pt x="915" y="706"/>
                    </a:lnTo>
                    <a:lnTo>
                      <a:pt x="916" y="704"/>
                    </a:lnTo>
                    <a:lnTo>
                      <a:pt x="916" y="704"/>
                    </a:lnTo>
                    <a:lnTo>
                      <a:pt x="918" y="704"/>
                    </a:lnTo>
                    <a:lnTo>
                      <a:pt x="918" y="704"/>
                    </a:lnTo>
                    <a:lnTo>
                      <a:pt x="919" y="703"/>
                    </a:lnTo>
                    <a:lnTo>
                      <a:pt x="919" y="703"/>
                    </a:lnTo>
                    <a:lnTo>
                      <a:pt x="920" y="702"/>
                    </a:lnTo>
                    <a:lnTo>
                      <a:pt x="920" y="702"/>
                    </a:lnTo>
                    <a:lnTo>
                      <a:pt x="920" y="702"/>
                    </a:lnTo>
                    <a:lnTo>
                      <a:pt x="920" y="702"/>
                    </a:lnTo>
                    <a:lnTo>
                      <a:pt x="921" y="699"/>
                    </a:lnTo>
                    <a:lnTo>
                      <a:pt x="921" y="699"/>
                    </a:lnTo>
                    <a:lnTo>
                      <a:pt x="921" y="699"/>
                    </a:lnTo>
                    <a:lnTo>
                      <a:pt x="921" y="699"/>
                    </a:lnTo>
                    <a:lnTo>
                      <a:pt x="923" y="697"/>
                    </a:lnTo>
                    <a:lnTo>
                      <a:pt x="923" y="697"/>
                    </a:lnTo>
                    <a:lnTo>
                      <a:pt x="924" y="697"/>
                    </a:lnTo>
                    <a:lnTo>
                      <a:pt x="924" y="697"/>
                    </a:lnTo>
                    <a:lnTo>
                      <a:pt x="924" y="694"/>
                    </a:lnTo>
                    <a:lnTo>
                      <a:pt x="924" y="694"/>
                    </a:lnTo>
                    <a:lnTo>
                      <a:pt x="925" y="693"/>
                    </a:lnTo>
                    <a:lnTo>
                      <a:pt x="925" y="693"/>
                    </a:lnTo>
                    <a:lnTo>
                      <a:pt x="926" y="691"/>
                    </a:lnTo>
                    <a:lnTo>
                      <a:pt x="926" y="691"/>
                    </a:lnTo>
                    <a:lnTo>
                      <a:pt x="928" y="687"/>
                    </a:lnTo>
                    <a:lnTo>
                      <a:pt x="928" y="687"/>
                    </a:lnTo>
                    <a:lnTo>
                      <a:pt x="928" y="687"/>
                    </a:lnTo>
                    <a:lnTo>
                      <a:pt x="928" y="687"/>
                    </a:lnTo>
                    <a:lnTo>
                      <a:pt x="929" y="684"/>
                    </a:lnTo>
                    <a:lnTo>
                      <a:pt x="929" y="684"/>
                    </a:lnTo>
                    <a:lnTo>
                      <a:pt x="929" y="683"/>
                    </a:lnTo>
                    <a:lnTo>
                      <a:pt x="929" y="683"/>
                    </a:lnTo>
                    <a:lnTo>
                      <a:pt x="930" y="682"/>
                    </a:lnTo>
                    <a:lnTo>
                      <a:pt x="930" y="682"/>
                    </a:lnTo>
                    <a:lnTo>
                      <a:pt x="930" y="680"/>
                    </a:lnTo>
                    <a:lnTo>
                      <a:pt x="930" y="680"/>
                    </a:lnTo>
                    <a:lnTo>
                      <a:pt x="931" y="678"/>
                    </a:lnTo>
                    <a:lnTo>
                      <a:pt x="931" y="678"/>
                    </a:lnTo>
                    <a:lnTo>
                      <a:pt x="931" y="678"/>
                    </a:lnTo>
                    <a:lnTo>
                      <a:pt x="931" y="678"/>
                    </a:lnTo>
                    <a:lnTo>
                      <a:pt x="931" y="675"/>
                    </a:lnTo>
                    <a:lnTo>
                      <a:pt x="931" y="675"/>
                    </a:lnTo>
                    <a:lnTo>
                      <a:pt x="931" y="675"/>
                    </a:lnTo>
                    <a:lnTo>
                      <a:pt x="931" y="675"/>
                    </a:lnTo>
                    <a:lnTo>
                      <a:pt x="931" y="673"/>
                    </a:lnTo>
                    <a:lnTo>
                      <a:pt x="931" y="673"/>
                    </a:lnTo>
                    <a:lnTo>
                      <a:pt x="930" y="673"/>
                    </a:lnTo>
                    <a:lnTo>
                      <a:pt x="930" y="673"/>
                    </a:lnTo>
                    <a:lnTo>
                      <a:pt x="930" y="670"/>
                    </a:lnTo>
                    <a:lnTo>
                      <a:pt x="930" y="670"/>
                    </a:lnTo>
                    <a:lnTo>
                      <a:pt x="930" y="670"/>
                    </a:lnTo>
                    <a:lnTo>
                      <a:pt x="930" y="670"/>
                    </a:lnTo>
                    <a:lnTo>
                      <a:pt x="928" y="667"/>
                    </a:lnTo>
                    <a:lnTo>
                      <a:pt x="928" y="667"/>
                    </a:lnTo>
                    <a:lnTo>
                      <a:pt x="928" y="667"/>
                    </a:lnTo>
                    <a:lnTo>
                      <a:pt x="928" y="667"/>
                    </a:lnTo>
                    <a:lnTo>
                      <a:pt x="928" y="667"/>
                    </a:lnTo>
                    <a:lnTo>
                      <a:pt x="921" y="658"/>
                    </a:lnTo>
                    <a:lnTo>
                      <a:pt x="910" y="644"/>
                    </a:lnTo>
                    <a:lnTo>
                      <a:pt x="910" y="644"/>
                    </a:lnTo>
                    <a:lnTo>
                      <a:pt x="894" y="629"/>
                    </a:lnTo>
                    <a:lnTo>
                      <a:pt x="881" y="617"/>
                    </a:lnTo>
                    <a:lnTo>
                      <a:pt x="870" y="609"/>
                    </a:lnTo>
                    <a:lnTo>
                      <a:pt x="861" y="604"/>
                    </a:lnTo>
                    <a:lnTo>
                      <a:pt x="861" y="604"/>
                    </a:lnTo>
                    <a:lnTo>
                      <a:pt x="866" y="587"/>
                    </a:lnTo>
                    <a:lnTo>
                      <a:pt x="866" y="587"/>
                    </a:lnTo>
                    <a:lnTo>
                      <a:pt x="870" y="570"/>
                    </a:lnTo>
                    <a:lnTo>
                      <a:pt x="870" y="570"/>
                    </a:lnTo>
                    <a:lnTo>
                      <a:pt x="880" y="570"/>
                    </a:lnTo>
                    <a:lnTo>
                      <a:pt x="894" y="568"/>
                    </a:lnTo>
                    <a:lnTo>
                      <a:pt x="911" y="565"/>
                    </a:lnTo>
                    <a:lnTo>
                      <a:pt x="933" y="558"/>
                    </a:lnTo>
                    <a:lnTo>
                      <a:pt x="933" y="558"/>
                    </a:lnTo>
                    <a:lnTo>
                      <a:pt x="949" y="553"/>
                    </a:lnTo>
                    <a:lnTo>
                      <a:pt x="959" y="548"/>
                    </a:lnTo>
                    <a:lnTo>
                      <a:pt x="959" y="548"/>
                    </a:lnTo>
                    <a:lnTo>
                      <a:pt x="960" y="548"/>
                    </a:lnTo>
                    <a:lnTo>
                      <a:pt x="960" y="548"/>
                    </a:lnTo>
                    <a:lnTo>
                      <a:pt x="963" y="547"/>
                    </a:lnTo>
                    <a:lnTo>
                      <a:pt x="963" y="547"/>
                    </a:lnTo>
                    <a:lnTo>
                      <a:pt x="963" y="547"/>
                    </a:lnTo>
                    <a:lnTo>
                      <a:pt x="963" y="547"/>
                    </a:lnTo>
                    <a:lnTo>
                      <a:pt x="965" y="544"/>
                    </a:lnTo>
                    <a:lnTo>
                      <a:pt x="965" y="544"/>
                    </a:lnTo>
                    <a:lnTo>
                      <a:pt x="965" y="544"/>
                    </a:lnTo>
                    <a:lnTo>
                      <a:pt x="965" y="544"/>
                    </a:lnTo>
                    <a:lnTo>
                      <a:pt x="967" y="543"/>
                    </a:lnTo>
                    <a:lnTo>
                      <a:pt x="967" y="543"/>
                    </a:lnTo>
                    <a:lnTo>
                      <a:pt x="967" y="542"/>
                    </a:lnTo>
                    <a:lnTo>
                      <a:pt x="967" y="542"/>
                    </a:lnTo>
                    <a:lnTo>
                      <a:pt x="968" y="541"/>
                    </a:lnTo>
                    <a:lnTo>
                      <a:pt x="968" y="541"/>
                    </a:lnTo>
                    <a:lnTo>
                      <a:pt x="968" y="541"/>
                    </a:lnTo>
                    <a:lnTo>
                      <a:pt x="968" y="541"/>
                    </a:lnTo>
                    <a:lnTo>
                      <a:pt x="969" y="538"/>
                    </a:lnTo>
                    <a:lnTo>
                      <a:pt x="969" y="538"/>
                    </a:lnTo>
                    <a:lnTo>
                      <a:pt x="969" y="537"/>
                    </a:lnTo>
                    <a:lnTo>
                      <a:pt x="969" y="537"/>
                    </a:lnTo>
                    <a:lnTo>
                      <a:pt x="969" y="534"/>
                    </a:lnTo>
                    <a:lnTo>
                      <a:pt x="969" y="534"/>
                    </a:lnTo>
                    <a:lnTo>
                      <a:pt x="969" y="534"/>
                    </a:lnTo>
                    <a:lnTo>
                      <a:pt x="969" y="534"/>
                    </a:lnTo>
                    <a:lnTo>
                      <a:pt x="969" y="532"/>
                    </a:lnTo>
                    <a:lnTo>
                      <a:pt x="969" y="532"/>
                    </a:lnTo>
                    <a:lnTo>
                      <a:pt x="969" y="531"/>
                    </a:lnTo>
                    <a:lnTo>
                      <a:pt x="969" y="531"/>
                    </a:lnTo>
                    <a:lnTo>
                      <a:pt x="970" y="527"/>
                    </a:lnTo>
                    <a:lnTo>
                      <a:pt x="970" y="527"/>
                    </a:lnTo>
                    <a:lnTo>
                      <a:pt x="970" y="524"/>
                    </a:lnTo>
                    <a:lnTo>
                      <a:pt x="970" y="524"/>
                    </a:lnTo>
                    <a:lnTo>
                      <a:pt x="970" y="523"/>
                    </a:lnTo>
                    <a:lnTo>
                      <a:pt x="970" y="523"/>
                    </a:lnTo>
                    <a:lnTo>
                      <a:pt x="970" y="520"/>
                    </a:lnTo>
                    <a:lnTo>
                      <a:pt x="970" y="520"/>
                    </a:lnTo>
                    <a:lnTo>
                      <a:pt x="970" y="519"/>
                    </a:lnTo>
                    <a:lnTo>
                      <a:pt x="970" y="519"/>
                    </a:lnTo>
                    <a:lnTo>
                      <a:pt x="970" y="518"/>
                    </a:lnTo>
                    <a:lnTo>
                      <a:pt x="970" y="518"/>
                    </a:lnTo>
                    <a:lnTo>
                      <a:pt x="970" y="517"/>
                    </a:lnTo>
                    <a:lnTo>
                      <a:pt x="970" y="517"/>
                    </a:lnTo>
                    <a:lnTo>
                      <a:pt x="970" y="514"/>
                    </a:lnTo>
                    <a:lnTo>
                      <a:pt x="970" y="514"/>
                    </a:lnTo>
                    <a:close/>
                    <a:moveTo>
                      <a:pt x="485" y="834"/>
                    </a:moveTo>
                    <a:lnTo>
                      <a:pt x="485" y="834"/>
                    </a:lnTo>
                    <a:lnTo>
                      <a:pt x="468" y="834"/>
                    </a:lnTo>
                    <a:lnTo>
                      <a:pt x="450" y="833"/>
                    </a:lnTo>
                    <a:lnTo>
                      <a:pt x="432" y="830"/>
                    </a:lnTo>
                    <a:lnTo>
                      <a:pt x="415" y="828"/>
                    </a:lnTo>
                    <a:lnTo>
                      <a:pt x="398" y="824"/>
                    </a:lnTo>
                    <a:lnTo>
                      <a:pt x="382" y="819"/>
                    </a:lnTo>
                    <a:lnTo>
                      <a:pt x="366" y="814"/>
                    </a:lnTo>
                    <a:lnTo>
                      <a:pt x="349" y="808"/>
                    </a:lnTo>
                    <a:lnTo>
                      <a:pt x="334" y="800"/>
                    </a:lnTo>
                    <a:lnTo>
                      <a:pt x="319" y="793"/>
                    </a:lnTo>
                    <a:lnTo>
                      <a:pt x="304" y="784"/>
                    </a:lnTo>
                    <a:lnTo>
                      <a:pt x="290" y="775"/>
                    </a:lnTo>
                    <a:lnTo>
                      <a:pt x="276" y="765"/>
                    </a:lnTo>
                    <a:lnTo>
                      <a:pt x="264" y="755"/>
                    </a:lnTo>
                    <a:lnTo>
                      <a:pt x="250" y="743"/>
                    </a:lnTo>
                    <a:lnTo>
                      <a:pt x="238" y="732"/>
                    </a:lnTo>
                    <a:lnTo>
                      <a:pt x="227" y="720"/>
                    </a:lnTo>
                    <a:lnTo>
                      <a:pt x="216" y="707"/>
                    </a:lnTo>
                    <a:lnTo>
                      <a:pt x="206" y="694"/>
                    </a:lnTo>
                    <a:lnTo>
                      <a:pt x="196" y="680"/>
                    </a:lnTo>
                    <a:lnTo>
                      <a:pt x="187" y="667"/>
                    </a:lnTo>
                    <a:lnTo>
                      <a:pt x="178" y="651"/>
                    </a:lnTo>
                    <a:lnTo>
                      <a:pt x="170" y="636"/>
                    </a:lnTo>
                    <a:lnTo>
                      <a:pt x="163" y="621"/>
                    </a:lnTo>
                    <a:lnTo>
                      <a:pt x="157" y="605"/>
                    </a:lnTo>
                    <a:lnTo>
                      <a:pt x="152" y="589"/>
                    </a:lnTo>
                    <a:lnTo>
                      <a:pt x="146" y="572"/>
                    </a:lnTo>
                    <a:lnTo>
                      <a:pt x="143" y="556"/>
                    </a:lnTo>
                    <a:lnTo>
                      <a:pt x="140" y="538"/>
                    </a:lnTo>
                    <a:lnTo>
                      <a:pt x="138" y="520"/>
                    </a:lnTo>
                    <a:lnTo>
                      <a:pt x="136" y="503"/>
                    </a:lnTo>
                    <a:lnTo>
                      <a:pt x="135" y="485"/>
                    </a:lnTo>
                    <a:lnTo>
                      <a:pt x="135" y="485"/>
                    </a:lnTo>
                    <a:lnTo>
                      <a:pt x="136" y="466"/>
                    </a:lnTo>
                    <a:lnTo>
                      <a:pt x="138" y="449"/>
                    </a:lnTo>
                    <a:lnTo>
                      <a:pt x="140" y="431"/>
                    </a:lnTo>
                    <a:lnTo>
                      <a:pt x="143" y="415"/>
                    </a:lnTo>
                    <a:lnTo>
                      <a:pt x="146" y="397"/>
                    </a:lnTo>
                    <a:lnTo>
                      <a:pt x="152" y="381"/>
                    </a:lnTo>
                    <a:lnTo>
                      <a:pt x="157" y="364"/>
                    </a:lnTo>
                    <a:lnTo>
                      <a:pt x="163" y="349"/>
                    </a:lnTo>
                    <a:lnTo>
                      <a:pt x="170" y="333"/>
                    </a:lnTo>
                    <a:lnTo>
                      <a:pt x="178" y="318"/>
                    </a:lnTo>
                    <a:lnTo>
                      <a:pt x="187" y="304"/>
                    </a:lnTo>
                    <a:lnTo>
                      <a:pt x="196" y="290"/>
                    </a:lnTo>
                    <a:lnTo>
                      <a:pt x="206" y="276"/>
                    </a:lnTo>
                    <a:lnTo>
                      <a:pt x="216" y="262"/>
                    </a:lnTo>
                    <a:lnTo>
                      <a:pt x="227" y="250"/>
                    </a:lnTo>
                    <a:lnTo>
                      <a:pt x="238" y="237"/>
                    </a:lnTo>
                    <a:lnTo>
                      <a:pt x="250" y="226"/>
                    </a:lnTo>
                    <a:lnTo>
                      <a:pt x="264" y="216"/>
                    </a:lnTo>
                    <a:lnTo>
                      <a:pt x="276" y="204"/>
                    </a:lnTo>
                    <a:lnTo>
                      <a:pt x="290" y="195"/>
                    </a:lnTo>
                    <a:lnTo>
                      <a:pt x="304" y="185"/>
                    </a:lnTo>
                    <a:lnTo>
                      <a:pt x="319" y="178"/>
                    </a:lnTo>
                    <a:lnTo>
                      <a:pt x="334" y="169"/>
                    </a:lnTo>
                    <a:lnTo>
                      <a:pt x="349" y="163"/>
                    </a:lnTo>
                    <a:lnTo>
                      <a:pt x="366" y="156"/>
                    </a:lnTo>
                    <a:lnTo>
                      <a:pt x="382" y="151"/>
                    </a:lnTo>
                    <a:lnTo>
                      <a:pt x="398" y="146"/>
                    </a:lnTo>
                    <a:lnTo>
                      <a:pt x="415" y="143"/>
                    </a:lnTo>
                    <a:lnTo>
                      <a:pt x="432" y="139"/>
                    </a:lnTo>
                    <a:lnTo>
                      <a:pt x="450" y="138"/>
                    </a:lnTo>
                    <a:lnTo>
                      <a:pt x="468" y="135"/>
                    </a:lnTo>
                    <a:lnTo>
                      <a:pt x="485" y="135"/>
                    </a:lnTo>
                    <a:lnTo>
                      <a:pt x="485" y="135"/>
                    </a:lnTo>
                    <a:lnTo>
                      <a:pt x="503" y="135"/>
                    </a:lnTo>
                    <a:lnTo>
                      <a:pt x="522" y="138"/>
                    </a:lnTo>
                    <a:lnTo>
                      <a:pt x="538" y="139"/>
                    </a:lnTo>
                    <a:lnTo>
                      <a:pt x="556" y="143"/>
                    </a:lnTo>
                    <a:lnTo>
                      <a:pt x="574" y="146"/>
                    </a:lnTo>
                    <a:lnTo>
                      <a:pt x="590" y="151"/>
                    </a:lnTo>
                    <a:lnTo>
                      <a:pt x="606" y="156"/>
                    </a:lnTo>
                    <a:lnTo>
                      <a:pt x="621" y="163"/>
                    </a:lnTo>
                    <a:lnTo>
                      <a:pt x="638" y="169"/>
                    </a:lnTo>
                    <a:lnTo>
                      <a:pt x="653" y="178"/>
                    </a:lnTo>
                    <a:lnTo>
                      <a:pt x="667" y="185"/>
                    </a:lnTo>
                    <a:lnTo>
                      <a:pt x="681" y="195"/>
                    </a:lnTo>
                    <a:lnTo>
                      <a:pt x="695" y="204"/>
                    </a:lnTo>
                    <a:lnTo>
                      <a:pt x="708" y="216"/>
                    </a:lnTo>
                    <a:lnTo>
                      <a:pt x="721" y="226"/>
                    </a:lnTo>
                    <a:lnTo>
                      <a:pt x="732" y="237"/>
                    </a:lnTo>
                    <a:lnTo>
                      <a:pt x="745" y="250"/>
                    </a:lnTo>
                    <a:lnTo>
                      <a:pt x="755" y="262"/>
                    </a:lnTo>
                    <a:lnTo>
                      <a:pt x="766" y="276"/>
                    </a:lnTo>
                    <a:lnTo>
                      <a:pt x="775" y="290"/>
                    </a:lnTo>
                    <a:lnTo>
                      <a:pt x="785" y="304"/>
                    </a:lnTo>
                    <a:lnTo>
                      <a:pt x="793" y="318"/>
                    </a:lnTo>
                    <a:lnTo>
                      <a:pt x="800" y="333"/>
                    </a:lnTo>
                    <a:lnTo>
                      <a:pt x="808" y="349"/>
                    </a:lnTo>
                    <a:lnTo>
                      <a:pt x="814" y="364"/>
                    </a:lnTo>
                    <a:lnTo>
                      <a:pt x="819" y="381"/>
                    </a:lnTo>
                    <a:lnTo>
                      <a:pt x="824" y="397"/>
                    </a:lnTo>
                    <a:lnTo>
                      <a:pt x="828" y="415"/>
                    </a:lnTo>
                    <a:lnTo>
                      <a:pt x="832" y="431"/>
                    </a:lnTo>
                    <a:lnTo>
                      <a:pt x="833" y="449"/>
                    </a:lnTo>
                    <a:lnTo>
                      <a:pt x="834" y="466"/>
                    </a:lnTo>
                    <a:lnTo>
                      <a:pt x="836" y="485"/>
                    </a:lnTo>
                    <a:lnTo>
                      <a:pt x="836" y="485"/>
                    </a:lnTo>
                    <a:lnTo>
                      <a:pt x="834" y="503"/>
                    </a:lnTo>
                    <a:lnTo>
                      <a:pt x="833" y="520"/>
                    </a:lnTo>
                    <a:lnTo>
                      <a:pt x="832" y="538"/>
                    </a:lnTo>
                    <a:lnTo>
                      <a:pt x="828" y="556"/>
                    </a:lnTo>
                    <a:lnTo>
                      <a:pt x="824" y="572"/>
                    </a:lnTo>
                    <a:lnTo>
                      <a:pt x="819" y="589"/>
                    </a:lnTo>
                    <a:lnTo>
                      <a:pt x="814" y="605"/>
                    </a:lnTo>
                    <a:lnTo>
                      <a:pt x="808" y="621"/>
                    </a:lnTo>
                    <a:lnTo>
                      <a:pt x="800" y="636"/>
                    </a:lnTo>
                    <a:lnTo>
                      <a:pt x="793" y="651"/>
                    </a:lnTo>
                    <a:lnTo>
                      <a:pt x="785" y="667"/>
                    </a:lnTo>
                    <a:lnTo>
                      <a:pt x="775" y="680"/>
                    </a:lnTo>
                    <a:lnTo>
                      <a:pt x="766" y="694"/>
                    </a:lnTo>
                    <a:lnTo>
                      <a:pt x="755" y="707"/>
                    </a:lnTo>
                    <a:lnTo>
                      <a:pt x="745" y="720"/>
                    </a:lnTo>
                    <a:lnTo>
                      <a:pt x="732" y="732"/>
                    </a:lnTo>
                    <a:lnTo>
                      <a:pt x="721" y="743"/>
                    </a:lnTo>
                    <a:lnTo>
                      <a:pt x="708" y="755"/>
                    </a:lnTo>
                    <a:lnTo>
                      <a:pt x="695" y="765"/>
                    </a:lnTo>
                    <a:lnTo>
                      <a:pt x="681" y="775"/>
                    </a:lnTo>
                    <a:lnTo>
                      <a:pt x="667" y="784"/>
                    </a:lnTo>
                    <a:lnTo>
                      <a:pt x="653" y="793"/>
                    </a:lnTo>
                    <a:lnTo>
                      <a:pt x="638" y="800"/>
                    </a:lnTo>
                    <a:lnTo>
                      <a:pt x="621" y="808"/>
                    </a:lnTo>
                    <a:lnTo>
                      <a:pt x="606" y="814"/>
                    </a:lnTo>
                    <a:lnTo>
                      <a:pt x="590" y="819"/>
                    </a:lnTo>
                    <a:lnTo>
                      <a:pt x="574" y="824"/>
                    </a:lnTo>
                    <a:lnTo>
                      <a:pt x="556" y="828"/>
                    </a:lnTo>
                    <a:lnTo>
                      <a:pt x="538" y="830"/>
                    </a:lnTo>
                    <a:lnTo>
                      <a:pt x="522" y="833"/>
                    </a:lnTo>
                    <a:lnTo>
                      <a:pt x="503" y="834"/>
                    </a:lnTo>
                    <a:lnTo>
                      <a:pt x="485" y="834"/>
                    </a:lnTo>
                    <a:lnTo>
                      <a:pt x="485" y="8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8" name="Freeform 46">
                <a:extLst>
                  <a:ext uri="{FF2B5EF4-FFF2-40B4-BE49-F238E27FC236}">
                    <a16:creationId xmlns:a16="http://schemas.microsoft.com/office/drawing/2014/main" xmlns="" id="{79A46723-81BA-46DB-9129-B2B786212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483" y="3211336"/>
                <a:ext cx="437209" cy="483776"/>
              </a:xfrm>
              <a:custGeom>
                <a:avLst/>
                <a:gdLst>
                  <a:gd name="T0" fmla="*/ 84 w 676"/>
                  <a:gd name="T1" fmla="*/ 721 h 748"/>
                  <a:gd name="T2" fmla="*/ 89 w 676"/>
                  <a:gd name="T3" fmla="*/ 729 h 748"/>
                  <a:gd name="T4" fmla="*/ 99 w 676"/>
                  <a:gd name="T5" fmla="*/ 733 h 748"/>
                  <a:gd name="T6" fmla="*/ 109 w 676"/>
                  <a:gd name="T7" fmla="*/ 735 h 748"/>
                  <a:gd name="T8" fmla="*/ 117 w 676"/>
                  <a:gd name="T9" fmla="*/ 737 h 748"/>
                  <a:gd name="T10" fmla="*/ 124 w 676"/>
                  <a:gd name="T11" fmla="*/ 731 h 748"/>
                  <a:gd name="T12" fmla="*/ 204 w 676"/>
                  <a:gd name="T13" fmla="*/ 662 h 748"/>
                  <a:gd name="T14" fmla="*/ 239 w 676"/>
                  <a:gd name="T15" fmla="*/ 742 h 748"/>
                  <a:gd name="T16" fmla="*/ 247 w 676"/>
                  <a:gd name="T17" fmla="*/ 748 h 748"/>
                  <a:gd name="T18" fmla="*/ 257 w 676"/>
                  <a:gd name="T19" fmla="*/ 748 h 748"/>
                  <a:gd name="T20" fmla="*/ 268 w 676"/>
                  <a:gd name="T21" fmla="*/ 747 h 748"/>
                  <a:gd name="T22" fmla="*/ 274 w 676"/>
                  <a:gd name="T23" fmla="*/ 744 h 748"/>
                  <a:gd name="T24" fmla="*/ 281 w 676"/>
                  <a:gd name="T25" fmla="*/ 739 h 748"/>
                  <a:gd name="T26" fmla="*/ 337 w 676"/>
                  <a:gd name="T27" fmla="*/ 653 h 748"/>
                  <a:gd name="T28" fmla="*/ 395 w 676"/>
                  <a:gd name="T29" fmla="*/ 710 h 748"/>
                  <a:gd name="T30" fmla="*/ 404 w 676"/>
                  <a:gd name="T31" fmla="*/ 710 h 748"/>
                  <a:gd name="T32" fmla="*/ 413 w 676"/>
                  <a:gd name="T33" fmla="*/ 706 h 748"/>
                  <a:gd name="T34" fmla="*/ 422 w 676"/>
                  <a:gd name="T35" fmla="*/ 703 h 748"/>
                  <a:gd name="T36" fmla="*/ 428 w 676"/>
                  <a:gd name="T37" fmla="*/ 694 h 748"/>
                  <a:gd name="T38" fmla="*/ 422 w 676"/>
                  <a:gd name="T39" fmla="*/ 614 h 748"/>
                  <a:gd name="T40" fmla="*/ 524 w 676"/>
                  <a:gd name="T41" fmla="*/ 626 h 748"/>
                  <a:gd name="T42" fmla="*/ 531 w 676"/>
                  <a:gd name="T43" fmla="*/ 626 h 748"/>
                  <a:gd name="T44" fmla="*/ 538 w 676"/>
                  <a:gd name="T45" fmla="*/ 621 h 748"/>
                  <a:gd name="T46" fmla="*/ 547 w 676"/>
                  <a:gd name="T47" fmla="*/ 613 h 748"/>
                  <a:gd name="T48" fmla="*/ 552 w 676"/>
                  <a:gd name="T49" fmla="*/ 607 h 748"/>
                  <a:gd name="T50" fmla="*/ 553 w 676"/>
                  <a:gd name="T51" fmla="*/ 599 h 748"/>
                  <a:gd name="T52" fmla="*/ 514 w 676"/>
                  <a:gd name="T53" fmla="*/ 519 h 748"/>
                  <a:gd name="T54" fmla="*/ 618 w 676"/>
                  <a:gd name="T55" fmla="*/ 502 h 748"/>
                  <a:gd name="T56" fmla="*/ 627 w 676"/>
                  <a:gd name="T57" fmla="*/ 498 h 748"/>
                  <a:gd name="T58" fmla="*/ 631 w 676"/>
                  <a:gd name="T59" fmla="*/ 492 h 748"/>
                  <a:gd name="T60" fmla="*/ 637 w 676"/>
                  <a:gd name="T61" fmla="*/ 481 h 748"/>
                  <a:gd name="T62" fmla="*/ 638 w 676"/>
                  <a:gd name="T63" fmla="*/ 472 h 748"/>
                  <a:gd name="T64" fmla="*/ 636 w 676"/>
                  <a:gd name="T65" fmla="*/ 464 h 748"/>
                  <a:gd name="T66" fmla="*/ 577 w 676"/>
                  <a:gd name="T67" fmla="*/ 389 h 748"/>
                  <a:gd name="T68" fmla="*/ 666 w 676"/>
                  <a:gd name="T69" fmla="*/ 354 h 748"/>
                  <a:gd name="T70" fmla="*/ 672 w 676"/>
                  <a:gd name="T71" fmla="*/ 347 h 748"/>
                  <a:gd name="T72" fmla="*/ 675 w 676"/>
                  <a:gd name="T73" fmla="*/ 340 h 748"/>
                  <a:gd name="T74" fmla="*/ 676 w 676"/>
                  <a:gd name="T75" fmla="*/ 327 h 748"/>
                  <a:gd name="T76" fmla="*/ 675 w 676"/>
                  <a:gd name="T77" fmla="*/ 318 h 748"/>
                  <a:gd name="T78" fmla="*/ 669 w 676"/>
                  <a:gd name="T79" fmla="*/ 312 h 748"/>
                  <a:gd name="T80" fmla="*/ 587 w 676"/>
                  <a:gd name="T81" fmla="*/ 245 h 748"/>
                  <a:gd name="T82" fmla="*/ 659 w 676"/>
                  <a:gd name="T83" fmla="*/ 197 h 748"/>
                  <a:gd name="T84" fmla="*/ 664 w 676"/>
                  <a:gd name="T85" fmla="*/ 187 h 748"/>
                  <a:gd name="T86" fmla="*/ 662 w 676"/>
                  <a:gd name="T87" fmla="*/ 178 h 748"/>
                  <a:gd name="T88" fmla="*/ 659 w 676"/>
                  <a:gd name="T89" fmla="*/ 166 h 748"/>
                  <a:gd name="T90" fmla="*/ 655 w 676"/>
                  <a:gd name="T91" fmla="*/ 160 h 748"/>
                  <a:gd name="T92" fmla="*/ 649 w 676"/>
                  <a:gd name="T93" fmla="*/ 157 h 748"/>
                  <a:gd name="T94" fmla="*/ 554 w 676"/>
                  <a:gd name="T95" fmla="*/ 117 h 748"/>
                  <a:gd name="T96" fmla="*/ 601 w 676"/>
                  <a:gd name="T97" fmla="*/ 51 h 748"/>
                  <a:gd name="T98" fmla="*/ 601 w 676"/>
                  <a:gd name="T99" fmla="*/ 42 h 748"/>
                  <a:gd name="T100" fmla="*/ 597 w 676"/>
                  <a:gd name="T101" fmla="*/ 35 h 748"/>
                  <a:gd name="T102" fmla="*/ 591 w 676"/>
                  <a:gd name="T103" fmla="*/ 26 h 748"/>
                  <a:gd name="T104" fmla="*/ 584 w 676"/>
                  <a:gd name="T105" fmla="*/ 20 h 748"/>
                  <a:gd name="T106" fmla="*/ 575 w 676"/>
                  <a:gd name="T107" fmla="*/ 19 h 748"/>
                  <a:gd name="T108" fmla="*/ 470 w 676"/>
                  <a:gd name="T109" fmla="*/ 22 h 748"/>
                  <a:gd name="T110" fmla="*/ 502 w 676"/>
                  <a:gd name="T111" fmla="*/ 124 h 748"/>
                  <a:gd name="T112" fmla="*/ 548 w 676"/>
                  <a:gd name="T113" fmla="*/ 327 h 748"/>
                  <a:gd name="T114" fmla="*/ 473 w 676"/>
                  <a:gd name="T115" fmla="*/ 502 h 748"/>
                  <a:gd name="T116" fmla="*/ 287 w 676"/>
                  <a:gd name="T117" fmla="*/ 614 h 748"/>
                  <a:gd name="T118" fmla="*/ 38 w 676"/>
                  <a:gd name="T119" fmla="*/ 565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6" h="748">
                    <a:moveTo>
                      <a:pt x="50" y="621"/>
                    </a:moveTo>
                    <a:lnTo>
                      <a:pt x="50" y="621"/>
                    </a:lnTo>
                    <a:lnTo>
                      <a:pt x="79" y="634"/>
                    </a:lnTo>
                    <a:lnTo>
                      <a:pt x="79" y="634"/>
                    </a:lnTo>
                    <a:lnTo>
                      <a:pt x="78" y="643"/>
                    </a:lnTo>
                    <a:lnTo>
                      <a:pt x="78" y="657"/>
                    </a:lnTo>
                    <a:lnTo>
                      <a:pt x="78" y="674"/>
                    </a:lnTo>
                    <a:lnTo>
                      <a:pt x="79" y="694"/>
                    </a:lnTo>
                    <a:lnTo>
                      <a:pt x="79" y="694"/>
                    </a:lnTo>
                    <a:lnTo>
                      <a:pt x="82" y="710"/>
                    </a:lnTo>
                    <a:lnTo>
                      <a:pt x="84" y="721"/>
                    </a:lnTo>
                    <a:lnTo>
                      <a:pt x="84" y="721"/>
                    </a:lnTo>
                    <a:lnTo>
                      <a:pt x="84" y="721"/>
                    </a:lnTo>
                    <a:lnTo>
                      <a:pt x="84" y="721"/>
                    </a:lnTo>
                    <a:lnTo>
                      <a:pt x="85" y="724"/>
                    </a:lnTo>
                    <a:lnTo>
                      <a:pt x="85" y="724"/>
                    </a:lnTo>
                    <a:lnTo>
                      <a:pt x="85" y="724"/>
                    </a:lnTo>
                    <a:lnTo>
                      <a:pt x="85" y="724"/>
                    </a:lnTo>
                    <a:lnTo>
                      <a:pt x="87" y="726"/>
                    </a:lnTo>
                    <a:lnTo>
                      <a:pt x="87" y="726"/>
                    </a:lnTo>
                    <a:lnTo>
                      <a:pt x="88" y="726"/>
                    </a:lnTo>
                    <a:lnTo>
                      <a:pt x="88" y="726"/>
                    </a:lnTo>
                    <a:lnTo>
                      <a:pt x="89" y="729"/>
                    </a:lnTo>
                    <a:lnTo>
                      <a:pt x="89" y="729"/>
                    </a:lnTo>
                    <a:lnTo>
                      <a:pt x="89" y="729"/>
                    </a:lnTo>
                    <a:lnTo>
                      <a:pt x="89" y="729"/>
                    </a:lnTo>
                    <a:lnTo>
                      <a:pt x="93" y="731"/>
                    </a:lnTo>
                    <a:lnTo>
                      <a:pt x="93" y="731"/>
                    </a:lnTo>
                    <a:lnTo>
                      <a:pt x="93" y="731"/>
                    </a:lnTo>
                    <a:lnTo>
                      <a:pt x="93" y="731"/>
                    </a:lnTo>
                    <a:lnTo>
                      <a:pt x="95" y="733"/>
                    </a:lnTo>
                    <a:lnTo>
                      <a:pt x="95" y="733"/>
                    </a:lnTo>
                    <a:lnTo>
                      <a:pt x="97" y="733"/>
                    </a:lnTo>
                    <a:lnTo>
                      <a:pt x="97" y="733"/>
                    </a:lnTo>
                    <a:lnTo>
                      <a:pt x="99" y="733"/>
                    </a:lnTo>
                    <a:lnTo>
                      <a:pt x="99" y="733"/>
                    </a:lnTo>
                    <a:lnTo>
                      <a:pt x="99" y="733"/>
                    </a:lnTo>
                    <a:lnTo>
                      <a:pt x="99" y="733"/>
                    </a:lnTo>
                    <a:lnTo>
                      <a:pt x="103" y="734"/>
                    </a:lnTo>
                    <a:lnTo>
                      <a:pt x="103" y="734"/>
                    </a:lnTo>
                    <a:lnTo>
                      <a:pt x="106" y="735"/>
                    </a:lnTo>
                    <a:lnTo>
                      <a:pt x="106" y="735"/>
                    </a:lnTo>
                    <a:lnTo>
                      <a:pt x="107" y="735"/>
                    </a:lnTo>
                    <a:lnTo>
                      <a:pt x="107" y="735"/>
                    </a:lnTo>
                    <a:lnTo>
                      <a:pt x="108" y="735"/>
                    </a:lnTo>
                    <a:lnTo>
                      <a:pt x="108" y="735"/>
                    </a:lnTo>
                    <a:lnTo>
                      <a:pt x="109" y="735"/>
                    </a:lnTo>
                    <a:lnTo>
                      <a:pt x="109" y="735"/>
                    </a:lnTo>
                    <a:lnTo>
                      <a:pt x="112" y="737"/>
                    </a:lnTo>
                    <a:lnTo>
                      <a:pt x="112" y="737"/>
                    </a:lnTo>
                    <a:lnTo>
                      <a:pt x="112" y="737"/>
                    </a:lnTo>
                    <a:lnTo>
                      <a:pt x="112" y="737"/>
                    </a:lnTo>
                    <a:lnTo>
                      <a:pt x="114" y="737"/>
                    </a:lnTo>
                    <a:lnTo>
                      <a:pt x="114" y="737"/>
                    </a:lnTo>
                    <a:lnTo>
                      <a:pt x="114" y="737"/>
                    </a:lnTo>
                    <a:lnTo>
                      <a:pt x="114" y="737"/>
                    </a:lnTo>
                    <a:lnTo>
                      <a:pt x="117" y="737"/>
                    </a:lnTo>
                    <a:lnTo>
                      <a:pt x="117" y="737"/>
                    </a:lnTo>
                    <a:lnTo>
                      <a:pt x="117" y="737"/>
                    </a:lnTo>
                    <a:lnTo>
                      <a:pt x="117" y="737"/>
                    </a:lnTo>
                    <a:lnTo>
                      <a:pt x="119" y="735"/>
                    </a:lnTo>
                    <a:lnTo>
                      <a:pt x="119" y="735"/>
                    </a:lnTo>
                    <a:lnTo>
                      <a:pt x="119" y="735"/>
                    </a:lnTo>
                    <a:lnTo>
                      <a:pt x="119" y="735"/>
                    </a:lnTo>
                    <a:lnTo>
                      <a:pt x="122" y="734"/>
                    </a:lnTo>
                    <a:lnTo>
                      <a:pt x="122" y="734"/>
                    </a:lnTo>
                    <a:lnTo>
                      <a:pt x="122" y="734"/>
                    </a:lnTo>
                    <a:lnTo>
                      <a:pt x="122" y="734"/>
                    </a:lnTo>
                    <a:lnTo>
                      <a:pt x="124" y="731"/>
                    </a:lnTo>
                    <a:lnTo>
                      <a:pt x="124" y="731"/>
                    </a:lnTo>
                    <a:lnTo>
                      <a:pt x="124" y="731"/>
                    </a:lnTo>
                    <a:lnTo>
                      <a:pt x="124" y="731"/>
                    </a:lnTo>
                    <a:lnTo>
                      <a:pt x="124" y="731"/>
                    </a:lnTo>
                    <a:lnTo>
                      <a:pt x="124" y="731"/>
                    </a:lnTo>
                    <a:lnTo>
                      <a:pt x="132" y="724"/>
                    </a:lnTo>
                    <a:lnTo>
                      <a:pt x="142" y="711"/>
                    </a:lnTo>
                    <a:lnTo>
                      <a:pt x="142" y="711"/>
                    </a:lnTo>
                    <a:lnTo>
                      <a:pt x="153" y="694"/>
                    </a:lnTo>
                    <a:lnTo>
                      <a:pt x="162" y="680"/>
                    </a:lnTo>
                    <a:lnTo>
                      <a:pt x="169" y="668"/>
                    </a:lnTo>
                    <a:lnTo>
                      <a:pt x="172" y="660"/>
                    </a:lnTo>
                    <a:lnTo>
                      <a:pt x="172" y="660"/>
                    </a:lnTo>
                    <a:lnTo>
                      <a:pt x="204" y="662"/>
                    </a:lnTo>
                    <a:lnTo>
                      <a:pt x="204" y="662"/>
                    </a:lnTo>
                    <a:lnTo>
                      <a:pt x="206" y="671"/>
                    </a:lnTo>
                    <a:lnTo>
                      <a:pt x="210" y="684"/>
                    </a:lnTo>
                    <a:lnTo>
                      <a:pt x="216" y="700"/>
                    </a:lnTo>
                    <a:lnTo>
                      <a:pt x="225" y="718"/>
                    </a:lnTo>
                    <a:lnTo>
                      <a:pt x="225" y="718"/>
                    </a:lnTo>
                    <a:lnTo>
                      <a:pt x="233" y="733"/>
                    </a:lnTo>
                    <a:lnTo>
                      <a:pt x="239" y="742"/>
                    </a:lnTo>
                    <a:lnTo>
                      <a:pt x="239" y="742"/>
                    </a:lnTo>
                    <a:lnTo>
                      <a:pt x="239" y="742"/>
                    </a:lnTo>
                    <a:lnTo>
                      <a:pt x="239" y="742"/>
                    </a:lnTo>
                    <a:lnTo>
                      <a:pt x="239" y="742"/>
                    </a:lnTo>
                    <a:lnTo>
                      <a:pt x="239" y="742"/>
                    </a:lnTo>
                    <a:lnTo>
                      <a:pt x="242" y="744"/>
                    </a:lnTo>
                    <a:lnTo>
                      <a:pt x="242" y="744"/>
                    </a:lnTo>
                    <a:lnTo>
                      <a:pt x="242" y="745"/>
                    </a:lnTo>
                    <a:lnTo>
                      <a:pt x="242" y="745"/>
                    </a:lnTo>
                    <a:lnTo>
                      <a:pt x="243" y="747"/>
                    </a:lnTo>
                    <a:lnTo>
                      <a:pt x="243" y="747"/>
                    </a:lnTo>
                    <a:lnTo>
                      <a:pt x="244" y="747"/>
                    </a:lnTo>
                    <a:lnTo>
                      <a:pt x="244" y="747"/>
                    </a:lnTo>
                    <a:lnTo>
                      <a:pt x="245" y="748"/>
                    </a:lnTo>
                    <a:lnTo>
                      <a:pt x="245" y="748"/>
                    </a:lnTo>
                    <a:lnTo>
                      <a:pt x="247" y="748"/>
                    </a:lnTo>
                    <a:lnTo>
                      <a:pt x="247" y="748"/>
                    </a:lnTo>
                    <a:lnTo>
                      <a:pt x="248" y="748"/>
                    </a:lnTo>
                    <a:lnTo>
                      <a:pt x="248" y="748"/>
                    </a:lnTo>
                    <a:lnTo>
                      <a:pt x="248" y="748"/>
                    </a:lnTo>
                    <a:lnTo>
                      <a:pt x="250" y="748"/>
                    </a:lnTo>
                    <a:lnTo>
                      <a:pt x="250" y="748"/>
                    </a:lnTo>
                    <a:lnTo>
                      <a:pt x="252" y="748"/>
                    </a:lnTo>
                    <a:lnTo>
                      <a:pt x="252" y="748"/>
                    </a:lnTo>
                    <a:lnTo>
                      <a:pt x="253" y="748"/>
                    </a:lnTo>
                    <a:lnTo>
                      <a:pt x="253" y="748"/>
                    </a:lnTo>
                    <a:lnTo>
                      <a:pt x="254" y="748"/>
                    </a:lnTo>
                    <a:lnTo>
                      <a:pt x="254" y="748"/>
                    </a:lnTo>
                    <a:lnTo>
                      <a:pt x="257" y="748"/>
                    </a:lnTo>
                    <a:lnTo>
                      <a:pt x="257" y="748"/>
                    </a:lnTo>
                    <a:lnTo>
                      <a:pt x="257" y="748"/>
                    </a:lnTo>
                    <a:lnTo>
                      <a:pt x="257" y="748"/>
                    </a:lnTo>
                    <a:lnTo>
                      <a:pt x="261" y="748"/>
                    </a:lnTo>
                    <a:lnTo>
                      <a:pt x="261" y="748"/>
                    </a:lnTo>
                    <a:lnTo>
                      <a:pt x="263" y="748"/>
                    </a:lnTo>
                    <a:lnTo>
                      <a:pt x="263" y="748"/>
                    </a:lnTo>
                    <a:lnTo>
                      <a:pt x="264" y="748"/>
                    </a:lnTo>
                    <a:lnTo>
                      <a:pt x="264" y="748"/>
                    </a:lnTo>
                    <a:lnTo>
                      <a:pt x="267" y="748"/>
                    </a:lnTo>
                    <a:lnTo>
                      <a:pt x="267" y="748"/>
                    </a:lnTo>
                    <a:lnTo>
                      <a:pt x="268" y="747"/>
                    </a:lnTo>
                    <a:lnTo>
                      <a:pt x="268" y="747"/>
                    </a:lnTo>
                    <a:lnTo>
                      <a:pt x="269" y="747"/>
                    </a:lnTo>
                    <a:lnTo>
                      <a:pt x="269" y="747"/>
                    </a:lnTo>
                    <a:lnTo>
                      <a:pt x="271" y="747"/>
                    </a:lnTo>
                    <a:lnTo>
                      <a:pt x="271" y="747"/>
                    </a:lnTo>
                    <a:lnTo>
                      <a:pt x="272" y="747"/>
                    </a:lnTo>
                    <a:lnTo>
                      <a:pt x="272" y="747"/>
                    </a:lnTo>
                    <a:lnTo>
                      <a:pt x="273" y="745"/>
                    </a:lnTo>
                    <a:lnTo>
                      <a:pt x="273" y="745"/>
                    </a:lnTo>
                    <a:lnTo>
                      <a:pt x="274" y="745"/>
                    </a:lnTo>
                    <a:lnTo>
                      <a:pt x="274" y="745"/>
                    </a:lnTo>
                    <a:lnTo>
                      <a:pt x="274" y="744"/>
                    </a:lnTo>
                    <a:lnTo>
                      <a:pt x="274" y="744"/>
                    </a:lnTo>
                    <a:lnTo>
                      <a:pt x="276" y="744"/>
                    </a:lnTo>
                    <a:lnTo>
                      <a:pt x="276" y="744"/>
                    </a:lnTo>
                    <a:lnTo>
                      <a:pt x="277" y="743"/>
                    </a:lnTo>
                    <a:lnTo>
                      <a:pt x="277" y="743"/>
                    </a:lnTo>
                    <a:lnTo>
                      <a:pt x="278" y="742"/>
                    </a:lnTo>
                    <a:lnTo>
                      <a:pt x="278" y="742"/>
                    </a:lnTo>
                    <a:lnTo>
                      <a:pt x="278" y="742"/>
                    </a:lnTo>
                    <a:lnTo>
                      <a:pt x="278" y="742"/>
                    </a:lnTo>
                    <a:lnTo>
                      <a:pt x="281" y="739"/>
                    </a:lnTo>
                    <a:lnTo>
                      <a:pt x="281" y="739"/>
                    </a:lnTo>
                    <a:lnTo>
                      <a:pt x="281" y="739"/>
                    </a:lnTo>
                    <a:lnTo>
                      <a:pt x="281" y="739"/>
                    </a:lnTo>
                    <a:lnTo>
                      <a:pt x="284" y="729"/>
                    </a:lnTo>
                    <a:lnTo>
                      <a:pt x="289" y="713"/>
                    </a:lnTo>
                    <a:lnTo>
                      <a:pt x="289" y="713"/>
                    </a:lnTo>
                    <a:lnTo>
                      <a:pt x="296" y="692"/>
                    </a:lnTo>
                    <a:lnTo>
                      <a:pt x="298" y="676"/>
                    </a:lnTo>
                    <a:lnTo>
                      <a:pt x="300" y="663"/>
                    </a:lnTo>
                    <a:lnTo>
                      <a:pt x="301" y="653"/>
                    </a:lnTo>
                    <a:lnTo>
                      <a:pt x="301" y="653"/>
                    </a:lnTo>
                    <a:lnTo>
                      <a:pt x="331" y="646"/>
                    </a:lnTo>
                    <a:lnTo>
                      <a:pt x="331" y="646"/>
                    </a:lnTo>
                    <a:lnTo>
                      <a:pt x="337" y="653"/>
                    </a:lnTo>
                    <a:lnTo>
                      <a:pt x="345" y="663"/>
                    </a:lnTo>
                    <a:lnTo>
                      <a:pt x="356" y="676"/>
                    </a:lnTo>
                    <a:lnTo>
                      <a:pt x="370" y="691"/>
                    </a:lnTo>
                    <a:lnTo>
                      <a:pt x="370" y="691"/>
                    </a:lnTo>
                    <a:lnTo>
                      <a:pt x="383" y="703"/>
                    </a:lnTo>
                    <a:lnTo>
                      <a:pt x="392" y="709"/>
                    </a:lnTo>
                    <a:lnTo>
                      <a:pt x="392" y="709"/>
                    </a:lnTo>
                    <a:lnTo>
                      <a:pt x="392" y="709"/>
                    </a:lnTo>
                    <a:lnTo>
                      <a:pt x="394" y="710"/>
                    </a:lnTo>
                    <a:lnTo>
                      <a:pt x="394" y="710"/>
                    </a:lnTo>
                    <a:lnTo>
                      <a:pt x="395" y="710"/>
                    </a:lnTo>
                    <a:lnTo>
                      <a:pt x="395" y="710"/>
                    </a:lnTo>
                    <a:lnTo>
                      <a:pt x="397" y="711"/>
                    </a:lnTo>
                    <a:lnTo>
                      <a:pt x="397" y="711"/>
                    </a:lnTo>
                    <a:lnTo>
                      <a:pt x="398" y="711"/>
                    </a:lnTo>
                    <a:lnTo>
                      <a:pt x="398" y="711"/>
                    </a:lnTo>
                    <a:lnTo>
                      <a:pt x="399" y="711"/>
                    </a:lnTo>
                    <a:lnTo>
                      <a:pt x="399" y="711"/>
                    </a:lnTo>
                    <a:lnTo>
                      <a:pt x="400" y="711"/>
                    </a:lnTo>
                    <a:lnTo>
                      <a:pt x="400" y="711"/>
                    </a:lnTo>
                    <a:lnTo>
                      <a:pt x="402" y="711"/>
                    </a:lnTo>
                    <a:lnTo>
                      <a:pt x="402" y="711"/>
                    </a:lnTo>
                    <a:lnTo>
                      <a:pt x="402" y="711"/>
                    </a:lnTo>
                    <a:lnTo>
                      <a:pt x="404" y="710"/>
                    </a:lnTo>
                    <a:lnTo>
                      <a:pt x="404" y="710"/>
                    </a:lnTo>
                    <a:lnTo>
                      <a:pt x="405" y="710"/>
                    </a:lnTo>
                    <a:lnTo>
                      <a:pt x="405" y="710"/>
                    </a:lnTo>
                    <a:lnTo>
                      <a:pt x="407" y="710"/>
                    </a:lnTo>
                    <a:lnTo>
                      <a:pt x="407" y="710"/>
                    </a:lnTo>
                    <a:lnTo>
                      <a:pt x="408" y="709"/>
                    </a:lnTo>
                    <a:lnTo>
                      <a:pt x="408" y="709"/>
                    </a:lnTo>
                    <a:lnTo>
                      <a:pt x="410" y="709"/>
                    </a:lnTo>
                    <a:lnTo>
                      <a:pt x="410" y="709"/>
                    </a:lnTo>
                    <a:lnTo>
                      <a:pt x="410" y="708"/>
                    </a:lnTo>
                    <a:lnTo>
                      <a:pt x="410" y="708"/>
                    </a:lnTo>
                    <a:lnTo>
                      <a:pt x="413" y="706"/>
                    </a:lnTo>
                    <a:lnTo>
                      <a:pt x="413" y="706"/>
                    </a:lnTo>
                    <a:lnTo>
                      <a:pt x="417" y="705"/>
                    </a:lnTo>
                    <a:lnTo>
                      <a:pt x="417" y="705"/>
                    </a:lnTo>
                    <a:lnTo>
                      <a:pt x="417" y="705"/>
                    </a:lnTo>
                    <a:lnTo>
                      <a:pt x="417" y="705"/>
                    </a:lnTo>
                    <a:lnTo>
                      <a:pt x="419" y="704"/>
                    </a:lnTo>
                    <a:lnTo>
                      <a:pt x="419" y="704"/>
                    </a:lnTo>
                    <a:lnTo>
                      <a:pt x="419" y="704"/>
                    </a:lnTo>
                    <a:lnTo>
                      <a:pt x="419" y="704"/>
                    </a:lnTo>
                    <a:lnTo>
                      <a:pt x="422" y="703"/>
                    </a:lnTo>
                    <a:lnTo>
                      <a:pt x="422" y="703"/>
                    </a:lnTo>
                    <a:lnTo>
                      <a:pt x="422" y="703"/>
                    </a:lnTo>
                    <a:lnTo>
                      <a:pt x="422" y="703"/>
                    </a:lnTo>
                    <a:lnTo>
                      <a:pt x="426" y="700"/>
                    </a:lnTo>
                    <a:lnTo>
                      <a:pt x="426" y="700"/>
                    </a:lnTo>
                    <a:lnTo>
                      <a:pt x="426" y="699"/>
                    </a:lnTo>
                    <a:lnTo>
                      <a:pt x="426" y="699"/>
                    </a:lnTo>
                    <a:lnTo>
                      <a:pt x="427" y="697"/>
                    </a:lnTo>
                    <a:lnTo>
                      <a:pt x="427" y="697"/>
                    </a:lnTo>
                    <a:lnTo>
                      <a:pt x="427" y="696"/>
                    </a:lnTo>
                    <a:lnTo>
                      <a:pt x="427" y="696"/>
                    </a:lnTo>
                    <a:lnTo>
                      <a:pt x="428" y="695"/>
                    </a:lnTo>
                    <a:lnTo>
                      <a:pt x="428" y="695"/>
                    </a:lnTo>
                    <a:lnTo>
                      <a:pt x="428" y="694"/>
                    </a:lnTo>
                    <a:lnTo>
                      <a:pt x="428" y="694"/>
                    </a:lnTo>
                    <a:lnTo>
                      <a:pt x="429" y="691"/>
                    </a:lnTo>
                    <a:lnTo>
                      <a:pt x="429" y="691"/>
                    </a:lnTo>
                    <a:lnTo>
                      <a:pt x="429" y="691"/>
                    </a:lnTo>
                    <a:lnTo>
                      <a:pt x="429" y="691"/>
                    </a:lnTo>
                    <a:lnTo>
                      <a:pt x="429" y="691"/>
                    </a:lnTo>
                    <a:lnTo>
                      <a:pt x="429" y="680"/>
                    </a:lnTo>
                    <a:lnTo>
                      <a:pt x="429" y="663"/>
                    </a:lnTo>
                    <a:lnTo>
                      <a:pt x="429" y="663"/>
                    </a:lnTo>
                    <a:lnTo>
                      <a:pt x="427" y="643"/>
                    </a:lnTo>
                    <a:lnTo>
                      <a:pt x="424" y="627"/>
                    </a:lnTo>
                    <a:lnTo>
                      <a:pt x="422" y="614"/>
                    </a:lnTo>
                    <a:lnTo>
                      <a:pt x="419" y="604"/>
                    </a:lnTo>
                    <a:lnTo>
                      <a:pt x="419" y="604"/>
                    </a:lnTo>
                    <a:lnTo>
                      <a:pt x="446" y="587"/>
                    </a:lnTo>
                    <a:lnTo>
                      <a:pt x="446" y="587"/>
                    </a:lnTo>
                    <a:lnTo>
                      <a:pt x="453" y="592"/>
                    </a:lnTo>
                    <a:lnTo>
                      <a:pt x="465" y="599"/>
                    </a:lnTo>
                    <a:lnTo>
                      <a:pt x="478" y="607"/>
                    </a:lnTo>
                    <a:lnTo>
                      <a:pt x="497" y="616"/>
                    </a:lnTo>
                    <a:lnTo>
                      <a:pt x="497" y="616"/>
                    </a:lnTo>
                    <a:lnTo>
                      <a:pt x="512" y="622"/>
                    </a:lnTo>
                    <a:lnTo>
                      <a:pt x="524" y="626"/>
                    </a:lnTo>
                    <a:lnTo>
                      <a:pt x="524" y="626"/>
                    </a:lnTo>
                    <a:lnTo>
                      <a:pt x="524" y="626"/>
                    </a:lnTo>
                    <a:lnTo>
                      <a:pt x="524" y="626"/>
                    </a:lnTo>
                    <a:lnTo>
                      <a:pt x="526" y="626"/>
                    </a:lnTo>
                    <a:lnTo>
                      <a:pt x="526" y="626"/>
                    </a:lnTo>
                    <a:lnTo>
                      <a:pt x="528" y="626"/>
                    </a:lnTo>
                    <a:lnTo>
                      <a:pt x="528" y="626"/>
                    </a:lnTo>
                    <a:lnTo>
                      <a:pt x="529" y="626"/>
                    </a:lnTo>
                    <a:lnTo>
                      <a:pt x="529" y="626"/>
                    </a:lnTo>
                    <a:lnTo>
                      <a:pt x="530" y="626"/>
                    </a:lnTo>
                    <a:lnTo>
                      <a:pt x="530" y="626"/>
                    </a:lnTo>
                    <a:lnTo>
                      <a:pt x="531" y="626"/>
                    </a:lnTo>
                    <a:lnTo>
                      <a:pt x="531" y="626"/>
                    </a:lnTo>
                    <a:lnTo>
                      <a:pt x="533" y="624"/>
                    </a:lnTo>
                    <a:lnTo>
                      <a:pt x="533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4" y="624"/>
                    </a:lnTo>
                    <a:lnTo>
                      <a:pt x="536" y="623"/>
                    </a:lnTo>
                    <a:lnTo>
                      <a:pt x="536" y="623"/>
                    </a:lnTo>
                    <a:lnTo>
                      <a:pt x="536" y="622"/>
                    </a:lnTo>
                    <a:lnTo>
                      <a:pt x="536" y="622"/>
                    </a:lnTo>
                    <a:lnTo>
                      <a:pt x="538" y="621"/>
                    </a:lnTo>
                    <a:lnTo>
                      <a:pt x="538" y="621"/>
                    </a:lnTo>
                    <a:lnTo>
                      <a:pt x="539" y="621"/>
                    </a:lnTo>
                    <a:lnTo>
                      <a:pt x="539" y="621"/>
                    </a:lnTo>
                    <a:lnTo>
                      <a:pt x="540" y="619"/>
                    </a:lnTo>
                    <a:lnTo>
                      <a:pt x="540" y="619"/>
                    </a:lnTo>
                    <a:lnTo>
                      <a:pt x="541" y="618"/>
                    </a:lnTo>
                    <a:lnTo>
                      <a:pt x="541" y="618"/>
                    </a:lnTo>
                    <a:lnTo>
                      <a:pt x="543" y="616"/>
                    </a:lnTo>
                    <a:lnTo>
                      <a:pt x="543" y="616"/>
                    </a:lnTo>
                    <a:lnTo>
                      <a:pt x="545" y="614"/>
                    </a:lnTo>
                    <a:lnTo>
                      <a:pt x="545" y="614"/>
                    </a:lnTo>
                    <a:lnTo>
                      <a:pt x="547" y="613"/>
                    </a:lnTo>
                    <a:lnTo>
                      <a:pt x="547" y="613"/>
                    </a:lnTo>
                    <a:lnTo>
                      <a:pt x="548" y="612"/>
                    </a:lnTo>
                    <a:lnTo>
                      <a:pt x="548" y="612"/>
                    </a:lnTo>
                    <a:lnTo>
                      <a:pt x="548" y="611"/>
                    </a:lnTo>
                    <a:lnTo>
                      <a:pt x="548" y="611"/>
                    </a:lnTo>
                    <a:lnTo>
                      <a:pt x="549" y="609"/>
                    </a:lnTo>
                    <a:lnTo>
                      <a:pt x="549" y="609"/>
                    </a:lnTo>
                    <a:lnTo>
                      <a:pt x="550" y="609"/>
                    </a:lnTo>
                    <a:lnTo>
                      <a:pt x="550" y="609"/>
                    </a:lnTo>
                    <a:lnTo>
                      <a:pt x="552" y="607"/>
                    </a:lnTo>
                    <a:lnTo>
                      <a:pt x="552" y="607"/>
                    </a:lnTo>
                    <a:lnTo>
                      <a:pt x="552" y="607"/>
                    </a:lnTo>
                    <a:lnTo>
                      <a:pt x="552" y="607"/>
                    </a:lnTo>
                    <a:lnTo>
                      <a:pt x="553" y="604"/>
                    </a:lnTo>
                    <a:lnTo>
                      <a:pt x="553" y="604"/>
                    </a:lnTo>
                    <a:lnTo>
                      <a:pt x="553" y="604"/>
                    </a:lnTo>
                    <a:lnTo>
                      <a:pt x="553" y="604"/>
                    </a:lnTo>
                    <a:lnTo>
                      <a:pt x="553" y="603"/>
                    </a:lnTo>
                    <a:lnTo>
                      <a:pt x="553" y="603"/>
                    </a:lnTo>
                    <a:lnTo>
                      <a:pt x="553" y="602"/>
                    </a:lnTo>
                    <a:lnTo>
                      <a:pt x="553" y="602"/>
                    </a:lnTo>
                    <a:lnTo>
                      <a:pt x="553" y="599"/>
                    </a:lnTo>
                    <a:lnTo>
                      <a:pt x="553" y="599"/>
                    </a:lnTo>
                    <a:lnTo>
                      <a:pt x="553" y="599"/>
                    </a:lnTo>
                    <a:lnTo>
                      <a:pt x="553" y="599"/>
                    </a:lnTo>
                    <a:lnTo>
                      <a:pt x="553" y="595"/>
                    </a:lnTo>
                    <a:lnTo>
                      <a:pt x="553" y="595"/>
                    </a:lnTo>
                    <a:lnTo>
                      <a:pt x="553" y="595"/>
                    </a:lnTo>
                    <a:lnTo>
                      <a:pt x="553" y="595"/>
                    </a:lnTo>
                    <a:lnTo>
                      <a:pt x="549" y="585"/>
                    </a:lnTo>
                    <a:lnTo>
                      <a:pt x="543" y="570"/>
                    </a:lnTo>
                    <a:lnTo>
                      <a:pt x="543" y="570"/>
                    </a:lnTo>
                    <a:lnTo>
                      <a:pt x="535" y="551"/>
                    </a:lnTo>
                    <a:lnTo>
                      <a:pt x="526" y="537"/>
                    </a:lnTo>
                    <a:lnTo>
                      <a:pt x="519" y="526"/>
                    </a:lnTo>
                    <a:lnTo>
                      <a:pt x="514" y="519"/>
                    </a:lnTo>
                    <a:lnTo>
                      <a:pt x="514" y="519"/>
                    </a:lnTo>
                    <a:lnTo>
                      <a:pt x="533" y="492"/>
                    </a:lnTo>
                    <a:lnTo>
                      <a:pt x="533" y="492"/>
                    </a:lnTo>
                    <a:lnTo>
                      <a:pt x="541" y="495"/>
                    </a:lnTo>
                    <a:lnTo>
                      <a:pt x="554" y="497"/>
                    </a:lnTo>
                    <a:lnTo>
                      <a:pt x="570" y="500"/>
                    </a:lnTo>
                    <a:lnTo>
                      <a:pt x="591" y="502"/>
                    </a:lnTo>
                    <a:lnTo>
                      <a:pt x="591" y="502"/>
                    </a:lnTo>
                    <a:lnTo>
                      <a:pt x="607" y="502"/>
                    </a:lnTo>
                    <a:lnTo>
                      <a:pt x="618" y="502"/>
                    </a:lnTo>
                    <a:lnTo>
                      <a:pt x="618" y="502"/>
                    </a:lnTo>
                    <a:lnTo>
                      <a:pt x="618" y="502"/>
                    </a:lnTo>
                    <a:lnTo>
                      <a:pt x="618" y="502"/>
                    </a:lnTo>
                    <a:lnTo>
                      <a:pt x="622" y="501"/>
                    </a:lnTo>
                    <a:lnTo>
                      <a:pt x="622" y="501"/>
                    </a:lnTo>
                    <a:lnTo>
                      <a:pt x="622" y="501"/>
                    </a:lnTo>
                    <a:lnTo>
                      <a:pt x="622" y="501"/>
                    </a:lnTo>
                    <a:lnTo>
                      <a:pt x="625" y="500"/>
                    </a:lnTo>
                    <a:lnTo>
                      <a:pt x="625" y="500"/>
                    </a:lnTo>
                    <a:lnTo>
                      <a:pt x="625" y="500"/>
                    </a:lnTo>
                    <a:lnTo>
                      <a:pt x="625" y="500"/>
                    </a:lnTo>
                    <a:lnTo>
                      <a:pt x="626" y="498"/>
                    </a:lnTo>
                    <a:lnTo>
                      <a:pt x="626" y="498"/>
                    </a:lnTo>
                    <a:lnTo>
                      <a:pt x="627" y="498"/>
                    </a:lnTo>
                    <a:lnTo>
                      <a:pt x="627" y="498"/>
                    </a:lnTo>
                    <a:lnTo>
                      <a:pt x="628" y="497"/>
                    </a:lnTo>
                    <a:lnTo>
                      <a:pt x="628" y="497"/>
                    </a:lnTo>
                    <a:lnTo>
                      <a:pt x="628" y="497"/>
                    </a:lnTo>
                    <a:lnTo>
                      <a:pt x="628" y="497"/>
                    </a:lnTo>
                    <a:lnTo>
                      <a:pt x="630" y="495"/>
                    </a:lnTo>
                    <a:lnTo>
                      <a:pt x="630" y="495"/>
                    </a:lnTo>
                    <a:lnTo>
                      <a:pt x="630" y="495"/>
                    </a:lnTo>
                    <a:lnTo>
                      <a:pt x="630" y="495"/>
                    </a:lnTo>
                    <a:lnTo>
                      <a:pt x="631" y="492"/>
                    </a:lnTo>
                    <a:lnTo>
                      <a:pt x="631" y="492"/>
                    </a:lnTo>
                    <a:lnTo>
                      <a:pt x="631" y="492"/>
                    </a:lnTo>
                    <a:lnTo>
                      <a:pt x="631" y="492"/>
                    </a:lnTo>
                    <a:lnTo>
                      <a:pt x="632" y="490"/>
                    </a:lnTo>
                    <a:lnTo>
                      <a:pt x="632" y="490"/>
                    </a:lnTo>
                    <a:lnTo>
                      <a:pt x="633" y="488"/>
                    </a:lnTo>
                    <a:lnTo>
                      <a:pt x="633" y="488"/>
                    </a:lnTo>
                    <a:lnTo>
                      <a:pt x="635" y="486"/>
                    </a:lnTo>
                    <a:lnTo>
                      <a:pt x="635" y="486"/>
                    </a:lnTo>
                    <a:lnTo>
                      <a:pt x="636" y="483"/>
                    </a:lnTo>
                    <a:lnTo>
                      <a:pt x="636" y="483"/>
                    </a:lnTo>
                    <a:lnTo>
                      <a:pt x="636" y="482"/>
                    </a:lnTo>
                    <a:lnTo>
                      <a:pt x="636" y="482"/>
                    </a:lnTo>
                    <a:lnTo>
                      <a:pt x="637" y="481"/>
                    </a:lnTo>
                    <a:lnTo>
                      <a:pt x="637" y="481"/>
                    </a:lnTo>
                    <a:lnTo>
                      <a:pt x="637" y="480"/>
                    </a:lnTo>
                    <a:lnTo>
                      <a:pt x="637" y="480"/>
                    </a:lnTo>
                    <a:lnTo>
                      <a:pt x="637" y="478"/>
                    </a:lnTo>
                    <a:lnTo>
                      <a:pt x="637" y="478"/>
                    </a:lnTo>
                    <a:lnTo>
                      <a:pt x="638" y="477"/>
                    </a:lnTo>
                    <a:lnTo>
                      <a:pt x="638" y="477"/>
                    </a:lnTo>
                    <a:lnTo>
                      <a:pt x="638" y="475"/>
                    </a:lnTo>
                    <a:lnTo>
                      <a:pt x="638" y="475"/>
                    </a:lnTo>
                    <a:lnTo>
                      <a:pt x="638" y="475"/>
                    </a:lnTo>
                    <a:lnTo>
                      <a:pt x="638" y="475"/>
                    </a:lnTo>
                    <a:lnTo>
                      <a:pt x="638" y="472"/>
                    </a:lnTo>
                    <a:lnTo>
                      <a:pt x="638" y="472"/>
                    </a:lnTo>
                    <a:lnTo>
                      <a:pt x="638" y="472"/>
                    </a:lnTo>
                    <a:lnTo>
                      <a:pt x="638" y="472"/>
                    </a:lnTo>
                    <a:lnTo>
                      <a:pt x="638" y="471"/>
                    </a:lnTo>
                    <a:lnTo>
                      <a:pt x="638" y="471"/>
                    </a:lnTo>
                    <a:lnTo>
                      <a:pt x="638" y="469"/>
                    </a:lnTo>
                    <a:lnTo>
                      <a:pt x="638" y="469"/>
                    </a:lnTo>
                    <a:lnTo>
                      <a:pt x="637" y="467"/>
                    </a:lnTo>
                    <a:lnTo>
                      <a:pt x="637" y="467"/>
                    </a:lnTo>
                    <a:lnTo>
                      <a:pt x="637" y="467"/>
                    </a:lnTo>
                    <a:lnTo>
                      <a:pt x="637" y="467"/>
                    </a:lnTo>
                    <a:lnTo>
                      <a:pt x="636" y="464"/>
                    </a:lnTo>
                    <a:lnTo>
                      <a:pt x="636" y="464"/>
                    </a:lnTo>
                    <a:lnTo>
                      <a:pt x="636" y="464"/>
                    </a:lnTo>
                    <a:lnTo>
                      <a:pt x="636" y="464"/>
                    </a:lnTo>
                    <a:lnTo>
                      <a:pt x="636" y="464"/>
                    </a:lnTo>
                    <a:lnTo>
                      <a:pt x="630" y="456"/>
                    </a:lnTo>
                    <a:lnTo>
                      <a:pt x="618" y="443"/>
                    </a:lnTo>
                    <a:lnTo>
                      <a:pt x="618" y="443"/>
                    </a:lnTo>
                    <a:lnTo>
                      <a:pt x="604" y="428"/>
                    </a:lnTo>
                    <a:lnTo>
                      <a:pt x="591" y="418"/>
                    </a:lnTo>
                    <a:lnTo>
                      <a:pt x="581" y="409"/>
                    </a:lnTo>
                    <a:lnTo>
                      <a:pt x="573" y="404"/>
                    </a:lnTo>
                    <a:lnTo>
                      <a:pt x="573" y="404"/>
                    </a:lnTo>
                    <a:lnTo>
                      <a:pt x="577" y="389"/>
                    </a:lnTo>
                    <a:lnTo>
                      <a:pt x="577" y="389"/>
                    </a:lnTo>
                    <a:lnTo>
                      <a:pt x="581" y="374"/>
                    </a:lnTo>
                    <a:lnTo>
                      <a:pt x="581" y="374"/>
                    </a:lnTo>
                    <a:lnTo>
                      <a:pt x="591" y="372"/>
                    </a:lnTo>
                    <a:lnTo>
                      <a:pt x="603" y="371"/>
                    </a:lnTo>
                    <a:lnTo>
                      <a:pt x="620" y="367"/>
                    </a:lnTo>
                    <a:lnTo>
                      <a:pt x="640" y="362"/>
                    </a:lnTo>
                    <a:lnTo>
                      <a:pt x="640" y="362"/>
                    </a:lnTo>
                    <a:lnTo>
                      <a:pt x="656" y="357"/>
                    </a:lnTo>
                    <a:lnTo>
                      <a:pt x="665" y="354"/>
                    </a:lnTo>
                    <a:lnTo>
                      <a:pt x="665" y="354"/>
                    </a:lnTo>
                    <a:lnTo>
                      <a:pt x="666" y="354"/>
                    </a:lnTo>
                    <a:lnTo>
                      <a:pt x="666" y="354"/>
                    </a:lnTo>
                    <a:lnTo>
                      <a:pt x="669" y="351"/>
                    </a:lnTo>
                    <a:lnTo>
                      <a:pt x="669" y="351"/>
                    </a:lnTo>
                    <a:lnTo>
                      <a:pt x="669" y="351"/>
                    </a:lnTo>
                    <a:lnTo>
                      <a:pt x="669" y="351"/>
                    </a:lnTo>
                    <a:lnTo>
                      <a:pt x="670" y="350"/>
                    </a:lnTo>
                    <a:lnTo>
                      <a:pt x="670" y="350"/>
                    </a:lnTo>
                    <a:lnTo>
                      <a:pt x="671" y="349"/>
                    </a:lnTo>
                    <a:lnTo>
                      <a:pt x="671" y="349"/>
                    </a:lnTo>
                    <a:lnTo>
                      <a:pt x="672" y="347"/>
                    </a:lnTo>
                    <a:lnTo>
                      <a:pt x="672" y="347"/>
                    </a:lnTo>
                    <a:lnTo>
                      <a:pt x="672" y="347"/>
                    </a:lnTo>
                    <a:lnTo>
                      <a:pt x="672" y="347"/>
                    </a:lnTo>
                    <a:lnTo>
                      <a:pt x="674" y="345"/>
                    </a:lnTo>
                    <a:lnTo>
                      <a:pt x="674" y="345"/>
                    </a:lnTo>
                    <a:lnTo>
                      <a:pt x="674" y="345"/>
                    </a:lnTo>
                    <a:lnTo>
                      <a:pt x="674" y="345"/>
                    </a:lnTo>
                    <a:lnTo>
                      <a:pt x="674" y="342"/>
                    </a:lnTo>
                    <a:lnTo>
                      <a:pt x="674" y="342"/>
                    </a:lnTo>
                    <a:lnTo>
                      <a:pt x="674" y="342"/>
                    </a:lnTo>
                    <a:lnTo>
                      <a:pt x="674" y="342"/>
                    </a:lnTo>
                    <a:lnTo>
                      <a:pt x="675" y="340"/>
                    </a:lnTo>
                    <a:lnTo>
                      <a:pt x="675" y="340"/>
                    </a:lnTo>
                    <a:lnTo>
                      <a:pt x="675" y="340"/>
                    </a:lnTo>
                    <a:lnTo>
                      <a:pt x="675" y="340"/>
                    </a:lnTo>
                    <a:lnTo>
                      <a:pt x="675" y="337"/>
                    </a:lnTo>
                    <a:lnTo>
                      <a:pt x="675" y="337"/>
                    </a:lnTo>
                    <a:lnTo>
                      <a:pt x="675" y="336"/>
                    </a:lnTo>
                    <a:lnTo>
                      <a:pt x="675" y="336"/>
                    </a:lnTo>
                    <a:lnTo>
                      <a:pt x="675" y="333"/>
                    </a:lnTo>
                    <a:lnTo>
                      <a:pt x="675" y="333"/>
                    </a:lnTo>
                    <a:lnTo>
                      <a:pt x="675" y="330"/>
                    </a:lnTo>
                    <a:lnTo>
                      <a:pt x="675" y="330"/>
                    </a:lnTo>
                    <a:lnTo>
                      <a:pt x="675" y="330"/>
                    </a:lnTo>
                    <a:lnTo>
                      <a:pt x="675" y="330"/>
                    </a:lnTo>
                    <a:lnTo>
                      <a:pt x="676" y="327"/>
                    </a:lnTo>
                    <a:lnTo>
                      <a:pt x="676" y="327"/>
                    </a:lnTo>
                    <a:lnTo>
                      <a:pt x="676" y="326"/>
                    </a:lnTo>
                    <a:lnTo>
                      <a:pt x="676" y="326"/>
                    </a:lnTo>
                    <a:lnTo>
                      <a:pt x="676" y="323"/>
                    </a:lnTo>
                    <a:lnTo>
                      <a:pt x="676" y="323"/>
                    </a:lnTo>
                    <a:lnTo>
                      <a:pt x="676" y="323"/>
                    </a:lnTo>
                    <a:lnTo>
                      <a:pt x="676" y="323"/>
                    </a:lnTo>
                    <a:lnTo>
                      <a:pt x="675" y="321"/>
                    </a:lnTo>
                    <a:lnTo>
                      <a:pt x="675" y="321"/>
                    </a:lnTo>
                    <a:lnTo>
                      <a:pt x="675" y="321"/>
                    </a:lnTo>
                    <a:lnTo>
                      <a:pt x="675" y="321"/>
                    </a:lnTo>
                    <a:lnTo>
                      <a:pt x="675" y="318"/>
                    </a:lnTo>
                    <a:lnTo>
                      <a:pt x="675" y="318"/>
                    </a:lnTo>
                    <a:lnTo>
                      <a:pt x="675" y="318"/>
                    </a:lnTo>
                    <a:lnTo>
                      <a:pt x="675" y="318"/>
                    </a:lnTo>
                    <a:lnTo>
                      <a:pt x="674" y="317"/>
                    </a:lnTo>
                    <a:lnTo>
                      <a:pt x="674" y="317"/>
                    </a:lnTo>
                    <a:lnTo>
                      <a:pt x="674" y="316"/>
                    </a:lnTo>
                    <a:lnTo>
                      <a:pt x="674" y="316"/>
                    </a:lnTo>
                    <a:lnTo>
                      <a:pt x="672" y="315"/>
                    </a:lnTo>
                    <a:lnTo>
                      <a:pt x="672" y="315"/>
                    </a:lnTo>
                    <a:lnTo>
                      <a:pt x="671" y="313"/>
                    </a:lnTo>
                    <a:lnTo>
                      <a:pt x="671" y="313"/>
                    </a:lnTo>
                    <a:lnTo>
                      <a:pt x="669" y="312"/>
                    </a:lnTo>
                    <a:lnTo>
                      <a:pt x="669" y="312"/>
                    </a:lnTo>
                    <a:lnTo>
                      <a:pt x="669" y="312"/>
                    </a:lnTo>
                    <a:lnTo>
                      <a:pt x="669" y="312"/>
                    </a:lnTo>
                    <a:lnTo>
                      <a:pt x="660" y="306"/>
                    </a:lnTo>
                    <a:lnTo>
                      <a:pt x="646" y="298"/>
                    </a:lnTo>
                    <a:lnTo>
                      <a:pt x="646" y="298"/>
                    </a:lnTo>
                    <a:lnTo>
                      <a:pt x="627" y="289"/>
                    </a:lnTo>
                    <a:lnTo>
                      <a:pt x="611" y="283"/>
                    </a:lnTo>
                    <a:lnTo>
                      <a:pt x="598" y="279"/>
                    </a:lnTo>
                    <a:lnTo>
                      <a:pt x="589" y="277"/>
                    </a:lnTo>
                    <a:lnTo>
                      <a:pt x="589" y="277"/>
                    </a:lnTo>
                    <a:lnTo>
                      <a:pt x="587" y="245"/>
                    </a:lnTo>
                    <a:lnTo>
                      <a:pt x="587" y="245"/>
                    </a:lnTo>
                    <a:lnTo>
                      <a:pt x="596" y="241"/>
                    </a:lnTo>
                    <a:lnTo>
                      <a:pt x="607" y="235"/>
                    </a:lnTo>
                    <a:lnTo>
                      <a:pt x="622" y="226"/>
                    </a:lnTo>
                    <a:lnTo>
                      <a:pt x="638" y="215"/>
                    </a:lnTo>
                    <a:lnTo>
                      <a:pt x="638" y="215"/>
                    </a:lnTo>
                    <a:lnTo>
                      <a:pt x="651" y="205"/>
                    </a:lnTo>
                    <a:lnTo>
                      <a:pt x="659" y="197"/>
                    </a:lnTo>
                    <a:lnTo>
                      <a:pt x="659" y="197"/>
                    </a:lnTo>
                    <a:lnTo>
                      <a:pt x="659" y="197"/>
                    </a:lnTo>
                    <a:lnTo>
                      <a:pt x="659" y="197"/>
                    </a:lnTo>
                    <a:lnTo>
                      <a:pt x="659" y="197"/>
                    </a:lnTo>
                    <a:lnTo>
                      <a:pt x="659" y="197"/>
                    </a:lnTo>
                    <a:lnTo>
                      <a:pt x="662" y="192"/>
                    </a:lnTo>
                    <a:lnTo>
                      <a:pt x="662" y="192"/>
                    </a:lnTo>
                    <a:lnTo>
                      <a:pt x="662" y="192"/>
                    </a:lnTo>
                    <a:lnTo>
                      <a:pt x="662" y="192"/>
                    </a:lnTo>
                    <a:lnTo>
                      <a:pt x="664" y="190"/>
                    </a:lnTo>
                    <a:lnTo>
                      <a:pt x="664" y="190"/>
                    </a:lnTo>
                    <a:lnTo>
                      <a:pt x="664" y="190"/>
                    </a:lnTo>
                    <a:lnTo>
                      <a:pt x="664" y="190"/>
                    </a:lnTo>
                    <a:lnTo>
                      <a:pt x="664" y="187"/>
                    </a:lnTo>
                    <a:lnTo>
                      <a:pt x="664" y="187"/>
                    </a:lnTo>
                    <a:lnTo>
                      <a:pt x="664" y="187"/>
                    </a:lnTo>
                    <a:lnTo>
                      <a:pt x="664" y="187"/>
                    </a:lnTo>
                    <a:lnTo>
                      <a:pt x="664" y="185"/>
                    </a:lnTo>
                    <a:lnTo>
                      <a:pt x="664" y="185"/>
                    </a:lnTo>
                    <a:lnTo>
                      <a:pt x="664" y="185"/>
                    </a:lnTo>
                    <a:lnTo>
                      <a:pt x="664" y="185"/>
                    </a:lnTo>
                    <a:lnTo>
                      <a:pt x="664" y="182"/>
                    </a:lnTo>
                    <a:lnTo>
                      <a:pt x="664" y="182"/>
                    </a:lnTo>
                    <a:lnTo>
                      <a:pt x="662" y="181"/>
                    </a:lnTo>
                    <a:lnTo>
                      <a:pt x="662" y="181"/>
                    </a:lnTo>
                    <a:lnTo>
                      <a:pt x="662" y="180"/>
                    </a:lnTo>
                    <a:lnTo>
                      <a:pt x="662" y="180"/>
                    </a:lnTo>
                    <a:lnTo>
                      <a:pt x="662" y="178"/>
                    </a:lnTo>
                    <a:lnTo>
                      <a:pt x="662" y="178"/>
                    </a:lnTo>
                    <a:lnTo>
                      <a:pt x="661" y="175"/>
                    </a:lnTo>
                    <a:lnTo>
                      <a:pt x="661" y="175"/>
                    </a:lnTo>
                    <a:lnTo>
                      <a:pt x="660" y="172"/>
                    </a:lnTo>
                    <a:lnTo>
                      <a:pt x="660" y="172"/>
                    </a:lnTo>
                    <a:lnTo>
                      <a:pt x="660" y="171"/>
                    </a:lnTo>
                    <a:lnTo>
                      <a:pt x="660" y="171"/>
                    </a:lnTo>
                    <a:lnTo>
                      <a:pt x="660" y="170"/>
                    </a:lnTo>
                    <a:lnTo>
                      <a:pt x="660" y="170"/>
                    </a:lnTo>
                    <a:lnTo>
                      <a:pt x="660" y="168"/>
                    </a:lnTo>
                    <a:lnTo>
                      <a:pt x="660" y="168"/>
                    </a:lnTo>
                    <a:lnTo>
                      <a:pt x="659" y="166"/>
                    </a:lnTo>
                    <a:lnTo>
                      <a:pt x="659" y="166"/>
                    </a:lnTo>
                    <a:lnTo>
                      <a:pt x="659" y="166"/>
                    </a:lnTo>
                    <a:lnTo>
                      <a:pt x="659" y="166"/>
                    </a:lnTo>
                    <a:lnTo>
                      <a:pt x="657" y="163"/>
                    </a:lnTo>
                    <a:lnTo>
                      <a:pt x="657" y="163"/>
                    </a:lnTo>
                    <a:lnTo>
                      <a:pt x="657" y="163"/>
                    </a:lnTo>
                    <a:lnTo>
                      <a:pt x="657" y="163"/>
                    </a:lnTo>
                    <a:lnTo>
                      <a:pt x="656" y="162"/>
                    </a:lnTo>
                    <a:lnTo>
                      <a:pt x="656" y="162"/>
                    </a:lnTo>
                    <a:lnTo>
                      <a:pt x="656" y="161"/>
                    </a:lnTo>
                    <a:lnTo>
                      <a:pt x="656" y="161"/>
                    </a:lnTo>
                    <a:lnTo>
                      <a:pt x="655" y="160"/>
                    </a:lnTo>
                    <a:lnTo>
                      <a:pt x="655" y="160"/>
                    </a:lnTo>
                    <a:lnTo>
                      <a:pt x="654" y="160"/>
                    </a:lnTo>
                    <a:lnTo>
                      <a:pt x="654" y="160"/>
                    </a:lnTo>
                    <a:lnTo>
                      <a:pt x="651" y="158"/>
                    </a:lnTo>
                    <a:lnTo>
                      <a:pt x="651" y="158"/>
                    </a:lnTo>
                    <a:lnTo>
                      <a:pt x="651" y="158"/>
                    </a:lnTo>
                    <a:lnTo>
                      <a:pt x="651" y="158"/>
                    </a:lnTo>
                    <a:lnTo>
                      <a:pt x="649" y="157"/>
                    </a:lnTo>
                    <a:lnTo>
                      <a:pt x="649" y="157"/>
                    </a:lnTo>
                    <a:lnTo>
                      <a:pt x="649" y="157"/>
                    </a:lnTo>
                    <a:lnTo>
                      <a:pt x="649" y="157"/>
                    </a:lnTo>
                    <a:lnTo>
                      <a:pt x="649" y="157"/>
                    </a:lnTo>
                    <a:lnTo>
                      <a:pt x="649" y="157"/>
                    </a:lnTo>
                    <a:lnTo>
                      <a:pt x="637" y="155"/>
                    </a:lnTo>
                    <a:lnTo>
                      <a:pt x="621" y="152"/>
                    </a:lnTo>
                    <a:lnTo>
                      <a:pt x="621" y="152"/>
                    </a:lnTo>
                    <a:lnTo>
                      <a:pt x="601" y="151"/>
                    </a:lnTo>
                    <a:lnTo>
                      <a:pt x="584" y="151"/>
                    </a:lnTo>
                    <a:lnTo>
                      <a:pt x="570" y="151"/>
                    </a:lnTo>
                    <a:lnTo>
                      <a:pt x="562" y="152"/>
                    </a:lnTo>
                    <a:lnTo>
                      <a:pt x="562" y="152"/>
                    </a:lnTo>
                    <a:lnTo>
                      <a:pt x="548" y="123"/>
                    </a:lnTo>
                    <a:lnTo>
                      <a:pt x="548" y="123"/>
                    </a:lnTo>
                    <a:lnTo>
                      <a:pt x="554" y="117"/>
                    </a:lnTo>
                    <a:lnTo>
                      <a:pt x="564" y="107"/>
                    </a:lnTo>
                    <a:lnTo>
                      <a:pt x="574" y="94"/>
                    </a:lnTo>
                    <a:lnTo>
                      <a:pt x="587" y="76"/>
                    </a:lnTo>
                    <a:lnTo>
                      <a:pt x="587" y="76"/>
                    </a:lnTo>
                    <a:lnTo>
                      <a:pt x="594" y="64"/>
                    </a:lnTo>
                    <a:lnTo>
                      <a:pt x="599" y="54"/>
                    </a:lnTo>
                    <a:lnTo>
                      <a:pt x="599" y="54"/>
                    </a:lnTo>
                    <a:lnTo>
                      <a:pt x="599" y="54"/>
                    </a:lnTo>
                    <a:lnTo>
                      <a:pt x="599" y="54"/>
                    </a:lnTo>
                    <a:lnTo>
                      <a:pt x="599" y="54"/>
                    </a:lnTo>
                    <a:lnTo>
                      <a:pt x="601" y="51"/>
                    </a:lnTo>
                    <a:lnTo>
                      <a:pt x="601" y="51"/>
                    </a:lnTo>
                    <a:lnTo>
                      <a:pt x="601" y="50"/>
                    </a:lnTo>
                    <a:lnTo>
                      <a:pt x="601" y="50"/>
                    </a:lnTo>
                    <a:lnTo>
                      <a:pt x="602" y="47"/>
                    </a:lnTo>
                    <a:lnTo>
                      <a:pt x="602" y="47"/>
                    </a:lnTo>
                    <a:lnTo>
                      <a:pt x="602" y="47"/>
                    </a:lnTo>
                    <a:lnTo>
                      <a:pt x="602" y="47"/>
                    </a:lnTo>
                    <a:lnTo>
                      <a:pt x="602" y="45"/>
                    </a:lnTo>
                    <a:lnTo>
                      <a:pt x="602" y="45"/>
                    </a:lnTo>
                    <a:lnTo>
                      <a:pt x="601" y="45"/>
                    </a:lnTo>
                    <a:lnTo>
                      <a:pt x="601" y="45"/>
                    </a:lnTo>
                    <a:lnTo>
                      <a:pt x="601" y="42"/>
                    </a:lnTo>
                    <a:lnTo>
                      <a:pt x="601" y="42"/>
                    </a:lnTo>
                    <a:lnTo>
                      <a:pt x="601" y="42"/>
                    </a:lnTo>
                    <a:lnTo>
                      <a:pt x="601" y="42"/>
                    </a:lnTo>
                    <a:lnTo>
                      <a:pt x="599" y="40"/>
                    </a:lnTo>
                    <a:lnTo>
                      <a:pt x="599" y="40"/>
                    </a:lnTo>
                    <a:lnTo>
                      <a:pt x="599" y="40"/>
                    </a:lnTo>
                    <a:lnTo>
                      <a:pt x="599" y="40"/>
                    </a:lnTo>
                    <a:lnTo>
                      <a:pt x="598" y="37"/>
                    </a:lnTo>
                    <a:lnTo>
                      <a:pt x="598" y="37"/>
                    </a:lnTo>
                    <a:lnTo>
                      <a:pt x="598" y="37"/>
                    </a:lnTo>
                    <a:lnTo>
                      <a:pt x="598" y="37"/>
                    </a:lnTo>
                    <a:lnTo>
                      <a:pt x="597" y="35"/>
                    </a:lnTo>
                    <a:lnTo>
                      <a:pt x="597" y="35"/>
                    </a:lnTo>
                    <a:lnTo>
                      <a:pt x="596" y="34"/>
                    </a:lnTo>
                    <a:lnTo>
                      <a:pt x="596" y="34"/>
                    </a:lnTo>
                    <a:lnTo>
                      <a:pt x="594" y="31"/>
                    </a:lnTo>
                    <a:lnTo>
                      <a:pt x="594" y="31"/>
                    </a:lnTo>
                    <a:lnTo>
                      <a:pt x="593" y="29"/>
                    </a:lnTo>
                    <a:lnTo>
                      <a:pt x="593" y="29"/>
                    </a:lnTo>
                    <a:lnTo>
                      <a:pt x="592" y="29"/>
                    </a:lnTo>
                    <a:lnTo>
                      <a:pt x="592" y="29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91" y="26"/>
                    </a:lnTo>
                    <a:lnTo>
                      <a:pt x="589" y="24"/>
                    </a:lnTo>
                    <a:lnTo>
                      <a:pt x="589" y="24"/>
                    </a:lnTo>
                    <a:lnTo>
                      <a:pt x="588" y="24"/>
                    </a:lnTo>
                    <a:lnTo>
                      <a:pt x="588" y="24"/>
                    </a:lnTo>
                    <a:lnTo>
                      <a:pt x="587" y="22"/>
                    </a:lnTo>
                    <a:lnTo>
                      <a:pt x="587" y="22"/>
                    </a:lnTo>
                    <a:lnTo>
                      <a:pt x="586" y="22"/>
                    </a:lnTo>
                    <a:lnTo>
                      <a:pt x="586" y="22"/>
                    </a:lnTo>
                    <a:lnTo>
                      <a:pt x="584" y="21"/>
                    </a:lnTo>
                    <a:lnTo>
                      <a:pt x="584" y="21"/>
                    </a:lnTo>
                    <a:lnTo>
                      <a:pt x="584" y="20"/>
                    </a:lnTo>
                    <a:lnTo>
                      <a:pt x="584" y="20"/>
                    </a:lnTo>
                    <a:lnTo>
                      <a:pt x="582" y="20"/>
                    </a:lnTo>
                    <a:lnTo>
                      <a:pt x="582" y="20"/>
                    </a:lnTo>
                    <a:lnTo>
                      <a:pt x="582" y="20"/>
                    </a:lnTo>
                    <a:lnTo>
                      <a:pt x="582" y="20"/>
                    </a:lnTo>
                    <a:lnTo>
                      <a:pt x="579" y="19"/>
                    </a:lnTo>
                    <a:lnTo>
                      <a:pt x="579" y="19"/>
                    </a:lnTo>
                    <a:lnTo>
                      <a:pt x="578" y="19"/>
                    </a:lnTo>
                    <a:lnTo>
                      <a:pt x="578" y="19"/>
                    </a:lnTo>
                    <a:lnTo>
                      <a:pt x="575" y="19"/>
                    </a:lnTo>
                    <a:lnTo>
                      <a:pt x="575" y="19"/>
                    </a:lnTo>
                    <a:lnTo>
                      <a:pt x="575" y="19"/>
                    </a:lnTo>
                    <a:lnTo>
                      <a:pt x="575" y="19"/>
                    </a:lnTo>
                    <a:lnTo>
                      <a:pt x="575" y="19"/>
                    </a:lnTo>
                    <a:lnTo>
                      <a:pt x="575" y="19"/>
                    </a:lnTo>
                    <a:lnTo>
                      <a:pt x="564" y="20"/>
                    </a:lnTo>
                    <a:lnTo>
                      <a:pt x="549" y="24"/>
                    </a:lnTo>
                    <a:lnTo>
                      <a:pt x="549" y="24"/>
                    </a:lnTo>
                    <a:lnTo>
                      <a:pt x="529" y="29"/>
                    </a:lnTo>
                    <a:lnTo>
                      <a:pt x="512" y="35"/>
                    </a:lnTo>
                    <a:lnTo>
                      <a:pt x="500" y="40"/>
                    </a:lnTo>
                    <a:lnTo>
                      <a:pt x="492" y="44"/>
                    </a:lnTo>
                    <a:lnTo>
                      <a:pt x="492" y="44"/>
                    </a:lnTo>
                    <a:lnTo>
                      <a:pt x="470" y="22"/>
                    </a:lnTo>
                    <a:lnTo>
                      <a:pt x="470" y="22"/>
                    </a:lnTo>
                    <a:lnTo>
                      <a:pt x="475" y="13"/>
                    </a:lnTo>
                    <a:lnTo>
                      <a:pt x="480" y="0"/>
                    </a:lnTo>
                    <a:lnTo>
                      <a:pt x="480" y="0"/>
                    </a:lnTo>
                    <a:lnTo>
                      <a:pt x="413" y="27"/>
                    </a:lnTo>
                    <a:lnTo>
                      <a:pt x="413" y="27"/>
                    </a:lnTo>
                    <a:lnTo>
                      <a:pt x="428" y="39"/>
                    </a:lnTo>
                    <a:lnTo>
                      <a:pt x="442" y="51"/>
                    </a:lnTo>
                    <a:lnTo>
                      <a:pt x="456" y="65"/>
                    </a:lnTo>
                    <a:lnTo>
                      <a:pt x="468" y="79"/>
                    </a:lnTo>
                    <a:lnTo>
                      <a:pt x="481" y="93"/>
                    </a:lnTo>
                    <a:lnTo>
                      <a:pt x="492" y="109"/>
                    </a:lnTo>
                    <a:lnTo>
                      <a:pt x="502" y="124"/>
                    </a:lnTo>
                    <a:lnTo>
                      <a:pt x="511" y="142"/>
                    </a:lnTo>
                    <a:lnTo>
                      <a:pt x="520" y="158"/>
                    </a:lnTo>
                    <a:lnTo>
                      <a:pt x="528" y="177"/>
                    </a:lnTo>
                    <a:lnTo>
                      <a:pt x="534" y="195"/>
                    </a:lnTo>
                    <a:lnTo>
                      <a:pt x="539" y="214"/>
                    </a:lnTo>
                    <a:lnTo>
                      <a:pt x="544" y="233"/>
                    </a:lnTo>
                    <a:lnTo>
                      <a:pt x="547" y="253"/>
                    </a:lnTo>
                    <a:lnTo>
                      <a:pt x="548" y="273"/>
                    </a:lnTo>
                    <a:lnTo>
                      <a:pt x="549" y="293"/>
                    </a:lnTo>
                    <a:lnTo>
                      <a:pt x="549" y="293"/>
                    </a:lnTo>
                    <a:lnTo>
                      <a:pt x="549" y="311"/>
                    </a:lnTo>
                    <a:lnTo>
                      <a:pt x="548" y="327"/>
                    </a:lnTo>
                    <a:lnTo>
                      <a:pt x="545" y="343"/>
                    </a:lnTo>
                    <a:lnTo>
                      <a:pt x="543" y="360"/>
                    </a:lnTo>
                    <a:lnTo>
                      <a:pt x="539" y="375"/>
                    </a:lnTo>
                    <a:lnTo>
                      <a:pt x="534" y="391"/>
                    </a:lnTo>
                    <a:lnTo>
                      <a:pt x="529" y="406"/>
                    </a:lnTo>
                    <a:lnTo>
                      <a:pt x="523" y="422"/>
                    </a:lnTo>
                    <a:lnTo>
                      <a:pt x="516" y="435"/>
                    </a:lnTo>
                    <a:lnTo>
                      <a:pt x="509" y="449"/>
                    </a:lnTo>
                    <a:lnTo>
                      <a:pt x="501" y="463"/>
                    </a:lnTo>
                    <a:lnTo>
                      <a:pt x="492" y="477"/>
                    </a:lnTo>
                    <a:lnTo>
                      <a:pt x="484" y="490"/>
                    </a:lnTo>
                    <a:lnTo>
                      <a:pt x="473" y="502"/>
                    </a:lnTo>
                    <a:lnTo>
                      <a:pt x="453" y="525"/>
                    </a:lnTo>
                    <a:lnTo>
                      <a:pt x="429" y="546"/>
                    </a:lnTo>
                    <a:lnTo>
                      <a:pt x="417" y="556"/>
                    </a:lnTo>
                    <a:lnTo>
                      <a:pt x="404" y="565"/>
                    </a:lnTo>
                    <a:lnTo>
                      <a:pt x="390" y="574"/>
                    </a:lnTo>
                    <a:lnTo>
                      <a:pt x="378" y="582"/>
                    </a:lnTo>
                    <a:lnTo>
                      <a:pt x="363" y="589"/>
                    </a:lnTo>
                    <a:lnTo>
                      <a:pt x="349" y="595"/>
                    </a:lnTo>
                    <a:lnTo>
                      <a:pt x="334" y="602"/>
                    </a:lnTo>
                    <a:lnTo>
                      <a:pt x="318" y="607"/>
                    </a:lnTo>
                    <a:lnTo>
                      <a:pt x="302" y="612"/>
                    </a:lnTo>
                    <a:lnTo>
                      <a:pt x="287" y="614"/>
                    </a:lnTo>
                    <a:lnTo>
                      <a:pt x="271" y="618"/>
                    </a:lnTo>
                    <a:lnTo>
                      <a:pt x="254" y="619"/>
                    </a:lnTo>
                    <a:lnTo>
                      <a:pt x="238" y="621"/>
                    </a:lnTo>
                    <a:lnTo>
                      <a:pt x="220" y="622"/>
                    </a:lnTo>
                    <a:lnTo>
                      <a:pt x="220" y="622"/>
                    </a:lnTo>
                    <a:lnTo>
                      <a:pt x="191" y="621"/>
                    </a:lnTo>
                    <a:lnTo>
                      <a:pt x="163" y="617"/>
                    </a:lnTo>
                    <a:lnTo>
                      <a:pt x="136" y="611"/>
                    </a:lnTo>
                    <a:lnTo>
                      <a:pt x="111" y="603"/>
                    </a:lnTo>
                    <a:lnTo>
                      <a:pt x="84" y="592"/>
                    </a:lnTo>
                    <a:lnTo>
                      <a:pt x="60" y="580"/>
                    </a:lnTo>
                    <a:lnTo>
                      <a:pt x="38" y="565"/>
                    </a:lnTo>
                    <a:lnTo>
                      <a:pt x="15" y="549"/>
                    </a:lnTo>
                    <a:lnTo>
                      <a:pt x="15" y="549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5" y="660"/>
                    </a:lnTo>
                    <a:lnTo>
                      <a:pt x="5" y="660"/>
                    </a:lnTo>
                    <a:lnTo>
                      <a:pt x="21" y="647"/>
                    </a:lnTo>
                    <a:lnTo>
                      <a:pt x="34" y="637"/>
                    </a:lnTo>
                    <a:lnTo>
                      <a:pt x="44" y="628"/>
                    </a:lnTo>
                    <a:lnTo>
                      <a:pt x="50" y="621"/>
                    </a:lnTo>
                    <a:lnTo>
                      <a:pt x="50" y="6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139" name="Freeform 47">
                <a:extLst>
                  <a:ext uri="{FF2B5EF4-FFF2-40B4-BE49-F238E27FC236}">
                    <a16:creationId xmlns:a16="http://schemas.microsoft.com/office/drawing/2014/main" xmlns="" id="{9AB02E4B-1ED4-414D-A967-958B77C0E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837" y="6387346"/>
                <a:ext cx="589844" cy="451438"/>
              </a:xfrm>
              <a:custGeom>
                <a:avLst/>
                <a:gdLst>
                  <a:gd name="T0" fmla="*/ 860 w 911"/>
                  <a:gd name="T1" fmla="*/ 663 h 698"/>
                  <a:gd name="T2" fmla="*/ 866 w 911"/>
                  <a:gd name="T3" fmla="*/ 655 h 698"/>
                  <a:gd name="T4" fmla="*/ 874 w 911"/>
                  <a:gd name="T5" fmla="*/ 640 h 698"/>
                  <a:gd name="T6" fmla="*/ 872 w 911"/>
                  <a:gd name="T7" fmla="*/ 630 h 698"/>
                  <a:gd name="T8" fmla="*/ 812 w 911"/>
                  <a:gd name="T9" fmla="*/ 552 h 698"/>
                  <a:gd name="T10" fmla="*/ 906 w 911"/>
                  <a:gd name="T11" fmla="*/ 512 h 698"/>
                  <a:gd name="T12" fmla="*/ 910 w 911"/>
                  <a:gd name="T13" fmla="*/ 503 h 698"/>
                  <a:gd name="T14" fmla="*/ 911 w 911"/>
                  <a:gd name="T15" fmla="*/ 486 h 698"/>
                  <a:gd name="T16" fmla="*/ 908 w 911"/>
                  <a:gd name="T17" fmla="*/ 476 h 698"/>
                  <a:gd name="T18" fmla="*/ 831 w 911"/>
                  <a:gd name="T19" fmla="*/ 403 h 698"/>
                  <a:gd name="T20" fmla="*/ 899 w 911"/>
                  <a:gd name="T21" fmla="*/ 353 h 698"/>
                  <a:gd name="T22" fmla="*/ 897 w 911"/>
                  <a:gd name="T23" fmla="*/ 340 h 698"/>
                  <a:gd name="T24" fmla="*/ 892 w 911"/>
                  <a:gd name="T25" fmla="*/ 326 h 698"/>
                  <a:gd name="T26" fmla="*/ 884 w 911"/>
                  <a:gd name="T27" fmla="*/ 319 h 698"/>
                  <a:gd name="T28" fmla="*/ 822 w 911"/>
                  <a:gd name="T29" fmla="*/ 239 h 698"/>
                  <a:gd name="T30" fmla="*/ 837 w 911"/>
                  <a:gd name="T31" fmla="*/ 207 h 698"/>
                  <a:gd name="T32" fmla="*/ 832 w 911"/>
                  <a:gd name="T33" fmla="*/ 197 h 698"/>
                  <a:gd name="T34" fmla="*/ 822 w 911"/>
                  <a:gd name="T35" fmla="*/ 184 h 698"/>
                  <a:gd name="T36" fmla="*/ 811 w 911"/>
                  <a:gd name="T37" fmla="*/ 182 h 698"/>
                  <a:gd name="T38" fmla="*/ 726 w 911"/>
                  <a:gd name="T39" fmla="*/ 127 h 698"/>
                  <a:gd name="T40" fmla="*/ 729 w 911"/>
                  <a:gd name="T41" fmla="*/ 92 h 698"/>
                  <a:gd name="T42" fmla="*/ 720 w 911"/>
                  <a:gd name="T43" fmla="*/ 83 h 698"/>
                  <a:gd name="T44" fmla="*/ 707 w 911"/>
                  <a:gd name="T45" fmla="*/ 76 h 698"/>
                  <a:gd name="T46" fmla="*/ 695 w 911"/>
                  <a:gd name="T47" fmla="*/ 77 h 698"/>
                  <a:gd name="T48" fmla="*/ 596 w 911"/>
                  <a:gd name="T49" fmla="*/ 54 h 698"/>
                  <a:gd name="T50" fmla="*/ 588 w 911"/>
                  <a:gd name="T51" fmla="*/ 20 h 698"/>
                  <a:gd name="T52" fmla="*/ 571 w 911"/>
                  <a:gd name="T53" fmla="*/ 14 h 698"/>
                  <a:gd name="T54" fmla="*/ 554 w 911"/>
                  <a:gd name="T55" fmla="*/ 15 h 698"/>
                  <a:gd name="T56" fmla="*/ 473 w 911"/>
                  <a:gd name="T57" fmla="*/ 88 h 698"/>
                  <a:gd name="T58" fmla="*/ 434 w 911"/>
                  <a:gd name="T59" fmla="*/ 3 h 698"/>
                  <a:gd name="T60" fmla="*/ 416 w 911"/>
                  <a:gd name="T61" fmla="*/ 1 h 698"/>
                  <a:gd name="T62" fmla="*/ 404 w 911"/>
                  <a:gd name="T63" fmla="*/ 3 h 698"/>
                  <a:gd name="T64" fmla="*/ 395 w 911"/>
                  <a:gd name="T65" fmla="*/ 11 h 698"/>
                  <a:gd name="T66" fmla="*/ 295 w 911"/>
                  <a:gd name="T67" fmla="*/ 48 h 698"/>
                  <a:gd name="T68" fmla="*/ 270 w 911"/>
                  <a:gd name="T69" fmla="*/ 39 h 698"/>
                  <a:gd name="T70" fmla="*/ 256 w 911"/>
                  <a:gd name="T71" fmla="*/ 45 h 698"/>
                  <a:gd name="T72" fmla="*/ 247 w 911"/>
                  <a:gd name="T73" fmla="*/ 59 h 698"/>
                  <a:gd name="T74" fmla="*/ 165 w 911"/>
                  <a:gd name="T75" fmla="*/ 127 h 698"/>
                  <a:gd name="T76" fmla="*/ 143 w 911"/>
                  <a:gd name="T77" fmla="*/ 125 h 698"/>
                  <a:gd name="T78" fmla="*/ 129 w 911"/>
                  <a:gd name="T79" fmla="*/ 137 h 698"/>
                  <a:gd name="T80" fmla="*/ 124 w 911"/>
                  <a:gd name="T81" fmla="*/ 155 h 698"/>
                  <a:gd name="T82" fmla="*/ 86 w 911"/>
                  <a:gd name="T83" fmla="*/ 247 h 698"/>
                  <a:gd name="T84" fmla="*/ 51 w 911"/>
                  <a:gd name="T85" fmla="*/ 250 h 698"/>
                  <a:gd name="T86" fmla="*/ 45 w 911"/>
                  <a:gd name="T87" fmla="*/ 258 h 698"/>
                  <a:gd name="T88" fmla="*/ 38 w 911"/>
                  <a:gd name="T89" fmla="*/ 277 h 698"/>
                  <a:gd name="T90" fmla="*/ 58 w 911"/>
                  <a:gd name="T91" fmla="*/ 306 h 698"/>
                  <a:gd name="T92" fmla="*/ 12 w 911"/>
                  <a:gd name="T93" fmla="*/ 396 h 698"/>
                  <a:gd name="T94" fmla="*/ 3 w 911"/>
                  <a:gd name="T95" fmla="*/ 403 h 698"/>
                  <a:gd name="T96" fmla="*/ 0 w 911"/>
                  <a:gd name="T97" fmla="*/ 420 h 698"/>
                  <a:gd name="T98" fmla="*/ 3 w 911"/>
                  <a:gd name="T99" fmla="*/ 432 h 698"/>
                  <a:gd name="T100" fmla="*/ 50 w 911"/>
                  <a:gd name="T101" fmla="*/ 460 h 698"/>
                  <a:gd name="T102" fmla="*/ 18 w 911"/>
                  <a:gd name="T103" fmla="*/ 551 h 698"/>
                  <a:gd name="T104" fmla="*/ 13 w 911"/>
                  <a:gd name="T105" fmla="*/ 564 h 698"/>
                  <a:gd name="T106" fmla="*/ 16 w 911"/>
                  <a:gd name="T107" fmla="*/ 577 h 698"/>
                  <a:gd name="T108" fmla="*/ 22 w 911"/>
                  <a:gd name="T109" fmla="*/ 588 h 698"/>
                  <a:gd name="T110" fmla="*/ 76 w 911"/>
                  <a:gd name="T111" fmla="*/ 598 h 698"/>
                  <a:gd name="T112" fmla="*/ 76 w 911"/>
                  <a:gd name="T113" fmla="*/ 695 h 698"/>
                  <a:gd name="T114" fmla="*/ 129 w 911"/>
                  <a:gd name="T115" fmla="*/ 491 h 698"/>
                  <a:gd name="T116" fmla="*/ 202 w 911"/>
                  <a:gd name="T117" fmla="*/ 247 h 698"/>
                  <a:gd name="T118" fmla="*/ 455 w 911"/>
                  <a:gd name="T119" fmla="*/ 127 h 698"/>
                  <a:gd name="T120" fmla="*/ 719 w 911"/>
                  <a:gd name="T121" fmla="*/ 260 h 698"/>
                  <a:gd name="T122" fmla="*/ 780 w 911"/>
                  <a:gd name="T123" fmla="*/ 508 h 698"/>
                  <a:gd name="T124" fmla="*/ 749 w 911"/>
                  <a:gd name="T125" fmla="*/ 680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1" h="698">
                    <a:moveTo>
                      <a:pt x="768" y="654"/>
                    </a:moveTo>
                    <a:lnTo>
                      <a:pt x="768" y="654"/>
                    </a:lnTo>
                    <a:lnTo>
                      <a:pt x="777" y="656"/>
                    </a:lnTo>
                    <a:lnTo>
                      <a:pt x="789" y="660"/>
                    </a:lnTo>
                    <a:lnTo>
                      <a:pt x="805" y="663"/>
                    </a:lnTo>
                    <a:lnTo>
                      <a:pt x="826" y="664"/>
                    </a:lnTo>
                    <a:lnTo>
                      <a:pt x="826" y="664"/>
                    </a:lnTo>
                    <a:lnTo>
                      <a:pt x="843" y="665"/>
                    </a:lnTo>
                    <a:lnTo>
                      <a:pt x="853" y="664"/>
                    </a:lnTo>
                    <a:lnTo>
                      <a:pt x="853" y="664"/>
                    </a:lnTo>
                    <a:lnTo>
                      <a:pt x="853" y="664"/>
                    </a:lnTo>
                    <a:lnTo>
                      <a:pt x="853" y="664"/>
                    </a:lnTo>
                    <a:lnTo>
                      <a:pt x="857" y="663"/>
                    </a:lnTo>
                    <a:lnTo>
                      <a:pt x="857" y="663"/>
                    </a:lnTo>
                    <a:lnTo>
                      <a:pt x="857" y="663"/>
                    </a:lnTo>
                    <a:lnTo>
                      <a:pt x="857" y="663"/>
                    </a:lnTo>
                    <a:lnTo>
                      <a:pt x="860" y="663"/>
                    </a:lnTo>
                    <a:lnTo>
                      <a:pt x="860" y="663"/>
                    </a:lnTo>
                    <a:lnTo>
                      <a:pt x="860" y="661"/>
                    </a:lnTo>
                    <a:lnTo>
                      <a:pt x="860" y="661"/>
                    </a:lnTo>
                    <a:lnTo>
                      <a:pt x="861" y="661"/>
                    </a:lnTo>
                    <a:lnTo>
                      <a:pt x="861" y="661"/>
                    </a:lnTo>
                    <a:lnTo>
                      <a:pt x="862" y="660"/>
                    </a:lnTo>
                    <a:lnTo>
                      <a:pt x="862" y="660"/>
                    </a:lnTo>
                    <a:lnTo>
                      <a:pt x="863" y="659"/>
                    </a:lnTo>
                    <a:lnTo>
                      <a:pt x="863" y="659"/>
                    </a:lnTo>
                    <a:lnTo>
                      <a:pt x="863" y="659"/>
                    </a:lnTo>
                    <a:lnTo>
                      <a:pt x="863" y="659"/>
                    </a:lnTo>
                    <a:lnTo>
                      <a:pt x="865" y="656"/>
                    </a:lnTo>
                    <a:lnTo>
                      <a:pt x="865" y="656"/>
                    </a:lnTo>
                    <a:lnTo>
                      <a:pt x="866" y="656"/>
                    </a:lnTo>
                    <a:lnTo>
                      <a:pt x="866" y="656"/>
                    </a:lnTo>
                    <a:lnTo>
                      <a:pt x="866" y="655"/>
                    </a:lnTo>
                    <a:lnTo>
                      <a:pt x="866" y="655"/>
                    </a:lnTo>
                    <a:lnTo>
                      <a:pt x="867" y="654"/>
                    </a:lnTo>
                    <a:lnTo>
                      <a:pt x="867" y="654"/>
                    </a:lnTo>
                    <a:lnTo>
                      <a:pt x="867" y="653"/>
                    </a:lnTo>
                    <a:lnTo>
                      <a:pt x="867" y="653"/>
                    </a:lnTo>
                    <a:lnTo>
                      <a:pt x="868" y="651"/>
                    </a:lnTo>
                    <a:lnTo>
                      <a:pt x="868" y="651"/>
                    </a:lnTo>
                    <a:lnTo>
                      <a:pt x="870" y="649"/>
                    </a:lnTo>
                    <a:lnTo>
                      <a:pt x="870" y="649"/>
                    </a:lnTo>
                    <a:lnTo>
                      <a:pt x="871" y="645"/>
                    </a:lnTo>
                    <a:lnTo>
                      <a:pt x="871" y="645"/>
                    </a:lnTo>
                    <a:lnTo>
                      <a:pt x="871" y="645"/>
                    </a:lnTo>
                    <a:lnTo>
                      <a:pt x="871" y="645"/>
                    </a:lnTo>
                    <a:lnTo>
                      <a:pt x="872" y="643"/>
                    </a:lnTo>
                    <a:lnTo>
                      <a:pt x="872" y="643"/>
                    </a:lnTo>
                    <a:lnTo>
                      <a:pt x="872" y="641"/>
                    </a:lnTo>
                    <a:lnTo>
                      <a:pt x="872" y="641"/>
                    </a:lnTo>
                    <a:lnTo>
                      <a:pt x="874" y="640"/>
                    </a:lnTo>
                    <a:lnTo>
                      <a:pt x="874" y="640"/>
                    </a:lnTo>
                    <a:lnTo>
                      <a:pt x="874" y="639"/>
                    </a:lnTo>
                    <a:lnTo>
                      <a:pt x="874" y="639"/>
                    </a:lnTo>
                    <a:lnTo>
                      <a:pt x="874" y="638"/>
                    </a:lnTo>
                    <a:lnTo>
                      <a:pt x="874" y="638"/>
                    </a:lnTo>
                    <a:lnTo>
                      <a:pt x="874" y="636"/>
                    </a:lnTo>
                    <a:lnTo>
                      <a:pt x="874" y="636"/>
                    </a:lnTo>
                    <a:lnTo>
                      <a:pt x="874" y="635"/>
                    </a:lnTo>
                    <a:lnTo>
                      <a:pt x="874" y="635"/>
                    </a:lnTo>
                    <a:lnTo>
                      <a:pt x="874" y="634"/>
                    </a:lnTo>
                    <a:lnTo>
                      <a:pt x="874" y="634"/>
                    </a:lnTo>
                    <a:lnTo>
                      <a:pt x="874" y="632"/>
                    </a:lnTo>
                    <a:lnTo>
                      <a:pt x="874" y="632"/>
                    </a:lnTo>
                    <a:lnTo>
                      <a:pt x="874" y="631"/>
                    </a:lnTo>
                    <a:lnTo>
                      <a:pt x="874" y="631"/>
                    </a:lnTo>
                    <a:lnTo>
                      <a:pt x="872" y="630"/>
                    </a:lnTo>
                    <a:lnTo>
                      <a:pt x="872" y="630"/>
                    </a:lnTo>
                    <a:lnTo>
                      <a:pt x="872" y="629"/>
                    </a:lnTo>
                    <a:lnTo>
                      <a:pt x="872" y="629"/>
                    </a:lnTo>
                    <a:lnTo>
                      <a:pt x="871" y="626"/>
                    </a:lnTo>
                    <a:lnTo>
                      <a:pt x="871" y="626"/>
                    </a:lnTo>
                    <a:lnTo>
                      <a:pt x="871" y="626"/>
                    </a:lnTo>
                    <a:lnTo>
                      <a:pt x="871" y="626"/>
                    </a:lnTo>
                    <a:lnTo>
                      <a:pt x="871" y="626"/>
                    </a:lnTo>
                    <a:lnTo>
                      <a:pt x="865" y="617"/>
                    </a:lnTo>
                    <a:lnTo>
                      <a:pt x="853" y="605"/>
                    </a:lnTo>
                    <a:lnTo>
                      <a:pt x="853" y="605"/>
                    </a:lnTo>
                    <a:lnTo>
                      <a:pt x="840" y="591"/>
                    </a:lnTo>
                    <a:lnTo>
                      <a:pt x="827" y="580"/>
                    </a:lnTo>
                    <a:lnTo>
                      <a:pt x="816" y="572"/>
                    </a:lnTo>
                    <a:lnTo>
                      <a:pt x="808" y="567"/>
                    </a:lnTo>
                    <a:lnTo>
                      <a:pt x="808" y="567"/>
                    </a:lnTo>
                    <a:lnTo>
                      <a:pt x="812" y="552"/>
                    </a:lnTo>
                    <a:lnTo>
                      <a:pt x="812" y="552"/>
                    </a:lnTo>
                    <a:lnTo>
                      <a:pt x="817" y="536"/>
                    </a:lnTo>
                    <a:lnTo>
                      <a:pt x="817" y="536"/>
                    </a:lnTo>
                    <a:lnTo>
                      <a:pt x="826" y="536"/>
                    </a:lnTo>
                    <a:lnTo>
                      <a:pt x="838" y="533"/>
                    </a:lnTo>
                    <a:lnTo>
                      <a:pt x="856" y="530"/>
                    </a:lnTo>
                    <a:lnTo>
                      <a:pt x="875" y="525"/>
                    </a:lnTo>
                    <a:lnTo>
                      <a:pt x="875" y="525"/>
                    </a:lnTo>
                    <a:lnTo>
                      <a:pt x="891" y="519"/>
                    </a:lnTo>
                    <a:lnTo>
                      <a:pt x="901" y="515"/>
                    </a:lnTo>
                    <a:lnTo>
                      <a:pt x="901" y="515"/>
                    </a:lnTo>
                    <a:lnTo>
                      <a:pt x="901" y="515"/>
                    </a:lnTo>
                    <a:lnTo>
                      <a:pt x="901" y="515"/>
                    </a:lnTo>
                    <a:lnTo>
                      <a:pt x="904" y="514"/>
                    </a:lnTo>
                    <a:lnTo>
                      <a:pt x="904" y="514"/>
                    </a:lnTo>
                    <a:lnTo>
                      <a:pt x="904" y="514"/>
                    </a:lnTo>
                    <a:lnTo>
                      <a:pt x="904" y="514"/>
                    </a:lnTo>
                    <a:lnTo>
                      <a:pt x="906" y="512"/>
                    </a:lnTo>
                    <a:lnTo>
                      <a:pt x="906" y="512"/>
                    </a:lnTo>
                    <a:lnTo>
                      <a:pt x="906" y="512"/>
                    </a:lnTo>
                    <a:lnTo>
                      <a:pt x="906" y="512"/>
                    </a:lnTo>
                    <a:lnTo>
                      <a:pt x="908" y="510"/>
                    </a:lnTo>
                    <a:lnTo>
                      <a:pt x="908" y="510"/>
                    </a:lnTo>
                    <a:lnTo>
                      <a:pt x="908" y="509"/>
                    </a:lnTo>
                    <a:lnTo>
                      <a:pt x="908" y="509"/>
                    </a:lnTo>
                    <a:lnTo>
                      <a:pt x="909" y="508"/>
                    </a:lnTo>
                    <a:lnTo>
                      <a:pt x="909" y="508"/>
                    </a:lnTo>
                    <a:lnTo>
                      <a:pt x="909" y="508"/>
                    </a:lnTo>
                    <a:lnTo>
                      <a:pt x="909" y="508"/>
                    </a:lnTo>
                    <a:lnTo>
                      <a:pt x="909" y="505"/>
                    </a:lnTo>
                    <a:lnTo>
                      <a:pt x="909" y="505"/>
                    </a:lnTo>
                    <a:lnTo>
                      <a:pt x="909" y="504"/>
                    </a:lnTo>
                    <a:lnTo>
                      <a:pt x="909" y="504"/>
                    </a:lnTo>
                    <a:lnTo>
                      <a:pt x="910" y="503"/>
                    </a:lnTo>
                    <a:lnTo>
                      <a:pt x="910" y="503"/>
                    </a:lnTo>
                    <a:lnTo>
                      <a:pt x="910" y="501"/>
                    </a:lnTo>
                    <a:lnTo>
                      <a:pt x="910" y="501"/>
                    </a:lnTo>
                    <a:lnTo>
                      <a:pt x="910" y="499"/>
                    </a:lnTo>
                    <a:lnTo>
                      <a:pt x="910" y="499"/>
                    </a:lnTo>
                    <a:lnTo>
                      <a:pt x="910" y="498"/>
                    </a:lnTo>
                    <a:lnTo>
                      <a:pt x="910" y="498"/>
                    </a:lnTo>
                    <a:lnTo>
                      <a:pt x="910" y="495"/>
                    </a:lnTo>
                    <a:lnTo>
                      <a:pt x="910" y="495"/>
                    </a:lnTo>
                    <a:lnTo>
                      <a:pt x="910" y="491"/>
                    </a:lnTo>
                    <a:lnTo>
                      <a:pt x="910" y="491"/>
                    </a:lnTo>
                    <a:lnTo>
                      <a:pt x="911" y="491"/>
                    </a:lnTo>
                    <a:lnTo>
                      <a:pt x="911" y="491"/>
                    </a:lnTo>
                    <a:lnTo>
                      <a:pt x="911" y="489"/>
                    </a:lnTo>
                    <a:lnTo>
                      <a:pt x="911" y="489"/>
                    </a:lnTo>
                    <a:lnTo>
                      <a:pt x="911" y="488"/>
                    </a:lnTo>
                    <a:lnTo>
                      <a:pt x="911" y="488"/>
                    </a:lnTo>
                    <a:lnTo>
                      <a:pt x="911" y="486"/>
                    </a:lnTo>
                    <a:lnTo>
                      <a:pt x="911" y="486"/>
                    </a:lnTo>
                    <a:lnTo>
                      <a:pt x="911" y="485"/>
                    </a:lnTo>
                    <a:lnTo>
                      <a:pt x="911" y="485"/>
                    </a:lnTo>
                    <a:lnTo>
                      <a:pt x="910" y="483"/>
                    </a:lnTo>
                    <a:lnTo>
                      <a:pt x="910" y="483"/>
                    </a:lnTo>
                    <a:lnTo>
                      <a:pt x="910" y="483"/>
                    </a:lnTo>
                    <a:lnTo>
                      <a:pt x="910" y="483"/>
                    </a:lnTo>
                    <a:lnTo>
                      <a:pt x="910" y="481"/>
                    </a:lnTo>
                    <a:lnTo>
                      <a:pt x="910" y="481"/>
                    </a:lnTo>
                    <a:lnTo>
                      <a:pt x="910" y="480"/>
                    </a:lnTo>
                    <a:lnTo>
                      <a:pt x="910" y="480"/>
                    </a:lnTo>
                    <a:lnTo>
                      <a:pt x="909" y="479"/>
                    </a:lnTo>
                    <a:lnTo>
                      <a:pt x="909" y="479"/>
                    </a:lnTo>
                    <a:lnTo>
                      <a:pt x="909" y="478"/>
                    </a:lnTo>
                    <a:lnTo>
                      <a:pt x="909" y="478"/>
                    </a:lnTo>
                    <a:lnTo>
                      <a:pt x="908" y="476"/>
                    </a:lnTo>
                    <a:lnTo>
                      <a:pt x="908" y="476"/>
                    </a:lnTo>
                    <a:lnTo>
                      <a:pt x="906" y="476"/>
                    </a:lnTo>
                    <a:lnTo>
                      <a:pt x="906" y="476"/>
                    </a:lnTo>
                    <a:lnTo>
                      <a:pt x="905" y="474"/>
                    </a:lnTo>
                    <a:lnTo>
                      <a:pt x="905" y="474"/>
                    </a:lnTo>
                    <a:lnTo>
                      <a:pt x="904" y="474"/>
                    </a:lnTo>
                    <a:lnTo>
                      <a:pt x="904" y="474"/>
                    </a:lnTo>
                    <a:lnTo>
                      <a:pt x="895" y="467"/>
                    </a:lnTo>
                    <a:lnTo>
                      <a:pt x="881" y="460"/>
                    </a:lnTo>
                    <a:lnTo>
                      <a:pt x="881" y="460"/>
                    </a:lnTo>
                    <a:lnTo>
                      <a:pt x="862" y="451"/>
                    </a:lnTo>
                    <a:lnTo>
                      <a:pt x="847" y="445"/>
                    </a:lnTo>
                    <a:lnTo>
                      <a:pt x="833" y="441"/>
                    </a:lnTo>
                    <a:lnTo>
                      <a:pt x="824" y="440"/>
                    </a:lnTo>
                    <a:lnTo>
                      <a:pt x="824" y="440"/>
                    </a:lnTo>
                    <a:lnTo>
                      <a:pt x="822" y="407"/>
                    </a:lnTo>
                    <a:lnTo>
                      <a:pt x="822" y="407"/>
                    </a:lnTo>
                    <a:lnTo>
                      <a:pt x="831" y="403"/>
                    </a:lnTo>
                    <a:lnTo>
                      <a:pt x="842" y="398"/>
                    </a:lnTo>
                    <a:lnTo>
                      <a:pt x="857" y="389"/>
                    </a:lnTo>
                    <a:lnTo>
                      <a:pt x="874" y="377"/>
                    </a:lnTo>
                    <a:lnTo>
                      <a:pt x="874" y="377"/>
                    </a:lnTo>
                    <a:lnTo>
                      <a:pt x="886" y="367"/>
                    </a:lnTo>
                    <a:lnTo>
                      <a:pt x="894" y="360"/>
                    </a:lnTo>
                    <a:lnTo>
                      <a:pt x="894" y="360"/>
                    </a:lnTo>
                    <a:lnTo>
                      <a:pt x="894" y="360"/>
                    </a:lnTo>
                    <a:lnTo>
                      <a:pt x="894" y="360"/>
                    </a:lnTo>
                    <a:lnTo>
                      <a:pt x="895" y="359"/>
                    </a:lnTo>
                    <a:lnTo>
                      <a:pt x="895" y="359"/>
                    </a:lnTo>
                    <a:lnTo>
                      <a:pt x="897" y="354"/>
                    </a:lnTo>
                    <a:lnTo>
                      <a:pt x="897" y="354"/>
                    </a:lnTo>
                    <a:lnTo>
                      <a:pt x="897" y="354"/>
                    </a:lnTo>
                    <a:lnTo>
                      <a:pt x="897" y="354"/>
                    </a:lnTo>
                    <a:lnTo>
                      <a:pt x="899" y="353"/>
                    </a:lnTo>
                    <a:lnTo>
                      <a:pt x="899" y="353"/>
                    </a:lnTo>
                    <a:lnTo>
                      <a:pt x="899" y="352"/>
                    </a:lnTo>
                    <a:lnTo>
                      <a:pt x="899" y="352"/>
                    </a:lnTo>
                    <a:lnTo>
                      <a:pt x="899" y="350"/>
                    </a:lnTo>
                    <a:lnTo>
                      <a:pt x="899" y="350"/>
                    </a:lnTo>
                    <a:lnTo>
                      <a:pt x="899" y="349"/>
                    </a:lnTo>
                    <a:lnTo>
                      <a:pt x="899" y="349"/>
                    </a:lnTo>
                    <a:lnTo>
                      <a:pt x="899" y="347"/>
                    </a:lnTo>
                    <a:lnTo>
                      <a:pt x="899" y="347"/>
                    </a:lnTo>
                    <a:lnTo>
                      <a:pt x="899" y="347"/>
                    </a:lnTo>
                    <a:lnTo>
                      <a:pt x="899" y="347"/>
                    </a:lnTo>
                    <a:lnTo>
                      <a:pt x="899" y="344"/>
                    </a:lnTo>
                    <a:lnTo>
                      <a:pt x="899" y="344"/>
                    </a:lnTo>
                    <a:lnTo>
                      <a:pt x="899" y="344"/>
                    </a:lnTo>
                    <a:lnTo>
                      <a:pt x="899" y="344"/>
                    </a:lnTo>
                    <a:lnTo>
                      <a:pt x="897" y="342"/>
                    </a:lnTo>
                    <a:lnTo>
                      <a:pt x="897" y="342"/>
                    </a:lnTo>
                    <a:lnTo>
                      <a:pt x="897" y="340"/>
                    </a:lnTo>
                    <a:lnTo>
                      <a:pt x="897" y="340"/>
                    </a:lnTo>
                    <a:lnTo>
                      <a:pt x="896" y="338"/>
                    </a:lnTo>
                    <a:lnTo>
                      <a:pt x="896" y="338"/>
                    </a:lnTo>
                    <a:lnTo>
                      <a:pt x="896" y="334"/>
                    </a:lnTo>
                    <a:lnTo>
                      <a:pt x="896" y="334"/>
                    </a:lnTo>
                    <a:lnTo>
                      <a:pt x="895" y="334"/>
                    </a:lnTo>
                    <a:lnTo>
                      <a:pt x="895" y="334"/>
                    </a:lnTo>
                    <a:lnTo>
                      <a:pt x="895" y="331"/>
                    </a:lnTo>
                    <a:lnTo>
                      <a:pt x="895" y="331"/>
                    </a:lnTo>
                    <a:lnTo>
                      <a:pt x="895" y="330"/>
                    </a:lnTo>
                    <a:lnTo>
                      <a:pt x="895" y="330"/>
                    </a:lnTo>
                    <a:lnTo>
                      <a:pt x="894" y="329"/>
                    </a:lnTo>
                    <a:lnTo>
                      <a:pt x="894" y="329"/>
                    </a:lnTo>
                    <a:lnTo>
                      <a:pt x="894" y="328"/>
                    </a:lnTo>
                    <a:lnTo>
                      <a:pt x="894" y="328"/>
                    </a:lnTo>
                    <a:lnTo>
                      <a:pt x="892" y="326"/>
                    </a:lnTo>
                    <a:lnTo>
                      <a:pt x="892" y="326"/>
                    </a:lnTo>
                    <a:lnTo>
                      <a:pt x="892" y="325"/>
                    </a:lnTo>
                    <a:lnTo>
                      <a:pt x="892" y="325"/>
                    </a:lnTo>
                    <a:lnTo>
                      <a:pt x="891" y="324"/>
                    </a:lnTo>
                    <a:lnTo>
                      <a:pt x="891" y="324"/>
                    </a:lnTo>
                    <a:lnTo>
                      <a:pt x="891" y="324"/>
                    </a:lnTo>
                    <a:lnTo>
                      <a:pt x="891" y="324"/>
                    </a:lnTo>
                    <a:lnTo>
                      <a:pt x="890" y="323"/>
                    </a:lnTo>
                    <a:lnTo>
                      <a:pt x="890" y="323"/>
                    </a:lnTo>
                    <a:lnTo>
                      <a:pt x="889" y="321"/>
                    </a:lnTo>
                    <a:lnTo>
                      <a:pt x="889" y="321"/>
                    </a:lnTo>
                    <a:lnTo>
                      <a:pt x="886" y="320"/>
                    </a:lnTo>
                    <a:lnTo>
                      <a:pt x="886" y="320"/>
                    </a:lnTo>
                    <a:lnTo>
                      <a:pt x="886" y="320"/>
                    </a:lnTo>
                    <a:lnTo>
                      <a:pt x="886" y="320"/>
                    </a:lnTo>
                    <a:lnTo>
                      <a:pt x="884" y="319"/>
                    </a:lnTo>
                    <a:lnTo>
                      <a:pt x="884" y="319"/>
                    </a:lnTo>
                    <a:lnTo>
                      <a:pt x="884" y="319"/>
                    </a:lnTo>
                    <a:lnTo>
                      <a:pt x="884" y="319"/>
                    </a:lnTo>
                    <a:lnTo>
                      <a:pt x="884" y="319"/>
                    </a:lnTo>
                    <a:lnTo>
                      <a:pt x="884" y="319"/>
                    </a:lnTo>
                    <a:lnTo>
                      <a:pt x="872" y="316"/>
                    </a:lnTo>
                    <a:lnTo>
                      <a:pt x="857" y="314"/>
                    </a:lnTo>
                    <a:lnTo>
                      <a:pt x="857" y="314"/>
                    </a:lnTo>
                    <a:lnTo>
                      <a:pt x="836" y="313"/>
                    </a:lnTo>
                    <a:lnTo>
                      <a:pt x="819" y="313"/>
                    </a:lnTo>
                    <a:lnTo>
                      <a:pt x="805" y="313"/>
                    </a:lnTo>
                    <a:lnTo>
                      <a:pt x="797" y="314"/>
                    </a:lnTo>
                    <a:lnTo>
                      <a:pt x="797" y="314"/>
                    </a:lnTo>
                    <a:lnTo>
                      <a:pt x="783" y="286"/>
                    </a:lnTo>
                    <a:lnTo>
                      <a:pt x="783" y="286"/>
                    </a:lnTo>
                    <a:lnTo>
                      <a:pt x="790" y="279"/>
                    </a:lnTo>
                    <a:lnTo>
                      <a:pt x="799" y="270"/>
                    </a:lnTo>
                    <a:lnTo>
                      <a:pt x="809" y="256"/>
                    </a:lnTo>
                    <a:lnTo>
                      <a:pt x="822" y="239"/>
                    </a:lnTo>
                    <a:lnTo>
                      <a:pt x="822" y="239"/>
                    </a:lnTo>
                    <a:lnTo>
                      <a:pt x="829" y="226"/>
                    </a:lnTo>
                    <a:lnTo>
                      <a:pt x="834" y="216"/>
                    </a:lnTo>
                    <a:lnTo>
                      <a:pt x="834" y="216"/>
                    </a:lnTo>
                    <a:lnTo>
                      <a:pt x="834" y="216"/>
                    </a:lnTo>
                    <a:lnTo>
                      <a:pt x="834" y="216"/>
                    </a:lnTo>
                    <a:lnTo>
                      <a:pt x="834" y="216"/>
                    </a:lnTo>
                    <a:lnTo>
                      <a:pt x="836" y="213"/>
                    </a:lnTo>
                    <a:lnTo>
                      <a:pt x="836" y="213"/>
                    </a:lnTo>
                    <a:lnTo>
                      <a:pt x="836" y="213"/>
                    </a:lnTo>
                    <a:lnTo>
                      <a:pt x="836" y="213"/>
                    </a:lnTo>
                    <a:lnTo>
                      <a:pt x="837" y="209"/>
                    </a:lnTo>
                    <a:lnTo>
                      <a:pt x="837" y="209"/>
                    </a:lnTo>
                    <a:lnTo>
                      <a:pt x="837" y="209"/>
                    </a:lnTo>
                    <a:lnTo>
                      <a:pt x="837" y="209"/>
                    </a:lnTo>
                    <a:lnTo>
                      <a:pt x="837" y="207"/>
                    </a:lnTo>
                    <a:lnTo>
                      <a:pt x="837" y="207"/>
                    </a:lnTo>
                    <a:lnTo>
                      <a:pt x="837" y="207"/>
                    </a:lnTo>
                    <a:lnTo>
                      <a:pt x="837" y="207"/>
                    </a:lnTo>
                    <a:lnTo>
                      <a:pt x="836" y="205"/>
                    </a:lnTo>
                    <a:lnTo>
                      <a:pt x="836" y="205"/>
                    </a:lnTo>
                    <a:lnTo>
                      <a:pt x="836" y="204"/>
                    </a:lnTo>
                    <a:lnTo>
                      <a:pt x="836" y="204"/>
                    </a:lnTo>
                    <a:lnTo>
                      <a:pt x="834" y="202"/>
                    </a:lnTo>
                    <a:lnTo>
                      <a:pt x="834" y="202"/>
                    </a:lnTo>
                    <a:lnTo>
                      <a:pt x="834" y="202"/>
                    </a:lnTo>
                    <a:lnTo>
                      <a:pt x="834" y="202"/>
                    </a:lnTo>
                    <a:lnTo>
                      <a:pt x="833" y="200"/>
                    </a:lnTo>
                    <a:lnTo>
                      <a:pt x="833" y="200"/>
                    </a:lnTo>
                    <a:lnTo>
                      <a:pt x="833" y="199"/>
                    </a:lnTo>
                    <a:lnTo>
                      <a:pt x="833" y="199"/>
                    </a:lnTo>
                    <a:lnTo>
                      <a:pt x="832" y="197"/>
                    </a:lnTo>
                    <a:lnTo>
                      <a:pt x="832" y="197"/>
                    </a:lnTo>
                    <a:lnTo>
                      <a:pt x="832" y="197"/>
                    </a:lnTo>
                    <a:lnTo>
                      <a:pt x="832" y="197"/>
                    </a:lnTo>
                    <a:lnTo>
                      <a:pt x="829" y="194"/>
                    </a:lnTo>
                    <a:lnTo>
                      <a:pt x="829" y="194"/>
                    </a:lnTo>
                    <a:lnTo>
                      <a:pt x="828" y="192"/>
                    </a:lnTo>
                    <a:lnTo>
                      <a:pt x="828" y="192"/>
                    </a:lnTo>
                    <a:lnTo>
                      <a:pt x="827" y="190"/>
                    </a:lnTo>
                    <a:lnTo>
                      <a:pt x="827" y="190"/>
                    </a:lnTo>
                    <a:lnTo>
                      <a:pt x="826" y="189"/>
                    </a:lnTo>
                    <a:lnTo>
                      <a:pt x="826" y="189"/>
                    </a:lnTo>
                    <a:lnTo>
                      <a:pt x="826" y="188"/>
                    </a:lnTo>
                    <a:lnTo>
                      <a:pt x="826" y="188"/>
                    </a:lnTo>
                    <a:lnTo>
                      <a:pt x="824" y="187"/>
                    </a:lnTo>
                    <a:lnTo>
                      <a:pt x="824" y="187"/>
                    </a:lnTo>
                    <a:lnTo>
                      <a:pt x="823" y="185"/>
                    </a:lnTo>
                    <a:lnTo>
                      <a:pt x="823" y="185"/>
                    </a:lnTo>
                    <a:lnTo>
                      <a:pt x="822" y="184"/>
                    </a:lnTo>
                    <a:lnTo>
                      <a:pt x="822" y="184"/>
                    </a:lnTo>
                    <a:lnTo>
                      <a:pt x="822" y="184"/>
                    </a:lnTo>
                    <a:lnTo>
                      <a:pt x="822" y="184"/>
                    </a:lnTo>
                    <a:lnTo>
                      <a:pt x="819" y="183"/>
                    </a:lnTo>
                    <a:lnTo>
                      <a:pt x="819" y="183"/>
                    </a:lnTo>
                    <a:lnTo>
                      <a:pt x="819" y="183"/>
                    </a:lnTo>
                    <a:lnTo>
                      <a:pt x="819" y="183"/>
                    </a:lnTo>
                    <a:lnTo>
                      <a:pt x="818" y="182"/>
                    </a:lnTo>
                    <a:lnTo>
                      <a:pt x="818" y="182"/>
                    </a:lnTo>
                    <a:lnTo>
                      <a:pt x="817" y="182"/>
                    </a:lnTo>
                    <a:lnTo>
                      <a:pt x="817" y="182"/>
                    </a:lnTo>
                    <a:lnTo>
                      <a:pt x="814" y="182"/>
                    </a:lnTo>
                    <a:lnTo>
                      <a:pt x="814" y="182"/>
                    </a:lnTo>
                    <a:lnTo>
                      <a:pt x="813" y="182"/>
                    </a:lnTo>
                    <a:lnTo>
                      <a:pt x="813" y="182"/>
                    </a:lnTo>
                    <a:lnTo>
                      <a:pt x="811" y="182"/>
                    </a:lnTo>
                    <a:lnTo>
                      <a:pt x="811" y="182"/>
                    </a:lnTo>
                    <a:lnTo>
                      <a:pt x="811" y="182"/>
                    </a:lnTo>
                    <a:lnTo>
                      <a:pt x="811" y="182"/>
                    </a:lnTo>
                    <a:lnTo>
                      <a:pt x="811" y="182"/>
                    </a:lnTo>
                    <a:lnTo>
                      <a:pt x="799" y="183"/>
                    </a:lnTo>
                    <a:lnTo>
                      <a:pt x="784" y="185"/>
                    </a:lnTo>
                    <a:lnTo>
                      <a:pt x="784" y="185"/>
                    </a:lnTo>
                    <a:lnTo>
                      <a:pt x="764" y="192"/>
                    </a:lnTo>
                    <a:lnTo>
                      <a:pt x="748" y="197"/>
                    </a:lnTo>
                    <a:lnTo>
                      <a:pt x="736" y="202"/>
                    </a:lnTo>
                    <a:lnTo>
                      <a:pt x="727" y="207"/>
                    </a:lnTo>
                    <a:lnTo>
                      <a:pt x="727" y="207"/>
                    </a:lnTo>
                    <a:lnTo>
                      <a:pt x="705" y="184"/>
                    </a:lnTo>
                    <a:lnTo>
                      <a:pt x="705" y="184"/>
                    </a:lnTo>
                    <a:lnTo>
                      <a:pt x="710" y="175"/>
                    </a:lnTo>
                    <a:lnTo>
                      <a:pt x="715" y="164"/>
                    </a:lnTo>
                    <a:lnTo>
                      <a:pt x="720" y="148"/>
                    </a:lnTo>
                    <a:lnTo>
                      <a:pt x="726" y="127"/>
                    </a:lnTo>
                    <a:lnTo>
                      <a:pt x="726" y="127"/>
                    </a:lnTo>
                    <a:lnTo>
                      <a:pt x="729" y="111"/>
                    </a:lnTo>
                    <a:lnTo>
                      <a:pt x="730" y="101"/>
                    </a:lnTo>
                    <a:lnTo>
                      <a:pt x="730" y="101"/>
                    </a:lnTo>
                    <a:lnTo>
                      <a:pt x="730" y="101"/>
                    </a:lnTo>
                    <a:lnTo>
                      <a:pt x="730" y="101"/>
                    </a:lnTo>
                    <a:lnTo>
                      <a:pt x="730" y="101"/>
                    </a:lnTo>
                    <a:lnTo>
                      <a:pt x="730" y="101"/>
                    </a:lnTo>
                    <a:lnTo>
                      <a:pt x="730" y="98"/>
                    </a:lnTo>
                    <a:lnTo>
                      <a:pt x="730" y="98"/>
                    </a:lnTo>
                    <a:lnTo>
                      <a:pt x="730" y="97"/>
                    </a:lnTo>
                    <a:lnTo>
                      <a:pt x="730" y="97"/>
                    </a:lnTo>
                    <a:lnTo>
                      <a:pt x="730" y="95"/>
                    </a:lnTo>
                    <a:lnTo>
                      <a:pt x="730" y="95"/>
                    </a:lnTo>
                    <a:lnTo>
                      <a:pt x="730" y="93"/>
                    </a:lnTo>
                    <a:lnTo>
                      <a:pt x="730" y="93"/>
                    </a:lnTo>
                    <a:lnTo>
                      <a:pt x="729" y="92"/>
                    </a:lnTo>
                    <a:lnTo>
                      <a:pt x="729" y="92"/>
                    </a:lnTo>
                    <a:lnTo>
                      <a:pt x="729" y="91"/>
                    </a:lnTo>
                    <a:lnTo>
                      <a:pt x="729" y="91"/>
                    </a:lnTo>
                    <a:lnTo>
                      <a:pt x="727" y="90"/>
                    </a:lnTo>
                    <a:lnTo>
                      <a:pt x="727" y="90"/>
                    </a:lnTo>
                    <a:lnTo>
                      <a:pt x="727" y="90"/>
                    </a:lnTo>
                    <a:lnTo>
                      <a:pt x="727" y="90"/>
                    </a:lnTo>
                    <a:lnTo>
                      <a:pt x="726" y="88"/>
                    </a:lnTo>
                    <a:lnTo>
                      <a:pt x="726" y="88"/>
                    </a:lnTo>
                    <a:lnTo>
                      <a:pt x="725" y="87"/>
                    </a:lnTo>
                    <a:lnTo>
                      <a:pt x="725" y="87"/>
                    </a:lnTo>
                    <a:lnTo>
                      <a:pt x="724" y="86"/>
                    </a:lnTo>
                    <a:lnTo>
                      <a:pt x="724" y="86"/>
                    </a:lnTo>
                    <a:lnTo>
                      <a:pt x="722" y="86"/>
                    </a:lnTo>
                    <a:lnTo>
                      <a:pt x="722" y="86"/>
                    </a:lnTo>
                    <a:lnTo>
                      <a:pt x="721" y="85"/>
                    </a:lnTo>
                    <a:lnTo>
                      <a:pt x="721" y="85"/>
                    </a:lnTo>
                    <a:lnTo>
                      <a:pt x="720" y="83"/>
                    </a:lnTo>
                    <a:lnTo>
                      <a:pt x="720" y="83"/>
                    </a:lnTo>
                    <a:lnTo>
                      <a:pt x="717" y="82"/>
                    </a:lnTo>
                    <a:lnTo>
                      <a:pt x="717" y="82"/>
                    </a:lnTo>
                    <a:lnTo>
                      <a:pt x="715" y="80"/>
                    </a:lnTo>
                    <a:lnTo>
                      <a:pt x="715" y="80"/>
                    </a:lnTo>
                    <a:lnTo>
                      <a:pt x="714" y="80"/>
                    </a:lnTo>
                    <a:lnTo>
                      <a:pt x="714" y="80"/>
                    </a:lnTo>
                    <a:lnTo>
                      <a:pt x="712" y="78"/>
                    </a:lnTo>
                    <a:lnTo>
                      <a:pt x="712" y="78"/>
                    </a:lnTo>
                    <a:lnTo>
                      <a:pt x="711" y="78"/>
                    </a:lnTo>
                    <a:lnTo>
                      <a:pt x="711" y="78"/>
                    </a:lnTo>
                    <a:lnTo>
                      <a:pt x="710" y="77"/>
                    </a:lnTo>
                    <a:lnTo>
                      <a:pt x="710" y="77"/>
                    </a:lnTo>
                    <a:lnTo>
                      <a:pt x="710" y="76"/>
                    </a:lnTo>
                    <a:lnTo>
                      <a:pt x="710" y="76"/>
                    </a:lnTo>
                    <a:lnTo>
                      <a:pt x="707" y="76"/>
                    </a:lnTo>
                    <a:lnTo>
                      <a:pt x="707" y="76"/>
                    </a:lnTo>
                    <a:lnTo>
                      <a:pt x="706" y="76"/>
                    </a:lnTo>
                    <a:lnTo>
                      <a:pt x="706" y="76"/>
                    </a:lnTo>
                    <a:lnTo>
                      <a:pt x="705" y="74"/>
                    </a:lnTo>
                    <a:lnTo>
                      <a:pt x="705" y="74"/>
                    </a:lnTo>
                    <a:lnTo>
                      <a:pt x="703" y="74"/>
                    </a:lnTo>
                    <a:lnTo>
                      <a:pt x="703" y="74"/>
                    </a:lnTo>
                    <a:lnTo>
                      <a:pt x="702" y="74"/>
                    </a:lnTo>
                    <a:lnTo>
                      <a:pt x="702" y="74"/>
                    </a:lnTo>
                    <a:lnTo>
                      <a:pt x="701" y="74"/>
                    </a:lnTo>
                    <a:lnTo>
                      <a:pt x="701" y="74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8" y="76"/>
                    </a:lnTo>
                    <a:lnTo>
                      <a:pt x="696" y="76"/>
                    </a:lnTo>
                    <a:lnTo>
                      <a:pt x="696" y="76"/>
                    </a:lnTo>
                    <a:lnTo>
                      <a:pt x="695" y="77"/>
                    </a:lnTo>
                    <a:lnTo>
                      <a:pt x="695" y="77"/>
                    </a:lnTo>
                    <a:lnTo>
                      <a:pt x="695" y="77"/>
                    </a:lnTo>
                    <a:lnTo>
                      <a:pt x="695" y="77"/>
                    </a:lnTo>
                    <a:lnTo>
                      <a:pt x="686" y="81"/>
                    </a:lnTo>
                    <a:lnTo>
                      <a:pt x="672" y="90"/>
                    </a:lnTo>
                    <a:lnTo>
                      <a:pt x="672" y="90"/>
                    </a:lnTo>
                    <a:lnTo>
                      <a:pt x="656" y="102"/>
                    </a:lnTo>
                    <a:lnTo>
                      <a:pt x="642" y="112"/>
                    </a:lnTo>
                    <a:lnTo>
                      <a:pt x="632" y="122"/>
                    </a:lnTo>
                    <a:lnTo>
                      <a:pt x="625" y="129"/>
                    </a:lnTo>
                    <a:lnTo>
                      <a:pt x="625" y="129"/>
                    </a:lnTo>
                    <a:lnTo>
                      <a:pt x="598" y="116"/>
                    </a:lnTo>
                    <a:lnTo>
                      <a:pt x="598" y="116"/>
                    </a:lnTo>
                    <a:lnTo>
                      <a:pt x="598" y="106"/>
                    </a:lnTo>
                    <a:lnTo>
                      <a:pt x="599" y="93"/>
                    </a:lnTo>
                    <a:lnTo>
                      <a:pt x="599" y="76"/>
                    </a:lnTo>
                    <a:lnTo>
                      <a:pt x="596" y="54"/>
                    </a:lnTo>
                    <a:lnTo>
                      <a:pt x="596" y="54"/>
                    </a:lnTo>
                    <a:lnTo>
                      <a:pt x="595" y="39"/>
                    </a:lnTo>
                    <a:lnTo>
                      <a:pt x="593" y="29"/>
                    </a:lnTo>
                    <a:lnTo>
                      <a:pt x="593" y="29"/>
                    </a:lnTo>
                    <a:lnTo>
                      <a:pt x="593" y="29"/>
                    </a:lnTo>
                    <a:lnTo>
                      <a:pt x="593" y="28"/>
                    </a:lnTo>
                    <a:lnTo>
                      <a:pt x="593" y="28"/>
                    </a:lnTo>
                    <a:lnTo>
                      <a:pt x="591" y="27"/>
                    </a:lnTo>
                    <a:lnTo>
                      <a:pt x="591" y="27"/>
                    </a:lnTo>
                    <a:lnTo>
                      <a:pt x="591" y="25"/>
                    </a:lnTo>
                    <a:lnTo>
                      <a:pt x="591" y="25"/>
                    </a:lnTo>
                    <a:lnTo>
                      <a:pt x="590" y="23"/>
                    </a:lnTo>
                    <a:lnTo>
                      <a:pt x="590" y="23"/>
                    </a:lnTo>
                    <a:lnTo>
                      <a:pt x="590" y="23"/>
                    </a:lnTo>
                    <a:lnTo>
                      <a:pt x="588" y="20"/>
                    </a:lnTo>
                    <a:lnTo>
                      <a:pt x="588" y="20"/>
                    </a:lnTo>
                    <a:lnTo>
                      <a:pt x="588" y="20"/>
                    </a:lnTo>
                    <a:lnTo>
                      <a:pt x="588" y="20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6" y="19"/>
                    </a:lnTo>
                    <a:lnTo>
                      <a:pt x="581" y="17"/>
                    </a:lnTo>
                    <a:lnTo>
                      <a:pt x="581" y="17"/>
                    </a:lnTo>
                    <a:lnTo>
                      <a:pt x="580" y="17"/>
                    </a:lnTo>
                    <a:lnTo>
                      <a:pt x="580" y="17"/>
                    </a:lnTo>
                    <a:lnTo>
                      <a:pt x="577" y="15"/>
                    </a:lnTo>
                    <a:lnTo>
                      <a:pt x="577" y="15"/>
                    </a:lnTo>
                    <a:lnTo>
                      <a:pt x="577" y="15"/>
                    </a:lnTo>
                    <a:lnTo>
                      <a:pt x="577" y="15"/>
                    </a:lnTo>
                    <a:lnTo>
                      <a:pt x="574" y="15"/>
                    </a:lnTo>
                    <a:lnTo>
                      <a:pt x="574" y="15"/>
                    </a:lnTo>
                    <a:lnTo>
                      <a:pt x="571" y="14"/>
                    </a:lnTo>
                    <a:lnTo>
                      <a:pt x="571" y="14"/>
                    </a:lnTo>
                    <a:lnTo>
                      <a:pt x="570" y="14"/>
                    </a:lnTo>
                    <a:lnTo>
                      <a:pt x="570" y="14"/>
                    </a:lnTo>
                    <a:lnTo>
                      <a:pt x="567" y="13"/>
                    </a:lnTo>
                    <a:lnTo>
                      <a:pt x="567" y="13"/>
                    </a:lnTo>
                    <a:lnTo>
                      <a:pt x="567" y="13"/>
                    </a:lnTo>
                    <a:lnTo>
                      <a:pt x="567" y="13"/>
                    </a:lnTo>
                    <a:lnTo>
                      <a:pt x="561" y="13"/>
                    </a:lnTo>
                    <a:lnTo>
                      <a:pt x="561" y="13"/>
                    </a:lnTo>
                    <a:lnTo>
                      <a:pt x="561" y="13"/>
                    </a:lnTo>
                    <a:lnTo>
                      <a:pt x="561" y="13"/>
                    </a:lnTo>
                    <a:lnTo>
                      <a:pt x="560" y="13"/>
                    </a:lnTo>
                    <a:lnTo>
                      <a:pt x="560" y="13"/>
                    </a:lnTo>
                    <a:lnTo>
                      <a:pt x="559" y="13"/>
                    </a:lnTo>
                    <a:lnTo>
                      <a:pt x="559" y="13"/>
                    </a:lnTo>
                    <a:lnTo>
                      <a:pt x="554" y="15"/>
                    </a:lnTo>
                    <a:lnTo>
                      <a:pt x="554" y="15"/>
                    </a:lnTo>
                    <a:lnTo>
                      <a:pt x="554" y="15"/>
                    </a:lnTo>
                    <a:lnTo>
                      <a:pt x="554" y="15"/>
                    </a:lnTo>
                    <a:lnTo>
                      <a:pt x="551" y="18"/>
                    </a:lnTo>
                    <a:lnTo>
                      <a:pt x="551" y="18"/>
                    </a:lnTo>
                    <a:lnTo>
                      <a:pt x="551" y="18"/>
                    </a:lnTo>
                    <a:lnTo>
                      <a:pt x="551" y="18"/>
                    </a:lnTo>
                    <a:lnTo>
                      <a:pt x="551" y="18"/>
                    </a:lnTo>
                    <a:lnTo>
                      <a:pt x="551" y="18"/>
                    </a:lnTo>
                    <a:lnTo>
                      <a:pt x="543" y="25"/>
                    </a:lnTo>
                    <a:lnTo>
                      <a:pt x="533" y="38"/>
                    </a:lnTo>
                    <a:lnTo>
                      <a:pt x="533" y="38"/>
                    </a:lnTo>
                    <a:lnTo>
                      <a:pt x="522" y="56"/>
                    </a:lnTo>
                    <a:lnTo>
                      <a:pt x="513" y="71"/>
                    </a:lnTo>
                    <a:lnTo>
                      <a:pt x="507" y="82"/>
                    </a:lnTo>
                    <a:lnTo>
                      <a:pt x="503" y="91"/>
                    </a:lnTo>
                    <a:lnTo>
                      <a:pt x="503" y="91"/>
                    </a:lnTo>
                    <a:lnTo>
                      <a:pt x="473" y="88"/>
                    </a:lnTo>
                    <a:lnTo>
                      <a:pt x="473" y="88"/>
                    </a:lnTo>
                    <a:lnTo>
                      <a:pt x="470" y="78"/>
                    </a:lnTo>
                    <a:lnTo>
                      <a:pt x="467" y="66"/>
                    </a:lnTo>
                    <a:lnTo>
                      <a:pt x="460" y="49"/>
                    </a:lnTo>
                    <a:lnTo>
                      <a:pt x="451" y="30"/>
                    </a:lnTo>
                    <a:lnTo>
                      <a:pt x="451" y="30"/>
                    </a:lnTo>
                    <a:lnTo>
                      <a:pt x="444" y="17"/>
                    </a:lnTo>
                    <a:lnTo>
                      <a:pt x="439" y="8"/>
                    </a:lnTo>
                    <a:lnTo>
                      <a:pt x="439" y="8"/>
                    </a:lnTo>
                    <a:lnTo>
                      <a:pt x="439" y="8"/>
                    </a:lnTo>
                    <a:lnTo>
                      <a:pt x="438" y="8"/>
                    </a:lnTo>
                    <a:lnTo>
                      <a:pt x="438" y="8"/>
                    </a:lnTo>
                    <a:lnTo>
                      <a:pt x="436" y="5"/>
                    </a:lnTo>
                    <a:lnTo>
                      <a:pt x="436" y="5"/>
                    </a:lnTo>
                    <a:lnTo>
                      <a:pt x="435" y="5"/>
                    </a:lnTo>
                    <a:lnTo>
                      <a:pt x="435" y="5"/>
                    </a:lnTo>
                    <a:lnTo>
                      <a:pt x="434" y="3"/>
                    </a:lnTo>
                    <a:lnTo>
                      <a:pt x="434" y="3"/>
                    </a:lnTo>
                    <a:lnTo>
                      <a:pt x="431" y="1"/>
                    </a:lnTo>
                    <a:lnTo>
                      <a:pt x="431" y="1"/>
                    </a:lnTo>
                    <a:lnTo>
                      <a:pt x="431" y="1"/>
                    </a:lnTo>
                    <a:lnTo>
                      <a:pt x="431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29" y="1"/>
                    </a:lnTo>
                    <a:lnTo>
                      <a:pt x="424" y="0"/>
                    </a:lnTo>
                    <a:lnTo>
                      <a:pt x="424" y="0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20" y="0"/>
                    </a:lnTo>
                    <a:lnTo>
                      <a:pt x="420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416" y="1"/>
                    </a:lnTo>
                    <a:lnTo>
                      <a:pt x="416" y="1"/>
                    </a:lnTo>
                    <a:lnTo>
                      <a:pt x="412" y="1"/>
                    </a:lnTo>
                    <a:lnTo>
                      <a:pt x="412" y="1"/>
                    </a:lnTo>
                    <a:lnTo>
                      <a:pt x="411" y="1"/>
                    </a:lnTo>
                    <a:lnTo>
                      <a:pt x="411" y="1"/>
                    </a:lnTo>
                    <a:lnTo>
                      <a:pt x="410" y="1"/>
                    </a:lnTo>
                    <a:lnTo>
                      <a:pt x="410" y="1"/>
                    </a:lnTo>
                    <a:lnTo>
                      <a:pt x="409" y="1"/>
                    </a:lnTo>
                    <a:lnTo>
                      <a:pt x="409" y="1"/>
                    </a:lnTo>
                    <a:lnTo>
                      <a:pt x="406" y="3"/>
                    </a:lnTo>
                    <a:lnTo>
                      <a:pt x="406" y="3"/>
                    </a:lnTo>
                    <a:lnTo>
                      <a:pt x="406" y="3"/>
                    </a:lnTo>
                    <a:lnTo>
                      <a:pt x="406" y="3"/>
                    </a:lnTo>
                    <a:lnTo>
                      <a:pt x="404" y="3"/>
                    </a:lnTo>
                    <a:lnTo>
                      <a:pt x="404" y="3"/>
                    </a:lnTo>
                    <a:lnTo>
                      <a:pt x="404" y="3"/>
                    </a:lnTo>
                    <a:lnTo>
                      <a:pt x="404" y="3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1" y="4"/>
                    </a:lnTo>
                    <a:lnTo>
                      <a:pt x="400" y="6"/>
                    </a:lnTo>
                    <a:lnTo>
                      <a:pt x="400" y="6"/>
                    </a:lnTo>
                    <a:lnTo>
                      <a:pt x="399" y="6"/>
                    </a:lnTo>
                    <a:lnTo>
                      <a:pt x="399" y="6"/>
                    </a:lnTo>
                    <a:lnTo>
                      <a:pt x="397" y="8"/>
                    </a:lnTo>
                    <a:lnTo>
                      <a:pt x="397" y="8"/>
                    </a:lnTo>
                    <a:lnTo>
                      <a:pt x="397" y="9"/>
                    </a:lnTo>
                    <a:lnTo>
                      <a:pt x="397" y="9"/>
                    </a:lnTo>
                    <a:lnTo>
                      <a:pt x="396" y="11"/>
                    </a:lnTo>
                    <a:lnTo>
                      <a:pt x="396" y="11"/>
                    </a:lnTo>
                    <a:lnTo>
                      <a:pt x="395" y="11"/>
                    </a:lnTo>
                    <a:lnTo>
                      <a:pt x="395" y="11"/>
                    </a:lnTo>
                    <a:lnTo>
                      <a:pt x="395" y="11"/>
                    </a:lnTo>
                    <a:lnTo>
                      <a:pt x="395" y="11"/>
                    </a:lnTo>
                    <a:lnTo>
                      <a:pt x="391" y="22"/>
                    </a:lnTo>
                    <a:lnTo>
                      <a:pt x="386" y="37"/>
                    </a:lnTo>
                    <a:lnTo>
                      <a:pt x="386" y="37"/>
                    </a:lnTo>
                    <a:lnTo>
                      <a:pt x="381" y="57"/>
                    </a:lnTo>
                    <a:lnTo>
                      <a:pt x="377" y="73"/>
                    </a:lnTo>
                    <a:lnTo>
                      <a:pt x="376" y="87"/>
                    </a:lnTo>
                    <a:lnTo>
                      <a:pt x="376" y="96"/>
                    </a:lnTo>
                    <a:lnTo>
                      <a:pt x="376" y="96"/>
                    </a:lnTo>
                    <a:lnTo>
                      <a:pt x="346" y="105"/>
                    </a:lnTo>
                    <a:lnTo>
                      <a:pt x="346" y="105"/>
                    </a:lnTo>
                    <a:lnTo>
                      <a:pt x="341" y="97"/>
                    </a:lnTo>
                    <a:lnTo>
                      <a:pt x="333" y="86"/>
                    </a:lnTo>
                    <a:lnTo>
                      <a:pt x="322" y="73"/>
                    </a:lnTo>
                    <a:lnTo>
                      <a:pt x="307" y="58"/>
                    </a:lnTo>
                    <a:lnTo>
                      <a:pt x="307" y="58"/>
                    </a:lnTo>
                    <a:lnTo>
                      <a:pt x="295" y="48"/>
                    </a:lnTo>
                    <a:lnTo>
                      <a:pt x="286" y="42"/>
                    </a:lnTo>
                    <a:lnTo>
                      <a:pt x="286" y="42"/>
                    </a:lnTo>
                    <a:lnTo>
                      <a:pt x="286" y="40"/>
                    </a:lnTo>
                    <a:lnTo>
                      <a:pt x="286" y="40"/>
                    </a:lnTo>
                    <a:lnTo>
                      <a:pt x="284" y="39"/>
                    </a:lnTo>
                    <a:lnTo>
                      <a:pt x="284" y="39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78" y="38"/>
                    </a:lnTo>
                    <a:lnTo>
                      <a:pt x="278" y="38"/>
                    </a:lnTo>
                    <a:lnTo>
                      <a:pt x="278" y="38"/>
                    </a:lnTo>
                    <a:lnTo>
                      <a:pt x="278" y="38"/>
                    </a:lnTo>
                    <a:lnTo>
                      <a:pt x="275" y="38"/>
                    </a:lnTo>
                    <a:lnTo>
                      <a:pt x="275" y="38"/>
                    </a:lnTo>
                    <a:lnTo>
                      <a:pt x="275" y="38"/>
                    </a:lnTo>
                    <a:lnTo>
                      <a:pt x="275" y="38"/>
                    </a:lnTo>
                    <a:lnTo>
                      <a:pt x="270" y="39"/>
                    </a:lnTo>
                    <a:lnTo>
                      <a:pt x="270" y="39"/>
                    </a:lnTo>
                    <a:lnTo>
                      <a:pt x="269" y="39"/>
                    </a:lnTo>
                    <a:lnTo>
                      <a:pt x="269" y="39"/>
                    </a:lnTo>
                    <a:lnTo>
                      <a:pt x="266" y="40"/>
                    </a:lnTo>
                    <a:lnTo>
                      <a:pt x="266" y="40"/>
                    </a:lnTo>
                    <a:lnTo>
                      <a:pt x="266" y="40"/>
                    </a:lnTo>
                    <a:lnTo>
                      <a:pt x="266" y="40"/>
                    </a:lnTo>
                    <a:lnTo>
                      <a:pt x="262" y="42"/>
                    </a:lnTo>
                    <a:lnTo>
                      <a:pt x="262" y="42"/>
                    </a:lnTo>
                    <a:lnTo>
                      <a:pt x="260" y="43"/>
                    </a:lnTo>
                    <a:lnTo>
                      <a:pt x="260" y="43"/>
                    </a:lnTo>
                    <a:lnTo>
                      <a:pt x="259" y="44"/>
                    </a:lnTo>
                    <a:lnTo>
                      <a:pt x="259" y="44"/>
                    </a:lnTo>
                    <a:lnTo>
                      <a:pt x="257" y="44"/>
                    </a:lnTo>
                    <a:lnTo>
                      <a:pt x="257" y="44"/>
                    </a:lnTo>
                    <a:lnTo>
                      <a:pt x="256" y="45"/>
                    </a:lnTo>
                    <a:lnTo>
                      <a:pt x="256" y="45"/>
                    </a:lnTo>
                    <a:lnTo>
                      <a:pt x="252" y="48"/>
                    </a:lnTo>
                    <a:lnTo>
                      <a:pt x="252" y="48"/>
                    </a:lnTo>
                    <a:lnTo>
                      <a:pt x="251" y="48"/>
                    </a:lnTo>
                    <a:lnTo>
                      <a:pt x="251" y="48"/>
                    </a:lnTo>
                    <a:lnTo>
                      <a:pt x="250" y="51"/>
                    </a:lnTo>
                    <a:lnTo>
                      <a:pt x="250" y="51"/>
                    </a:lnTo>
                    <a:lnTo>
                      <a:pt x="250" y="51"/>
                    </a:lnTo>
                    <a:lnTo>
                      <a:pt x="250" y="51"/>
                    </a:lnTo>
                    <a:lnTo>
                      <a:pt x="247" y="56"/>
                    </a:lnTo>
                    <a:lnTo>
                      <a:pt x="247" y="56"/>
                    </a:lnTo>
                    <a:lnTo>
                      <a:pt x="247" y="57"/>
                    </a:lnTo>
                    <a:lnTo>
                      <a:pt x="247" y="57"/>
                    </a:lnTo>
                    <a:lnTo>
                      <a:pt x="247" y="59"/>
                    </a:lnTo>
                    <a:lnTo>
                      <a:pt x="247" y="59"/>
                    </a:lnTo>
                    <a:lnTo>
                      <a:pt x="247" y="59"/>
                    </a:lnTo>
                    <a:lnTo>
                      <a:pt x="247" y="59"/>
                    </a:lnTo>
                    <a:lnTo>
                      <a:pt x="247" y="59"/>
                    </a:lnTo>
                    <a:lnTo>
                      <a:pt x="247" y="59"/>
                    </a:lnTo>
                    <a:lnTo>
                      <a:pt x="246" y="69"/>
                    </a:lnTo>
                    <a:lnTo>
                      <a:pt x="247" y="86"/>
                    </a:lnTo>
                    <a:lnTo>
                      <a:pt x="247" y="86"/>
                    </a:lnTo>
                    <a:lnTo>
                      <a:pt x="249" y="106"/>
                    </a:lnTo>
                    <a:lnTo>
                      <a:pt x="252" y="124"/>
                    </a:lnTo>
                    <a:lnTo>
                      <a:pt x="255" y="136"/>
                    </a:lnTo>
                    <a:lnTo>
                      <a:pt x="257" y="145"/>
                    </a:lnTo>
                    <a:lnTo>
                      <a:pt x="257" y="145"/>
                    </a:lnTo>
                    <a:lnTo>
                      <a:pt x="232" y="164"/>
                    </a:lnTo>
                    <a:lnTo>
                      <a:pt x="232" y="164"/>
                    </a:lnTo>
                    <a:lnTo>
                      <a:pt x="225" y="158"/>
                    </a:lnTo>
                    <a:lnTo>
                      <a:pt x="213" y="150"/>
                    </a:lnTo>
                    <a:lnTo>
                      <a:pt x="198" y="142"/>
                    </a:lnTo>
                    <a:lnTo>
                      <a:pt x="179" y="132"/>
                    </a:lnTo>
                    <a:lnTo>
                      <a:pt x="179" y="132"/>
                    </a:lnTo>
                    <a:lnTo>
                      <a:pt x="165" y="127"/>
                    </a:lnTo>
                    <a:lnTo>
                      <a:pt x="155" y="124"/>
                    </a:lnTo>
                    <a:lnTo>
                      <a:pt x="155" y="124"/>
                    </a:lnTo>
                    <a:lnTo>
                      <a:pt x="155" y="124"/>
                    </a:lnTo>
                    <a:lnTo>
                      <a:pt x="155" y="124"/>
                    </a:lnTo>
                    <a:lnTo>
                      <a:pt x="154" y="124"/>
                    </a:lnTo>
                    <a:lnTo>
                      <a:pt x="154" y="124"/>
                    </a:lnTo>
                    <a:lnTo>
                      <a:pt x="152" y="124"/>
                    </a:lnTo>
                    <a:lnTo>
                      <a:pt x="152" y="124"/>
                    </a:lnTo>
                    <a:lnTo>
                      <a:pt x="150" y="124"/>
                    </a:lnTo>
                    <a:lnTo>
                      <a:pt x="150" y="124"/>
                    </a:lnTo>
                    <a:lnTo>
                      <a:pt x="145" y="124"/>
                    </a:lnTo>
                    <a:lnTo>
                      <a:pt x="145" y="124"/>
                    </a:lnTo>
                    <a:lnTo>
                      <a:pt x="145" y="124"/>
                    </a:lnTo>
                    <a:lnTo>
                      <a:pt x="145" y="124"/>
                    </a:lnTo>
                    <a:lnTo>
                      <a:pt x="143" y="125"/>
                    </a:lnTo>
                    <a:lnTo>
                      <a:pt x="143" y="125"/>
                    </a:lnTo>
                    <a:lnTo>
                      <a:pt x="143" y="125"/>
                    </a:lnTo>
                    <a:lnTo>
                      <a:pt x="143" y="125"/>
                    </a:lnTo>
                    <a:lnTo>
                      <a:pt x="138" y="127"/>
                    </a:lnTo>
                    <a:lnTo>
                      <a:pt x="138" y="127"/>
                    </a:lnTo>
                    <a:lnTo>
                      <a:pt x="138" y="129"/>
                    </a:lnTo>
                    <a:lnTo>
                      <a:pt x="138" y="129"/>
                    </a:lnTo>
                    <a:lnTo>
                      <a:pt x="136" y="130"/>
                    </a:lnTo>
                    <a:lnTo>
                      <a:pt x="136" y="130"/>
                    </a:lnTo>
                    <a:lnTo>
                      <a:pt x="135" y="131"/>
                    </a:lnTo>
                    <a:lnTo>
                      <a:pt x="135" y="131"/>
                    </a:lnTo>
                    <a:lnTo>
                      <a:pt x="133" y="132"/>
                    </a:lnTo>
                    <a:lnTo>
                      <a:pt x="133" y="132"/>
                    </a:lnTo>
                    <a:lnTo>
                      <a:pt x="130" y="135"/>
                    </a:lnTo>
                    <a:lnTo>
                      <a:pt x="130" y="135"/>
                    </a:lnTo>
                    <a:lnTo>
                      <a:pt x="130" y="136"/>
                    </a:lnTo>
                    <a:lnTo>
                      <a:pt x="130" y="136"/>
                    </a:lnTo>
                    <a:lnTo>
                      <a:pt x="129" y="137"/>
                    </a:lnTo>
                    <a:lnTo>
                      <a:pt x="129" y="137"/>
                    </a:lnTo>
                    <a:lnTo>
                      <a:pt x="128" y="139"/>
                    </a:lnTo>
                    <a:lnTo>
                      <a:pt x="128" y="139"/>
                    </a:lnTo>
                    <a:lnTo>
                      <a:pt x="125" y="142"/>
                    </a:lnTo>
                    <a:lnTo>
                      <a:pt x="125" y="142"/>
                    </a:lnTo>
                    <a:lnTo>
                      <a:pt x="125" y="142"/>
                    </a:lnTo>
                    <a:lnTo>
                      <a:pt x="125" y="142"/>
                    </a:lnTo>
                    <a:lnTo>
                      <a:pt x="124" y="145"/>
                    </a:lnTo>
                    <a:lnTo>
                      <a:pt x="124" y="145"/>
                    </a:lnTo>
                    <a:lnTo>
                      <a:pt x="124" y="145"/>
                    </a:lnTo>
                    <a:lnTo>
                      <a:pt x="124" y="145"/>
                    </a:lnTo>
                    <a:lnTo>
                      <a:pt x="124" y="150"/>
                    </a:lnTo>
                    <a:lnTo>
                      <a:pt x="124" y="150"/>
                    </a:lnTo>
                    <a:lnTo>
                      <a:pt x="124" y="151"/>
                    </a:lnTo>
                    <a:lnTo>
                      <a:pt x="124" y="151"/>
                    </a:lnTo>
                    <a:lnTo>
                      <a:pt x="124" y="154"/>
                    </a:lnTo>
                    <a:lnTo>
                      <a:pt x="124" y="154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4" y="155"/>
                    </a:lnTo>
                    <a:lnTo>
                      <a:pt x="128" y="165"/>
                    </a:lnTo>
                    <a:lnTo>
                      <a:pt x="133" y="179"/>
                    </a:lnTo>
                    <a:lnTo>
                      <a:pt x="133" y="179"/>
                    </a:lnTo>
                    <a:lnTo>
                      <a:pt x="142" y="198"/>
                    </a:lnTo>
                    <a:lnTo>
                      <a:pt x="150" y="213"/>
                    </a:lnTo>
                    <a:lnTo>
                      <a:pt x="158" y="224"/>
                    </a:lnTo>
                    <a:lnTo>
                      <a:pt x="163" y="232"/>
                    </a:lnTo>
                    <a:lnTo>
                      <a:pt x="163" y="232"/>
                    </a:lnTo>
                    <a:lnTo>
                      <a:pt x="145" y="257"/>
                    </a:lnTo>
                    <a:lnTo>
                      <a:pt x="145" y="257"/>
                    </a:lnTo>
                    <a:lnTo>
                      <a:pt x="136" y="255"/>
                    </a:lnTo>
                    <a:lnTo>
                      <a:pt x="124" y="252"/>
                    </a:lnTo>
                    <a:lnTo>
                      <a:pt x="106" y="248"/>
                    </a:lnTo>
                    <a:lnTo>
                      <a:pt x="86" y="247"/>
                    </a:lnTo>
                    <a:lnTo>
                      <a:pt x="86" y="247"/>
                    </a:lnTo>
                    <a:lnTo>
                      <a:pt x="70" y="246"/>
                    </a:lnTo>
                    <a:lnTo>
                      <a:pt x="60" y="247"/>
                    </a:lnTo>
                    <a:lnTo>
                      <a:pt x="60" y="247"/>
                    </a:lnTo>
                    <a:lnTo>
                      <a:pt x="60" y="247"/>
                    </a:lnTo>
                    <a:lnTo>
                      <a:pt x="60" y="247"/>
                    </a:lnTo>
                    <a:lnTo>
                      <a:pt x="58" y="247"/>
                    </a:lnTo>
                    <a:lnTo>
                      <a:pt x="58" y="247"/>
                    </a:lnTo>
                    <a:lnTo>
                      <a:pt x="56" y="247"/>
                    </a:lnTo>
                    <a:lnTo>
                      <a:pt x="56" y="247"/>
                    </a:lnTo>
                    <a:lnTo>
                      <a:pt x="56" y="247"/>
                    </a:lnTo>
                    <a:lnTo>
                      <a:pt x="56" y="247"/>
                    </a:lnTo>
                    <a:lnTo>
                      <a:pt x="53" y="248"/>
                    </a:lnTo>
                    <a:lnTo>
                      <a:pt x="53" y="248"/>
                    </a:lnTo>
                    <a:lnTo>
                      <a:pt x="52" y="248"/>
                    </a:lnTo>
                    <a:lnTo>
                      <a:pt x="52" y="248"/>
                    </a:lnTo>
                    <a:lnTo>
                      <a:pt x="51" y="250"/>
                    </a:lnTo>
                    <a:lnTo>
                      <a:pt x="51" y="250"/>
                    </a:lnTo>
                    <a:lnTo>
                      <a:pt x="50" y="250"/>
                    </a:lnTo>
                    <a:lnTo>
                      <a:pt x="50" y="250"/>
                    </a:lnTo>
                    <a:lnTo>
                      <a:pt x="48" y="251"/>
                    </a:lnTo>
                    <a:lnTo>
                      <a:pt x="48" y="251"/>
                    </a:lnTo>
                    <a:lnTo>
                      <a:pt x="48" y="252"/>
                    </a:lnTo>
                    <a:lnTo>
                      <a:pt x="48" y="252"/>
                    </a:lnTo>
                    <a:lnTo>
                      <a:pt x="47" y="253"/>
                    </a:lnTo>
                    <a:lnTo>
                      <a:pt x="47" y="253"/>
                    </a:lnTo>
                    <a:lnTo>
                      <a:pt x="47" y="253"/>
                    </a:lnTo>
                    <a:lnTo>
                      <a:pt x="47" y="253"/>
                    </a:lnTo>
                    <a:lnTo>
                      <a:pt x="46" y="256"/>
                    </a:lnTo>
                    <a:lnTo>
                      <a:pt x="46" y="256"/>
                    </a:lnTo>
                    <a:lnTo>
                      <a:pt x="45" y="257"/>
                    </a:lnTo>
                    <a:lnTo>
                      <a:pt x="45" y="257"/>
                    </a:lnTo>
                    <a:lnTo>
                      <a:pt x="45" y="258"/>
                    </a:lnTo>
                    <a:lnTo>
                      <a:pt x="45" y="258"/>
                    </a:lnTo>
                    <a:lnTo>
                      <a:pt x="43" y="260"/>
                    </a:lnTo>
                    <a:lnTo>
                      <a:pt x="43" y="260"/>
                    </a:lnTo>
                    <a:lnTo>
                      <a:pt x="42" y="262"/>
                    </a:lnTo>
                    <a:lnTo>
                      <a:pt x="42" y="262"/>
                    </a:lnTo>
                    <a:lnTo>
                      <a:pt x="41" y="266"/>
                    </a:lnTo>
                    <a:lnTo>
                      <a:pt x="41" y="266"/>
                    </a:lnTo>
                    <a:lnTo>
                      <a:pt x="41" y="266"/>
                    </a:lnTo>
                    <a:lnTo>
                      <a:pt x="41" y="266"/>
                    </a:lnTo>
                    <a:lnTo>
                      <a:pt x="39" y="268"/>
                    </a:lnTo>
                    <a:lnTo>
                      <a:pt x="39" y="268"/>
                    </a:lnTo>
                    <a:lnTo>
                      <a:pt x="39" y="270"/>
                    </a:lnTo>
                    <a:lnTo>
                      <a:pt x="39" y="270"/>
                    </a:lnTo>
                    <a:lnTo>
                      <a:pt x="38" y="275"/>
                    </a:lnTo>
                    <a:lnTo>
                      <a:pt x="38" y="275"/>
                    </a:lnTo>
                    <a:lnTo>
                      <a:pt x="38" y="275"/>
                    </a:lnTo>
                    <a:lnTo>
                      <a:pt x="38" y="275"/>
                    </a:lnTo>
                    <a:lnTo>
                      <a:pt x="38" y="277"/>
                    </a:lnTo>
                    <a:lnTo>
                      <a:pt x="38" y="277"/>
                    </a:lnTo>
                    <a:lnTo>
                      <a:pt x="38" y="277"/>
                    </a:lnTo>
                    <a:lnTo>
                      <a:pt x="38" y="277"/>
                    </a:lnTo>
                    <a:lnTo>
                      <a:pt x="38" y="280"/>
                    </a:lnTo>
                    <a:lnTo>
                      <a:pt x="38" y="280"/>
                    </a:lnTo>
                    <a:lnTo>
                      <a:pt x="39" y="282"/>
                    </a:lnTo>
                    <a:lnTo>
                      <a:pt x="39" y="282"/>
                    </a:lnTo>
                    <a:lnTo>
                      <a:pt x="39" y="284"/>
                    </a:lnTo>
                    <a:lnTo>
                      <a:pt x="39" y="284"/>
                    </a:lnTo>
                    <a:lnTo>
                      <a:pt x="41" y="286"/>
                    </a:lnTo>
                    <a:lnTo>
                      <a:pt x="41" y="286"/>
                    </a:lnTo>
                    <a:lnTo>
                      <a:pt x="41" y="286"/>
                    </a:lnTo>
                    <a:lnTo>
                      <a:pt x="41" y="286"/>
                    </a:lnTo>
                    <a:lnTo>
                      <a:pt x="41" y="286"/>
                    </a:lnTo>
                    <a:lnTo>
                      <a:pt x="47" y="295"/>
                    </a:lnTo>
                    <a:lnTo>
                      <a:pt x="58" y="306"/>
                    </a:lnTo>
                    <a:lnTo>
                      <a:pt x="58" y="306"/>
                    </a:lnTo>
                    <a:lnTo>
                      <a:pt x="74" y="321"/>
                    </a:lnTo>
                    <a:lnTo>
                      <a:pt x="86" y="333"/>
                    </a:lnTo>
                    <a:lnTo>
                      <a:pt x="96" y="340"/>
                    </a:lnTo>
                    <a:lnTo>
                      <a:pt x="105" y="345"/>
                    </a:lnTo>
                    <a:lnTo>
                      <a:pt x="105" y="345"/>
                    </a:lnTo>
                    <a:lnTo>
                      <a:pt x="100" y="360"/>
                    </a:lnTo>
                    <a:lnTo>
                      <a:pt x="100" y="360"/>
                    </a:lnTo>
                    <a:lnTo>
                      <a:pt x="96" y="376"/>
                    </a:lnTo>
                    <a:lnTo>
                      <a:pt x="96" y="376"/>
                    </a:lnTo>
                    <a:lnTo>
                      <a:pt x="87" y="376"/>
                    </a:lnTo>
                    <a:lnTo>
                      <a:pt x="74" y="378"/>
                    </a:lnTo>
                    <a:lnTo>
                      <a:pt x="57" y="381"/>
                    </a:lnTo>
                    <a:lnTo>
                      <a:pt x="37" y="386"/>
                    </a:lnTo>
                    <a:lnTo>
                      <a:pt x="37" y="386"/>
                    </a:lnTo>
                    <a:lnTo>
                      <a:pt x="22" y="391"/>
                    </a:lnTo>
                    <a:lnTo>
                      <a:pt x="12" y="396"/>
                    </a:lnTo>
                    <a:lnTo>
                      <a:pt x="12" y="396"/>
                    </a:lnTo>
                    <a:lnTo>
                      <a:pt x="12" y="394"/>
                    </a:lnTo>
                    <a:lnTo>
                      <a:pt x="12" y="394"/>
                    </a:lnTo>
                    <a:lnTo>
                      <a:pt x="12" y="396"/>
                    </a:lnTo>
                    <a:lnTo>
                      <a:pt x="12" y="396"/>
                    </a:lnTo>
                    <a:lnTo>
                      <a:pt x="9" y="397"/>
                    </a:lnTo>
                    <a:lnTo>
                      <a:pt x="9" y="397"/>
                    </a:lnTo>
                    <a:lnTo>
                      <a:pt x="8" y="397"/>
                    </a:lnTo>
                    <a:lnTo>
                      <a:pt x="8" y="397"/>
                    </a:lnTo>
                    <a:lnTo>
                      <a:pt x="7" y="399"/>
                    </a:lnTo>
                    <a:lnTo>
                      <a:pt x="7" y="399"/>
                    </a:lnTo>
                    <a:lnTo>
                      <a:pt x="5" y="399"/>
                    </a:lnTo>
                    <a:lnTo>
                      <a:pt x="5" y="399"/>
                    </a:lnTo>
                    <a:lnTo>
                      <a:pt x="4" y="401"/>
                    </a:lnTo>
                    <a:lnTo>
                      <a:pt x="4" y="401"/>
                    </a:lnTo>
                    <a:lnTo>
                      <a:pt x="4" y="402"/>
                    </a:lnTo>
                    <a:lnTo>
                      <a:pt x="4" y="402"/>
                    </a:lnTo>
                    <a:lnTo>
                      <a:pt x="3" y="403"/>
                    </a:lnTo>
                    <a:lnTo>
                      <a:pt x="3" y="403"/>
                    </a:lnTo>
                    <a:lnTo>
                      <a:pt x="3" y="403"/>
                    </a:lnTo>
                    <a:lnTo>
                      <a:pt x="3" y="403"/>
                    </a:lnTo>
                    <a:lnTo>
                      <a:pt x="2" y="408"/>
                    </a:lnTo>
                    <a:lnTo>
                      <a:pt x="2" y="408"/>
                    </a:lnTo>
                    <a:lnTo>
                      <a:pt x="2" y="410"/>
                    </a:lnTo>
                    <a:lnTo>
                      <a:pt x="2" y="410"/>
                    </a:lnTo>
                    <a:lnTo>
                      <a:pt x="2" y="412"/>
                    </a:lnTo>
                    <a:lnTo>
                      <a:pt x="2" y="412"/>
                    </a:lnTo>
                    <a:lnTo>
                      <a:pt x="2" y="412"/>
                    </a:lnTo>
                    <a:lnTo>
                      <a:pt x="2" y="412"/>
                    </a:lnTo>
                    <a:lnTo>
                      <a:pt x="2" y="416"/>
                    </a:lnTo>
                    <a:lnTo>
                      <a:pt x="2" y="416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0" y="420"/>
                    </a:lnTo>
                    <a:lnTo>
                      <a:pt x="0" y="420"/>
                    </a:lnTo>
                    <a:lnTo>
                      <a:pt x="0" y="422"/>
                    </a:lnTo>
                    <a:lnTo>
                      <a:pt x="0" y="422"/>
                    </a:lnTo>
                    <a:lnTo>
                      <a:pt x="0" y="423"/>
                    </a:lnTo>
                    <a:lnTo>
                      <a:pt x="0" y="423"/>
                    </a:lnTo>
                    <a:lnTo>
                      <a:pt x="0" y="426"/>
                    </a:lnTo>
                    <a:lnTo>
                      <a:pt x="0" y="426"/>
                    </a:lnTo>
                    <a:lnTo>
                      <a:pt x="0" y="426"/>
                    </a:lnTo>
                    <a:lnTo>
                      <a:pt x="0" y="426"/>
                    </a:lnTo>
                    <a:lnTo>
                      <a:pt x="0" y="428"/>
                    </a:lnTo>
                    <a:lnTo>
                      <a:pt x="0" y="428"/>
                    </a:lnTo>
                    <a:lnTo>
                      <a:pt x="2" y="428"/>
                    </a:lnTo>
                    <a:lnTo>
                      <a:pt x="2" y="428"/>
                    </a:lnTo>
                    <a:lnTo>
                      <a:pt x="2" y="431"/>
                    </a:lnTo>
                    <a:lnTo>
                      <a:pt x="2" y="431"/>
                    </a:lnTo>
                    <a:lnTo>
                      <a:pt x="2" y="431"/>
                    </a:lnTo>
                    <a:lnTo>
                      <a:pt x="2" y="431"/>
                    </a:lnTo>
                    <a:lnTo>
                      <a:pt x="3" y="432"/>
                    </a:lnTo>
                    <a:lnTo>
                      <a:pt x="3" y="432"/>
                    </a:lnTo>
                    <a:lnTo>
                      <a:pt x="3" y="433"/>
                    </a:lnTo>
                    <a:lnTo>
                      <a:pt x="3" y="433"/>
                    </a:lnTo>
                    <a:lnTo>
                      <a:pt x="5" y="435"/>
                    </a:lnTo>
                    <a:lnTo>
                      <a:pt x="5" y="435"/>
                    </a:lnTo>
                    <a:lnTo>
                      <a:pt x="5" y="436"/>
                    </a:lnTo>
                    <a:lnTo>
                      <a:pt x="5" y="436"/>
                    </a:lnTo>
                    <a:lnTo>
                      <a:pt x="8" y="437"/>
                    </a:lnTo>
                    <a:lnTo>
                      <a:pt x="8" y="437"/>
                    </a:lnTo>
                    <a:lnTo>
                      <a:pt x="8" y="439"/>
                    </a:lnTo>
                    <a:lnTo>
                      <a:pt x="8" y="439"/>
                    </a:lnTo>
                    <a:lnTo>
                      <a:pt x="8" y="437"/>
                    </a:lnTo>
                    <a:lnTo>
                      <a:pt x="8" y="437"/>
                    </a:lnTo>
                    <a:lnTo>
                      <a:pt x="17" y="444"/>
                    </a:lnTo>
                    <a:lnTo>
                      <a:pt x="31" y="451"/>
                    </a:lnTo>
                    <a:lnTo>
                      <a:pt x="31" y="451"/>
                    </a:lnTo>
                    <a:lnTo>
                      <a:pt x="50" y="460"/>
                    </a:lnTo>
                    <a:lnTo>
                      <a:pt x="66" y="466"/>
                    </a:lnTo>
                    <a:lnTo>
                      <a:pt x="79" y="470"/>
                    </a:lnTo>
                    <a:lnTo>
                      <a:pt x="87" y="473"/>
                    </a:lnTo>
                    <a:lnTo>
                      <a:pt x="87" y="473"/>
                    </a:lnTo>
                    <a:lnTo>
                      <a:pt x="90" y="503"/>
                    </a:lnTo>
                    <a:lnTo>
                      <a:pt x="90" y="503"/>
                    </a:lnTo>
                    <a:lnTo>
                      <a:pt x="82" y="507"/>
                    </a:lnTo>
                    <a:lnTo>
                      <a:pt x="70" y="513"/>
                    </a:lnTo>
                    <a:lnTo>
                      <a:pt x="55" y="522"/>
                    </a:lnTo>
                    <a:lnTo>
                      <a:pt x="38" y="534"/>
                    </a:lnTo>
                    <a:lnTo>
                      <a:pt x="38" y="534"/>
                    </a:lnTo>
                    <a:lnTo>
                      <a:pt x="26" y="543"/>
                    </a:lnTo>
                    <a:lnTo>
                      <a:pt x="18" y="551"/>
                    </a:lnTo>
                    <a:lnTo>
                      <a:pt x="18" y="551"/>
                    </a:lnTo>
                    <a:lnTo>
                      <a:pt x="18" y="551"/>
                    </a:lnTo>
                    <a:lnTo>
                      <a:pt x="18" y="551"/>
                    </a:lnTo>
                    <a:lnTo>
                      <a:pt x="18" y="551"/>
                    </a:lnTo>
                    <a:lnTo>
                      <a:pt x="16" y="553"/>
                    </a:lnTo>
                    <a:lnTo>
                      <a:pt x="16" y="553"/>
                    </a:lnTo>
                    <a:lnTo>
                      <a:pt x="16" y="553"/>
                    </a:lnTo>
                    <a:lnTo>
                      <a:pt x="16" y="553"/>
                    </a:lnTo>
                    <a:lnTo>
                      <a:pt x="14" y="556"/>
                    </a:lnTo>
                    <a:lnTo>
                      <a:pt x="14" y="556"/>
                    </a:lnTo>
                    <a:lnTo>
                      <a:pt x="14" y="557"/>
                    </a:lnTo>
                    <a:lnTo>
                      <a:pt x="14" y="557"/>
                    </a:lnTo>
                    <a:lnTo>
                      <a:pt x="13" y="558"/>
                    </a:lnTo>
                    <a:lnTo>
                      <a:pt x="13" y="558"/>
                    </a:lnTo>
                    <a:lnTo>
                      <a:pt x="13" y="559"/>
                    </a:lnTo>
                    <a:lnTo>
                      <a:pt x="13" y="559"/>
                    </a:lnTo>
                    <a:lnTo>
                      <a:pt x="13" y="561"/>
                    </a:lnTo>
                    <a:lnTo>
                      <a:pt x="13" y="561"/>
                    </a:lnTo>
                    <a:lnTo>
                      <a:pt x="13" y="562"/>
                    </a:lnTo>
                    <a:lnTo>
                      <a:pt x="13" y="562"/>
                    </a:lnTo>
                    <a:lnTo>
                      <a:pt x="13" y="564"/>
                    </a:lnTo>
                    <a:lnTo>
                      <a:pt x="13" y="564"/>
                    </a:lnTo>
                    <a:lnTo>
                      <a:pt x="13" y="564"/>
                    </a:lnTo>
                    <a:lnTo>
                      <a:pt x="13" y="564"/>
                    </a:lnTo>
                    <a:lnTo>
                      <a:pt x="13" y="567"/>
                    </a:lnTo>
                    <a:lnTo>
                      <a:pt x="13" y="567"/>
                    </a:lnTo>
                    <a:lnTo>
                      <a:pt x="13" y="567"/>
                    </a:lnTo>
                    <a:lnTo>
                      <a:pt x="13" y="567"/>
                    </a:lnTo>
                    <a:lnTo>
                      <a:pt x="14" y="570"/>
                    </a:lnTo>
                    <a:lnTo>
                      <a:pt x="14" y="570"/>
                    </a:lnTo>
                    <a:lnTo>
                      <a:pt x="14" y="571"/>
                    </a:lnTo>
                    <a:lnTo>
                      <a:pt x="14" y="571"/>
                    </a:lnTo>
                    <a:lnTo>
                      <a:pt x="16" y="573"/>
                    </a:lnTo>
                    <a:lnTo>
                      <a:pt x="16" y="573"/>
                    </a:lnTo>
                    <a:lnTo>
                      <a:pt x="16" y="577"/>
                    </a:lnTo>
                    <a:lnTo>
                      <a:pt x="16" y="577"/>
                    </a:lnTo>
                    <a:lnTo>
                      <a:pt x="16" y="577"/>
                    </a:lnTo>
                    <a:lnTo>
                      <a:pt x="16" y="577"/>
                    </a:lnTo>
                    <a:lnTo>
                      <a:pt x="17" y="580"/>
                    </a:lnTo>
                    <a:lnTo>
                      <a:pt x="17" y="580"/>
                    </a:lnTo>
                    <a:lnTo>
                      <a:pt x="17" y="581"/>
                    </a:lnTo>
                    <a:lnTo>
                      <a:pt x="17" y="581"/>
                    </a:lnTo>
                    <a:lnTo>
                      <a:pt x="18" y="582"/>
                    </a:lnTo>
                    <a:lnTo>
                      <a:pt x="18" y="582"/>
                    </a:lnTo>
                    <a:lnTo>
                      <a:pt x="18" y="583"/>
                    </a:lnTo>
                    <a:lnTo>
                      <a:pt x="18" y="583"/>
                    </a:lnTo>
                    <a:lnTo>
                      <a:pt x="19" y="585"/>
                    </a:lnTo>
                    <a:lnTo>
                      <a:pt x="19" y="585"/>
                    </a:lnTo>
                    <a:lnTo>
                      <a:pt x="19" y="586"/>
                    </a:lnTo>
                    <a:lnTo>
                      <a:pt x="19" y="586"/>
                    </a:lnTo>
                    <a:lnTo>
                      <a:pt x="21" y="587"/>
                    </a:lnTo>
                    <a:lnTo>
                      <a:pt x="21" y="587"/>
                    </a:lnTo>
                    <a:lnTo>
                      <a:pt x="21" y="587"/>
                    </a:lnTo>
                    <a:lnTo>
                      <a:pt x="21" y="587"/>
                    </a:lnTo>
                    <a:lnTo>
                      <a:pt x="22" y="588"/>
                    </a:lnTo>
                    <a:lnTo>
                      <a:pt x="22" y="588"/>
                    </a:lnTo>
                    <a:lnTo>
                      <a:pt x="23" y="590"/>
                    </a:lnTo>
                    <a:lnTo>
                      <a:pt x="23" y="590"/>
                    </a:lnTo>
                    <a:lnTo>
                      <a:pt x="26" y="591"/>
                    </a:lnTo>
                    <a:lnTo>
                      <a:pt x="26" y="591"/>
                    </a:lnTo>
                    <a:lnTo>
                      <a:pt x="26" y="591"/>
                    </a:lnTo>
                    <a:lnTo>
                      <a:pt x="26" y="591"/>
                    </a:lnTo>
                    <a:lnTo>
                      <a:pt x="28" y="592"/>
                    </a:lnTo>
                    <a:lnTo>
                      <a:pt x="28" y="592"/>
                    </a:lnTo>
                    <a:lnTo>
                      <a:pt x="29" y="592"/>
                    </a:lnTo>
                    <a:lnTo>
                      <a:pt x="29" y="592"/>
                    </a:lnTo>
                    <a:lnTo>
                      <a:pt x="28" y="592"/>
                    </a:lnTo>
                    <a:lnTo>
                      <a:pt x="28" y="592"/>
                    </a:lnTo>
                    <a:lnTo>
                      <a:pt x="39" y="595"/>
                    </a:lnTo>
                    <a:lnTo>
                      <a:pt x="55" y="597"/>
                    </a:lnTo>
                    <a:lnTo>
                      <a:pt x="55" y="597"/>
                    </a:lnTo>
                    <a:lnTo>
                      <a:pt x="76" y="598"/>
                    </a:lnTo>
                    <a:lnTo>
                      <a:pt x="92" y="598"/>
                    </a:lnTo>
                    <a:lnTo>
                      <a:pt x="106" y="598"/>
                    </a:lnTo>
                    <a:lnTo>
                      <a:pt x="115" y="597"/>
                    </a:lnTo>
                    <a:lnTo>
                      <a:pt x="115" y="597"/>
                    </a:lnTo>
                    <a:lnTo>
                      <a:pt x="129" y="625"/>
                    </a:lnTo>
                    <a:lnTo>
                      <a:pt x="129" y="625"/>
                    </a:lnTo>
                    <a:lnTo>
                      <a:pt x="121" y="632"/>
                    </a:lnTo>
                    <a:lnTo>
                      <a:pt x="113" y="641"/>
                    </a:lnTo>
                    <a:lnTo>
                      <a:pt x="102" y="655"/>
                    </a:lnTo>
                    <a:lnTo>
                      <a:pt x="90" y="672"/>
                    </a:lnTo>
                    <a:lnTo>
                      <a:pt x="90" y="672"/>
                    </a:lnTo>
                    <a:lnTo>
                      <a:pt x="81" y="685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95"/>
                    </a:lnTo>
                    <a:lnTo>
                      <a:pt x="76" y="698"/>
                    </a:lnTo>
                    <a:lnTo>
                      <a:pt x="235" y="698"/>
                    </a:lnTo>
                    <a:lnTo>
                      <a:pt x="235" y="698"/>
                    </a:lnTo>
                    <a:lnTo>
                      <a:pt x="222" y="685"/>
                    </a:lnTo>
                    <a:lnTo>
                      <a:pt x="211" y="674"/>
                    </a:lnTo>
                    <a:lnTo>
                      <a:pt x="201" y="661"/>
                    </a:lnTo>
                    <a:lnTo>
                      <a:pt x="191" y="648"/>
                    </a:lnTo>
                    <a:lnTo>
                      <a:pt x="181" y="634"/>
                    </a:lnTo>
                    <a:lnTo>
                      <a:pt x="172" y="620"/>
                    </a:lnTo>
                    <a:lnTo>
                      <a:pt x="164" y="605"/>
                    </a:lnTo>
                    <a:lnTo>
                      <a:pt x="157" y="590"/>
                    </a:lnTo>
                    <a:lnTo>
                      <a:pt x="150" y="575"/>
                    </a:lnTo>
                    <a:lnTo>
                      <a:pt x="144" y="558"/>
                    </a:lnTo>
                    <a:lnTo>
                      <a:pt x="139" y="542"/>
                    </a:lnTo>
                    <a:lnTo>
                      <a:pt x="135" y="525"/>
                    </a:lnTo>
                    <a:lnTo>
                      <a:pt x="131" y="508"/>
                    </a:lnTo>
                    <a:lnTo>
                      <a:pt x="129" y="491"/>
                    </a:lnTo>
                    <a:lnTo>
                      <a:pt x="128" y="474"/>
                    </a:lnTo>
                    <a:lnTo>
                      <a:pt x="128" y="455"/>
                    </a:lnTo>
                    <a:lnTo>
                      <a:pt x="128" y="455"/>
                    </a:lnTo>
                    <a:lnTo>
                      <a:pt x="128" y="439"/>
                    </a:lnTo>
                    <a:lnTo>
                      <a:pt x="129" y="422"/>
                    </a:lnTo>
                    <a:lnTo>
                      <a:pt x="131" y="406"/>
                    </a:lnTo>
                    <a:lnTo>
                      <a:pt x="134" y="389"/>
                    </a:lnTo>
                    <a:lnTo>
                      <a:pt x="138" y="373"/>
                    </a:lnTo>
                    <a:lnTo>
                      <a:pt x="143" y="358"/>
                    </a:lnTo>
                    <a:lnTo>
                      <a:pt x="148" y="343"/>
                    </a:lnTo>
                    <a:lnTo>
                      <a:pt x="153" y="328"/>
                    </a:lnTo>
                    <a:lnTo>
                      <a:pt x="160" y="313"/>
                    </a:lnTo>
                    <a:lnTo>
                      <a:pt x="167" y="299"/>
                    </a:lnTo>
                    <a:lnTo>
                      <a:pt x="176" y="285"/>
                    </a:lnTo>
                    <a:lnTo>
                      <a:pt x="183" y="272"/>
                    </a:lnTo>
                    <a:lnTo>
                      <a:pt x="193" y="260"/>
                    </a:lnTo>
                    <a:lnTo>
                      <a:pt x="202" y="247"/>
                    </a:lnTo>
                    <a:lnTo>
                      <a:pt x="223" y="223"/>
                    </a:lnTo>
                    <a:lnTo>
                      <a:pt x="247" y="202"/>
                    </a:lnTo>
                    <a:lnTo>
                      <a:pt x="259" y="193"/>
                    </a:lnTo>
                    <a:lnTo>
                      <a:pt x="273" y="183"/>
                    </a:lnTo>
                    <a:lnTo>
                      <a:pt x="285" y="175"/>
                    </a:lnTo>
                    <a:lnTo>
                      <a:pt x="299" y="166"/>
                    </a:lnTo>
                    <a:lnTo>
                      <a:pt x="313" y="160"/>
                    </a:lnTo>
                    <a:lnTo>
                      <a:pt x="328" y="153"/>
                    </a:lnTo>
                    <a:lnTo>
                      <a:pt x="343" y="148"/>
                    </a:lnTo>
                    <a:lnTo>
                      <a:pt x="358" y="142"/>
                    </a:lnTo>
                    <a:lnTo>
                      <a:pt x="373" y="137"/>
                    </a:lnTo>
                    <a:lnTo>
                      <a:pt x="390" y="134"/>
                    </a:lnTo>
                    <a:lnTo>
                      <a:pt x="406" y="131"/>
                    </a:lnTo>
                    <a:lnTo>
                      <a:pt x="422" y="129"/>
                    </a:lnTo>
                    <a:lnTo>
                      <a:pt x="439" y="127"/>
                    </a:lnTo>
                    <a:lnTo>
                      <a:pt x="455" y="127"/>
                    </a:lnTo>
                    <a:lnTo>
                      <a:pt x="455" y="127"/>
                    </a:lnTo>
                    <a:lnTo>
                      <a:pt x="473" y="127"/>
                    </a:lnTo>
                    <a:lnTo>
                      <a:pt x="489" y="129"/>
                    </a:lnTo>
                    <a:lnTo>
                      <a:pt x="506" y="131"/>
                    </a:lnTo>
                    <a:lnTo>
                      <a:pt x="522" y="134"/>
                    </a:lnTo>
                    <a:lnTo>
                      <a:pt x="538" y="137"/>
                    </a:lnTo>
                    <a:lnTo>
                      <a:pt x="554" y="142"/>
                    </a:lnTo>
                    <a:lnTo>
                      <a:pt x="569" y="148"/>
                    </a:lnTo>
                    <a:lnTo>
                      <a:pt x="584" y="153"/>
                    </a:lnTo>
                    <a:lnTo>
                      <a:pt x="598" y="160"/>
                    </a:lnTo>
                    <a:lnTo>
                      <a:pt x="613" y="166"/>
                    </a:lnTo>
                    <a:lnTo>
                      <a:pt x="627" y="175"/>
                    </a:lnTo>
                    <a:lnTo>
                      <a:pt x="639" y="183"/>
                    </a:lnTo>
                    <a:lnTo>
                      <a:pt x="652" y="193"/>
                    </a:lnTo>
                    <a:lnTo>
                      <a:pt x="664" y="202"/>
                    </a:lnTo>
                    <a:lnTo>
                      <a:pt x="688" y="223"/>
                    </a:lnTo>
                    <a:lnTo>
                      <a:pt x="710" y="247"/>
                    </a:lnTo>
                    <a:lnTo>
                      <a:pt x="719" y="260"/>
                    </a:lnTo>
                    <a:lnTo>
                      <a:pt x="729" y="272"/>
                    </a:lnTo>
                    <a:lnTo>
                      <a:pt x="736" y="285"/>
                    </a:lnTo>
                    <a:lnTo>
                      <a:pt x="745" y="299"/>
                    </a:lnTo>
                    <a:lnTo>
                      <a:pt x="751" y="313"/>
                    </a:lnTo>
                    <a:lnTo>
                      <a:pt x="759" y="328"/>
                    </a:lnTo>
                    <a:lnTo>
                      <a:pt x="764" y="343"/>
                    </a:lnTo>
                    <a:lnTo>
                      <a:pt x="769" y="358"/>
                    </a:lnTo>
                    <a:lnTo>
                      <a:pt x="774" y="373"/>
                    </a:lnTo>
                    <a:lnTo>
                      <a:pt x="778" y="389"/>
                    </a:lnTo>
                    <a:lnTo>
                      <a:pt x="780" y="406"/>
                    </a:lnTo>
                    <a:lnTo>
                      <a:pt x="783" y="422"/>
                    </a:lnTo>
                    <a:lnTo>
                      <a:pt x="784" y="439"/>
                    </a:lnTo>
                    <a:lnTo>
                      <a:pt x="784" y="455"/>
                    </a:lnTo>
                    <a:lnTo>
                      <a:pt x="784" y="455"/>
                    </a:lnTo>
                    <a:lnTo>
                      <a:pt x="784" y="474"/>
                    </a:lnTo>
                    <a:lnTo>
                      <a:pt x="783" y="491"/>
                    </a:lnTo>
                    <a:lnTo>
                      <a:pt x="780" y="508"/>
                    </a:lnTo>
                    <a:lnTo>
                      <a:pt x="777" y="525"/>
                    </a:lnTo>
                    <a:lnTo>
                      <a:pt x="773" y="542"/>
                    </a:lnTo>
                    <a:lnTo>
                      <a:pt x="768" y="558"/>
                    </a:lnTo>
                    <a:lnTo>
                      <a:pt x="761" y="575"/>
                    </a:lnTo>
                    <a:lnTo>
                      <a:pt x="755" y="590"/>
                    </a:lnTo>
                    <a:lnTo>
                      <a:pt x="748" y="605"/>
                    </a:lnTo>
                    <a:lnTo>
                      <a:pt x="740" y="620"/>
                    </a:lnTo>
                    <a:lnTo>
                      <a:pt x="731" y="634"/>
                    </a:lnTo>
                    <a:lnTo>
                      <a:pt x="721" y="648"/>
                    </a:lnTo>
                    <a:lnTo>
                      <a:pt x="711" y="661"/>
                    </a:lnTo>
                    <a:lnTo>
                      <a:pt x="701" y="674"/>
                    </a:lnTo>
                    <a:lnTo>
                      <a:pt x="690" y="685"/>
                    </a:lnTo>
                    <a:lnTo>
                      <a:pt x="677" y="698"/>
                    </a:lnTo>
                    <a:lnTo>
                      <a:pt x="760" y="698"/>
                    </a:lnTo>
                    <a:lnTo>
                      <a:pt x="760" y="698"/>
                    </a:lnTo>
                    <a:lnTo>
                      <a:pt x="749" y="680"/>
                    </a:lnTo>
                    <a:lnTo>
                      <a:pt x="749" y="680"/>
                    </a:lnTo>
                    <a:lnTo>
                      <a:pt x="768" y="654"/>
                    </a:lnTo>
                    <a:lnTo>
                      <a:pt x="768" y="6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</p:grpSp>
      <p:grpSp>
        <p:nvGrpSpPr>
          <p:cNvPr id="16" name="Group 15" descr="Speach bubble group.">
            <a:extLst>
              <a:ext uri="{FF2B5EF4-FFF2-40B4-BE49-F238E27FC236}">
                <a16:creationId xmlns:a16="http://schemas.microsoft.com/office/drawing/2014/main" xmlns="" id="{76AA027A-1741-4587-94C5-34DC46746955}"/>
              </a:ext>
            </a:extLst>
          </p:cNvPr>
          <p:cNvGrpSpPr/>
          <p:nvPr/>
        </p:nvGrpSpPr>
        <p:grpSpPr>
          <a:xfrm>
            <a:off x="1130932" y="93049"/>
            <a:ext cx="9535478" cy="5444908"/>
            <a:chOff x="850116" y="480234"/>
            <a:chExt cx="10620332" cy="60643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AA3D009-5D06-4440-A72B-7E9E9360FCAB}"/>
                </a:ext>
              </a:extLst>
            </p:cNvPr>
            <p:cNvGrpSpPr/>
            <p:nvPr/>
          </p:nvGrpSpPr>
          <p:grpSpPr>
            <a:xfrm>
              <a:off x="9179176" y="480234"/>
              <a:ext cx="2291272" cy="1143000"/>
              <a:chOff x="9380009" y="480234"/>
              <a:chExt cx="2291272" cy="1143000"/>
            </a:xfrm>
          </p:grpSpPr>
          <p:sp>
            <p:nvSpPr>
              <p:cNvPr id="88" name="Rounded Rectangular Callout 252">
                <a:extLst>
                  <a:ext uri="{FF2B5EF4-FFF2-40B4-BE49-F238E27FC236}">
                    <a16:creationId xmlns:a16="http://schemas.microsoft.com/office/drawing/2014/main" xmlns="" id="{59510498-D2C8-4E0D-A9AB-D51B446A8709}"/>
                  </a:ext>
                </a:extLst>
              </p:cNvPr>
              <p:cNvSpPr/>
              <p:nvPr/>
            </p:nvSpPr>
            <p:spPr>
              <a:xfrm flipH="1">
                <a:off x="9667838" y="480234"/>
                <a:ext cx="1705970" cy="1143000"/>
              </a:xfrm>
              <a:prstGeom prst="wedgeRoundRectCallout">
                <a:avLst>
                  <a:gd name="adj1" fmla="val 78922"/>
                  <a:gd name="adj2" fmla="val 60278"/>
                  <a:gd name="adj3" fmla="val 16667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7717F686-2653-4C3E-9C17-0D094A112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009" y="1220808"/>
                <a:ext cx="2291272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CA" sz="1600" dirty="0">
                    <a:solidFill>
                      <a:schemeClr val="bg1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STARTUPS</a:t>
                </a:r>
                <a:endParaRPr lang="en-CA" sz="1600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grpSp>
            <p:nvGrpSpPr>
              <p:cNvPr id="90" name="Shape 639">
                <a:extLst>
                  <a:ext uri="{FF2B5EF4-FFF2-40B4-BE49-F238E27FC236}">
                    <a16:creationId xmlns:a16="http://schemas.microsoft.com/office/drawing/2014/main" xmlns="" id="{7EB737C0-BFD9-48D0-A086-EDB6BBB616B0}"/>
                  </a:ext>
                </a:extLst>
              </p:cNvPr>
              <p:cNvGrpSpPr/>
              <p:nvPr/>
            </p:nvGrpSpPr>
            <p:grpSpPr>
              <a:xfrm>
                <a:off x="10210721" y="623877"/>
                <a:ext cx="666834" cy="550920"/>
                <a:chOff x="8439150" y="800100"/>
                <a:chExt cx="1589100" cy="1312863"/>
              </a:xfrm>
              <a:solidFill>
                <a:schemeClr val="bg1"/>
              </a:solidFill>
            </p:grpSpPr>
            <p:sp>
              <p:nvSpPr>
                <p:cNvPr id="91" name="Shape 640">
                  <a:extLst>
                    <a:ext uri="{FF2B5EF4-FFF2-40B4-BE49-F238E27FC236}">
                      <a16:creationId xmlns:a16="http://schemas.microsoft.com/office/drawing/2014/main" xmlns="" id="{BFD02E30-85F1-4536-B281-57C23D81C5DE}"/>
                    </a:ext>
                  </a:extLst>
                </p:cNvPr>
                <p:cNvSpPr/>
                <p:nvPr/>
              </p:nvSpPr>
              <p:spPr>
                <a:xfrm>
                  <a:off x="8439150" y="2074863"/>
                  <a:ext cx="1589100" cy="38100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" name="Shape 641">
                  <a:extLst>
                    <a:ext uri="{FF2B5EF4-FFF2-40B4-BE49-F238E27FC236}">
                      <a16:creationId xmlns:a16="http://schemas.microsoft.com/office/drawing/2014/main" xmlns="" id="{11EEE7C9-A594-4AA1-99F4-1DAC1F58F873}"/>
                    </a:ext>
                  </a:extLst>
                </p:cNvPr>
                <p:cNvSpPr/>
                <p:nvPr/>
              </p:nvSpPr>
              <p:spPr>
                <a:xfrm>
                  <a:off x="8439150" y="800100"/>
                  <a:ext cx="1589100" cy="1111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8169" y="0"/>
                      </a:moveTo>
                      <a:cubicBezTo>
                        <a:pt x="11830" y="0"/>
                        <a:pt x="11830" y="0"/>
                        <a:pt x="11830" y="0"/>
                      </a:cubicBezTo>
                      <a:cubicBezTo>
                        <a:pt x="5070" y="0"/>
                        <a:pt x="0" y="8053"/>
                        <a:pt x="0" y="16912"/>
                      </a:cubicBezTo>
                      <a:cubicBezTo>
                        <a:pt x="0" y="103087"/>
                        <a:pt x="0" y="103087"/>
                        <a:pt x="0" y="103087"/>
                      </a:cubicBezTo>
                      <a:cubicBezTo>
                        <a:pt x="0" y="111946"/>
                        <a:pt x="5070" y="120000"/>
                        <a:pt x="11830" y="120000"/>
                      </a:cubicBezTo>
                      <a:cubicBezTo>
                        <a:pt x="108169" y="120000"/>
                        <a:pt x="108169" y="120000"/>
                        <a:pt x="108169" y="120000"/>
                      </a:cubicBezTo>
                      <a:cubicBezTo>
                        <a:pt x="114929" y="120000"/>
                        <a:pt x="119999" y="111946"/>
                        <a:pt x="119999" y="103087"/>
                      </a:cubicBezTo>
                      <a:cubicBezTo>
                        <a:pt x="119999" y="16912"/>
                        <a:pt x="119999" y="16912"/>
                        <a:pt x="119999" y="16912"/>
                      </a:cubicBezTo>
                      <a:cubicBezTo>
                        <a:pt x="119999" y="8053"/>
                        <a:pt x="114929" y="0"/>
                        <a:pt x="108169" y="0"/>
                      </a:cubicBezTo>
                      <a:close/>
                      <a:moveTo>
                        <a:pt x="117183" y="103087"/>
                      </a:moveTo>
                      <a:cubicBezTo>
                        <a:pt x="117183" y="110335"/>
                        <a:pt x="113239" y="115973"/>
                        <a:pt x="108169" y="115973"/>
                      </a:cubicBezTo>
                      <a:cubicBezTo>
                        <a:pt x="11830" y="115973"/>
                        <a:pt x="11830" y="115973"/>
                        <a:pt x="11830" y="115973"/>
                      </a:cubicBezTo>
                      <a:cubicBezTo>
                        <a:pt x="6760" y="115973"/>
                        <a:pt x="2816" y="110335"/>
                        <a:pt x="2816" y="103087"/>
                      </a:cubicBezTo>
                      <a:cubicBezTo>
                        <a:pt x="2816" y="16912"/>
                        <a:pt x="2816" y="16912"/>
                        <a:pt x="2816" y="16912"/>
                      </a:cubicBezTo>
                      <a:cubicBezTo>
                        <a:pt x="2816" y="10469"/>
                        <a:pt x="6760" y="4832"/>
                        <a:pt x="11830" y="4832"/>
                      </a:cubicBezTo>
                      <a:cubicBezTo>
                        <a:pt x="108169" y="4832"/>
                        <a:pt x="108169" y="4832"/>
                        <a:pt x="108169" y="4832"/>
                      </a:cubicBezTo>
                      <a:cubicBezTo>
                        <a:pt x="113239" y="4832"/>
                        <a:pt x="117183" y="10469"/>
                        <a:pt x="117183" y="16912"/>
                      </a:cubicBezTo>
                      <a:lnTo>
                        <a:pt x="117183" y="103087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Shape 642">
                  <a:extLst>
                    <a:ext uri="{FF2B5EF4-FFF2-40B4-BE49-F238E27FC236}">
                      <a16:creationId xmlns:a16="http://schemas.microsoft.com/office/drawing/2014/main" xmlns="" id="{C7E82F33-4811-4B45-99C4-B5955382C552}"/>
                    </a:ext>
                  </a:extLst>
                </p:cNvPr>
                <p:cNvSpPr/>
                <p:nvPr/>
              </p:nvSpPr>
              <p:spPr>
                <a:xfrm>
                  <a:off x="8743950" y="1076325"/>
                  <a:ext cx="978000" cy="36600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" name="Shape 643">
                  <a:extLst>
                    <a:ext uri="{FF2B5EF4-FFF2-40B4-BE49-F238E27FC236}">
                      <a16:creationId xmlns:a16="http://schemas.microsoft.com/office/drawing/2014/main" xmlns="" id="{B2AA2899-FE8A-49A9-9144-644DF906105F}"/>
                    </a:ext>
                  </a:extLst>
                </p:cNvPr>
                <p:cNvSpPr/>
                <p:nvPr/>
              </p:nvSpPr>
              <p:spPr>
                <a:xfrm>
                  <a:off x="9290050" y="1195386"/>
                  <a:ext cx="447599" cy="1857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787" y="0"/>
                      </a:moveTo>
                      <a:lnTo>
                        <a:pt x="0" y="0"/>
                      </a:lnTo>
                      <a:lnTo>
                        <a:pt x="0" y="23589"/>
                      </a:lnTo>
                      <a:lnTo>
                        <a:pt x="0" y="96410"/>
                      </a:lnTo>
                      <a:lnTo>
                        <a:pt x="0" y="120000"/>
                      </a:lnTo>
                      <a:lnTo>
                        <a:pt x="9787" y="120000"/>
                      </a:lnTo>
                      <a:lnTo>
                        <a:pt x="109787" y="120000"/>
                      </a:lnTo>
                      <a:lnTo>
                        <a:pt x="120000" y="120000"/>
                      </a:lnTo>
                      <a:lnTo>
                        <a:pt x="120000" y="96410"/>
                      </a:lnTo>
                      <a:lnTo>
                        <a:pt x="120000" y="23589"/>
                      </a:lnTo>
                      <a:lnTo>
                        <a:pt x="120000" y="0"/>
                      </a:lnTo>
                      <a:lnTo>
                        <a:pt x="109787" y="0"/>
                      </a:lnTo>
                      <a:lnTo>
                        <a:pt x="9787" y="0"/>
                      </a:lnTo>
                      <a:close/>
                      <a:moveTo>
                        <a:pt x="109787" y="96410"/>
                      </a:moveTo>
                      <a:lnTo>
                        <a:pt x="9787" y="96410"/>
                      </a:lnTo>
                      <a:lnTo>
                        <a:pt x="9787" y="23589"/>
                      </a:lnTo>
                      <a:lnTo>
                        <a:pt x="109787" y="23589"/>
                      </a:lnTo>
                      <a:lnTo>
                        <a:pt x="109787" y="9641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Shape 644">
                  <a:extLst>
                    <a:ext uri="{FF2B5EF4-FFF2-40B4-BE49-F238E27FC236}">
                      <a16:creationId xmlns:a16="http://schemas.microsoft.com/office/drawing/2014/main" xmlns="" id="{AD2D2349-B6EA-4EE7-B122-B55262B282EC}"/>
                    </a:ext>
                  </a:extLst>
                </p:cNvPr>
                <p:cNvSpPr/>
                <p:nvPr/>
              </p:nvSpPr>
              <p:spPr>
                <a:xfrm>
                  <a:off x="8743950" y="1195387"/>
                  <a:ext cx="455700" cy="185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034" y="0"/>
                      </a:moveTo>
                      <a:lnTo>
                        <a:pt x="0" y="0"/>
                      </a:lnTo>
                      <a:lnTo>
                        <a:pt x="0" y="23589"/>
                      </a:lnTo>
                      <a:lnTo>
                        <a:pt x="0" y="96410"/>
                      </a:lnTo>
                      <a:lnTo>
                        <a:pt x="0" y="120000"/>
                      </a:lnTo>
                      <a:lnTo>
                        <a:pt x="10034" y="120000"/>
                      </a:lnTo>
                      <a:lnTo>
                        <a:pt x="110383" y="120000"/>
                      </a:lnTo>
                      <a:lnTo>
                        <a:pt x="120000" y="120000"/>
                      </a:lnTo>
                      <a:lnTo>
                        <a:pt x="120000" y="96410"/>
                      </a:lnTo>
                      <a:lnTo>
                        <a:pt x="120000" y="23589"/>
                      </a:lnTo>
                      <a:lnTo>
                        <a:pt x="120000" y="0"/>
                      </a:lnTo>
                      <a:lnTo>
                        <a:pt x="110383" y="0"/>
                      </a:lnTo>
                      <a:lnTo>
                        <a:pt x="10034" y="0"/>
                      </a:lnTo>
                      <a:close/>
                      <a:moveTo>
                        <a:pt x="110383" y="96410"/>
                      </a:moveTo>
                      <a:lnTo>
                        <a:pt x="10034" y="96410"/>
                      </a:lnTo>
                      <a:lnTo>
                        <a:pt x="10034" y="23589"/>
                      </a:lnTo>
                      <a:lnTo>
                        <a:pt x="110383" y="23589"/>
                      </a:lnTo>
                      <a:lnTo>
                        <a:pt x="110383" y="9641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Shape 645">
                  <a:extLst>
                    <a:ext uri="{FF2B5EF4-FFF2-40B4-BE49-F238E27FC236}">
                      <a16:creationId xmlns:a16="http://schemas.microsoft.com/office/drawing/2014/main" xmlns="" id="{B629D742-6AE9-4B54-9F1A-0BCA70F6EA37}"/>
                    </a:ext>
                  </a:extLst>
                </p:cNvPr>
                <p:cNvSpPr/>
                <p:nvPr/>
              </p:nvSpPr>
              <p:spPr>
                <a:xfrm>
                  <a:off x="8743950" y="1449387"/>
                  <a:ext cx="455700" cy="177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034" y="0"/>
                      </a:moveTo>
                      <a:lnTo>
                        <a:pt x="0" y="0"/>
                      </a:lnTo>
                      <a:lnTo>
                        <a:pt x="0" y="24642"/>
                      </a:lnTo>
                      <a:lnTo>
                        <a:pt x="0" y="95357"/>
                      </a:lnTo>
                      <a:lnTo>
                        <a:pt x="0" y="119999"/>
                      </a:lnTo>
                      <a:lnTo>
                        <a:pt x="10034" y="119999"/>
                      </a:lnTo>
                      <a:lnTo>
                        <a:pt x="110383" y="119999"/>
                      </a:lnTo>
                      <a:lnTo>
                        <a:pt x="120000" y="119999"/>
                      </a:lnTo>
                      <a:lnTo>
                        <a:pt x="120000" y="95357"/>
                      </a:lnTo>
                      <a:lnTo>
                        <a:pt x="120000" y="24642"/>
                      </a:lnTo>
                      <a:lnTo>
                        <a:pt x="120000" y="0"/>
                      </a:lnTo>
                      <a:lnTo>
                        <a:pt x="110383" y="0"/>
                      </a:lnTo>
                      <a:lnTo>
                        <a:pt x="10034" y="0"/>
                      </a:lnTo>
                      <a:close/>
                      <a:moveTo>
                        <a:pt x="110383" y="95357"/>
                      </a:moveTo>
                      <a:lnTo>
                        <a:pt x="10034" y="95357"/>
                      </a:lnTo>
                      <a:lnTo>
                        <a:pt x="10034" y="24642"/>
                      </a:lnTo>
                      <a:lnTo>
                        <a:pt x="110383" y="24642"/>
                      </a:lnTo>
                      <a:lnTo>
                        <a:pt x="110383" y="95357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Shape 646">
                  <a:extLst>
                    <a:ext uri="{FF2B5EF4-FFF2-40B4-BE49-F238E27FC236}">
                      <a16:creationId xmlns:a16="http://schemas.microsoft.com/office/drawing/2014/main" xmlns="" id="{11B623F3-D76E-40FA-ADF5-312041427331}"/>
                    </a:ext>
                  </a:extLst>
                </p:cNvPr>
                <p:cNvSpPr/>
                <p:nvPr/>
              </p:nvSpPr>
              <p:spPr>
                <a:xfrm>
                  <a:off x="9536113" y="1538287"/>
                  <a:ext cx="185700" cy="2681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8205" y="83076"/>
                      </a:moveTo>
                      <a:lnTo>
                        <a:pt x="0" y="120000"/>
                      </a:lnTo>
                      <a:lnTo>
                        <a:pt x="9230" y="0"/>
                      </a:lnTo>
                      <a:lnTo>
                        <a:pt x="120000" y="90177"/>
                      </a:lnTo>
                      <a:lnTo>
                        <a:pt x="48205" y="83076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Shape 647">
                  <a:extLst>
                    <a:ext uri="{FF2B5EF4-FFF2-40B4-BE49-F238E27FC236}">
                      <a16:creationId xmlns:a16="http://schemas.microsoft.com/office/drawing/2014/main" xmlns="" id="{6FB39882-1E8E-48EF-8E13-6D7899413CD8}"/>
                    </a:ext>
                  </a:extLst>
                </p:cNvPr>
                <p:cNvSpPr/>
                <p:nvPr/>
              </p:nvSpPr>
              <p:spPr>
                <a:xfrm>
                  <a:off x="9290050" y="1449387"/>
                  <a:ext cx="447600" cy="177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8000" y="60000"/>
                      </a:moveTo>
                      <a:cubicBezTo>
                        <a:pt x="58000" y="50000"/>
                        <a:pt x="62000" y="40000"/>
                        <a:pt x="66000" y="35000"/>
                      </a:cubicBezTo>
                      <a:cubicBezTo>
                        <a:pt x="66000" y="35000"/>
                        <a:pt x="68000" y="35000"/>
                        <a:pt x="70000" y="35000"/>
                      </a:cubicBezTo>
                      <a:cubicBezTo>
                        <a:pt x="72000" y="35000"/>
                        <a:pt x="74000" y="40000"/>
                        <a:pt x="76000" y="45000"/>
                      </a:cubicBezTo>
                      <a:cubicBezTo>
                        <a:pt x="104000" y="120000"/>
                        <a:pt x="104000" y="120000"/>
                        <a:pt x="104000" y="120000"/>
                      </a:cubicBezTo>
                      <a:cubicBezTo>
                        <a:pt x="110000" y="120000"/>
                        <a:pt x="110000" y="120000"/>
                        <a:pt x="110000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95000"/>
                        <a:pt x="120000" y="95000"/>
                        <a:pt x="120000" y="95000"/>
                      </a:cubicBezTo>
                      <a:cubicBezTo>
                        <a:pt x="120000" y="25000"/>
                        <a:pt x="120000" y="25000"/>
                        <a:pt x="120000" y="25000"/>
                      </a:cubicBezTo>
                      <a:cubicBezTo>
                        <a:pt x="120000" y="0"/>
                        <a:pt x="120000" y="0"/>
                        <a:pt x="120000" y="0"/>
                      </a:cubicBezTo>
                      <a:cubicBezTo>
                        <a:pt x="110000" y="0"/>
                        <a:pt x="110000" y="0"/>
                        <a:pt x="110000" y="0"/>
                      </a:cubicBezTo>
                      <a:cubicBezTo>
                        <a:pt x="10000" y="0"/>
                        <a:pt x="10000" y="0"/>
                        <a:pt x="1000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000"/>
                        <a:pt x="0" y="25000"/>
                        <a:pt x="0" y="25000"/>
                      </a:cubicBezTo>
                      <a:cubicBezTo>
                        <a:pt x="0" y="95000"/>
                        <a:pt x="0" y="95000"/>
                        <a:pt x="0" y="9500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10000" y="120000"/>
                        <a:pt x="10000" y="120000"/>
                        <a:pt x="10000" y="120000"/>
                      </a:cubicBezTo>
                      <a:cubicBezTo>
                        <a:pt x="58000" y="120000"/>
                        <a:pt x="58000" y="120000"/>
                        <a:pt x="58000" y="120000"/>
                      </a:cubicBezTo>
                      <a:lnTo>
                        <a:pt x="58000" y="6000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9ED1281-D804-41C9-9DC3-BDBA8343408A}"/>
                </a:ext>
              </a:extLst>
            </p:cNvPr>
            <p:cNvGrpSpPr/>
            <p:nvPr/>
          </p:nvGrpSpPr>
          <p:grpSpPr>
            <a:xfrm>
              <a:off x="9528173" y="1887074"/>
              <a:ext cx="1629419" cy="1614752"/>
              <a:chOff x="9729006" y="1973924"/>
              <a:chExt cx="1629419" cy="1614752"/>
            </a:xfrm>
          </p:grpSpPr>
          <p:sp>
            <p:nvSpPr>
              <p:cNvPr id="83" name="Oval Callout 254">
                <a:extLst>
                  <a:ext uri="{FF2B5EF4-FFF2-40B4-BE49-F238E27FC236}">
                    <a16:creationId xmlns:a16="http://schemas.microsoft.com/office/drawing/2014/main" xmlns="" id="{54244263-D5FD-40E9-8443-2979F5F73FA2}"/>
                  </a:ext>
                </a:extLst>
              </p:cNvPr>
              <p:cNvSpPr/>
              <p:nvPr/>
            </p:nvSpPr>
            <p:spPr>
              <a:xfrm flipH="1">
                <a:off x="9743673" y="1973924"/>
                <a:ext cx="1614752" cy="1614752"/>
              </a:xfrm>
              <a:prstGeom prst="wedgeEllipseCallout">
                <a:avLst>
                  <a:gd name="adj1" fmla="val 108934"/>
                  <a:gd name="adj2" fmla="val 28796"/>
                </a:avLst>
              </a:prstGeom>
              <a:solidFill>
                <a:srgbClr val="FF733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xmlns="" id="{D66A8122-54C8-428E-A42B-1425DFFA0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9006" y="2986397"/>
                <a:ext cx="16002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FFFF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TECH</a:t>
                </a:r>
                <a:br>
                  <a:rPr lang="en-US" sz="1800" dirty="0">
                    <a:solidFill>
                      <a:srgbClr val="FFFFFF"/>
                    </a:solidFill>
                    <a:latin typeface="Arial Narrow" charset="0"/>
                    <a:ea typeface="Arial Narrow" charset="0"/>
                    <a:cs typeface="Arial Narrow" charset="0"/>
                  </a:rPr>
                </a:br>
                <a:r>
                  <a:rPr lang="en-US" sz="1800" dirty="0">
                    <a:solidFill>
                      <a:srgbClr val="FFFFFF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VENDORS</a:t>
                </a:r>
              </a:p>
            </p:txBody>
          </p:sp>
          <p:grpSp>
            <p:nvGrpSpPr>
              <p:cNvPr id="85" name="Shape 635">
                <a:extLst>
                  <a:ext uri="{FF2B5EF4-FFF2-40B4-BE49-F238E27FC236}">
                    <a16:creationId xmlns:a16="http://schemas.microsoft.com/office/drawing/2014/main" xmlns="" id="{D42DC4AE-A3A4-45CE-9B05-5B314BE26B94}"/>
                  </a:ext>
                </a:extLst>
              </p:cNvPr>
              <p:cNvGrpSpPr/>
              <p:nvPr/>
            </p:nvGrpSpPr>
            <p:grpSpPr>
              <a:xfrm>
                <a:off x="10222164" y="2100960"/>
                <a:ext cx="669180" cy="704340"/>
                <a:chOff x="10804525" y="699529"/>
                <a:chExt cx="1387500" cy="1460400"/>
              </a:xfrm>
              <a:solidFill>
                <a:schemeClr val="bg1"/>
              </a:solidFill>
            </p:grpSpPr>
            <p:sp>
              <p:nvSpPr>
                <p:cNvPr id="86" name="Shape 636">
                  <a:extLst>
                    <a:ext uri="{FF2B5EF4-FFF2-40B4-BE49-F238E27FC236}">
                      <a16:creationId xmlns:a16="http://schemas.microsoft.com/office/drawing/2014/main" xmlns="" id="{317D610C-840A-4BB0-A756-ECC2FE706256}"/>
                    </a:ext>
                  </a:extLst>
                </p:cNvPr>
                <p:cNvSpPr/>
                <p:nvPr/>
              </p:nvSpPr>
              <p:spPr>
                <a:xfrm>
                  <a:off x="10804525" y="699529"/>
                  <a:ext cx="1387500" cy="1460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1612" y="22040"/>
                      </a:moveTo>
                      <a:cubicBezTo>
                        <a:pt x="106451" y="22040"/>
                        <a:pt x="102580" y="25714"/>
                        <a:pt x="102580" y="30612"/>
                      </a:cubicBezTo>
                      <a:cubicBezTo>
                        <a:pt x="102580" y="31224"/>
                        <a:pt x="102580" y="31224"/>
                        <a:pt x="102580" y="31836"/>
                      </a:cubicBezTo>
                      <a:cubicBezTo>
                        <a:pt x="103225" y="33673"/>
                        <a:pt x="103225" y="33673"/>
                        <a:pt x="103225" y="33673"/>
                      </a:cubicBezTo>
                      <a:cubicBezTo>
                        <a:pt x="77419" y="47142"/>
                        <a:pt x="77419" y="47142"/>
                        <a:pt x="77419" y="47142"/>
                      </a:cubicBezTo>
                      <a:cubicBezTo>
                        <a:pt x="76129" y="45918"/>
                        <a:pt x="76129" y="45918"/>
                        <a:pt x="76129" y="45918"/>
                      </a:cubicBezTo>
                      <a:cubicBezTo>
                        <a:pt x="72903" y="42244"/>
                        <a:pt x="68387" y="39795"/>
                        <a:pt x="63870" y="39183"/>
                      </a:cubicBezTo>
                      <a:cubicBezTo>
                        <a:pt x="61935" y="38571"/>
                        <a:pt x="61935" y="38571"/>
                        <a:pt x="61935" y="38571"/>
                      </a:cubicBezTo>
                      <a:cubicBezTo>
                        <a:pt x="62580" y="21428"/>
                        <a:pt x="62580" y="21428"/>
                        <a:pt x="62580" y="21428"/>
                      </a:cubicBezTo>
                      <a:cubicBezTo>
                        <a:pt x="64516" y="20816"/>
                        <a:pt x="64516" y="20816"/>
                        <a:pt x="64516" y="20816"/>
                      </a:cubicBezTo>
                      <a:cubicBezTo>
                        <a:pt x="69032" y="19591"/>
                        <a:pt x="72903" y="15306"/>
                        <a:pt x="72903" y="10408"/>
                      </a:cubicBezTo>
                      <a:cubicBezTo>
                        <a:pt x="72903" y="4897"/>
                        <a:pt x="67741" y="0"/>
                        <a:pt x="61290" y="0"/>
                      </a:cubicBezTo>
                      <a:cubicBezTo>
                        <a:pt x="54838" y="0"/>
                        <a:pt x="49677" y="4897"/>
                        <a:pt x="49677" y="10408"/>
                      </a:cubicBezTo>
                      <a:cubicBezTo>
                        <a:pt x="49677" y="15306"/>
                        <a:pt x="52903" y="19591"/>
                        <a:pt x="58064" y="20816"/>
                      </a:cubicBezTo>
                      <a:cubicBezTo>
                        <a:pt x="60000" y="21428"/>
                        <a:pt x="60000" y="21428"/>
                        <a:pt x="60000" y="21428"/>
                      </a:cubicBezTo>
                      <a:cubicBezTo>
                        <a:pt x="59354" y="38571"/>
                        <a:pt x="59354" y="38571"/>
                        <a:pt x="59354" y="38571"/>
                      </a:cubicBezTo>
                      <a:cubicBezTo>
                        <a:pt x="57419" y="39183"/>
                        <a:pt x="57419" y="39183"/>
                        <a:pt x="57419" y="39183"/>
                      </a:cubicBezTo>
                      <a:cubicBezTo>
                        <a:pt x="49677" y="40408"/>
                        <a:pt x="43225" y="45918"/>
                        <a:pt x="40645" y="53265"/>
                      </a:cubicBezTo>
                      <a:cubicBezTo>
                        <a:pt x="40645" y="55102"/>
                        <a:pt x="40645" y="55102"/>
                        <a:pt x="40645" y="55102"/>
                      </a:cubicBezTo>
                      <a:cubicBezTo>
                        <a:pt x="21290" y="53265"/>
                        <a:pt x="21290" y="53265"/>
                        <a:pt x="21290" y="53265"/>
                      </a:cubicBezTo>
                      <a:cubicBezTo>
                        <a:pt x="21290" y="51428"/>
                        <a:pt x="21290" y="51428"/>
                        <a:pt x="21290" y="51428"/>
                      </a:cubicBezTo>
                      <a:cubicBezTo>
                        <a:pt x="20000" y="47755"/>
                        <a:pt x="16774" y="45306"/>
                        <a:pt x="12258" y="45306"/>
                      </a:cubicBezTo>
                      <a:cubicBezTo>
                        <a:pt x="7741" y="45306"/>
                        <a:pt x="3225" y="48979"/>
                        <a:pt x="3225" y="53877"/>
                      </a:cubicBezTo>
                      <a:cubicBezTo>
                        <a:pt x="3225" y="58163"/>
                        <a:pt x="7741" y="62448"/>
                        <a:pt x="12258" y="62448"/>
                      </a:cubicBezTo>
                      <a:cubicBezTo>
                        <a:pt x="16129" y="62448"/>
                        <a:pt x="18709" y="59999"/>
                        <a:pt x="20645" y="57551"/>
                      </a:cubicBezTo>
                      <a:cubicBezTo>
                        <a:pt x="21290" y="55714"/>
                        <a:pt x="21290" y="55714"/>
                        <a:pt x="21290" y="55714"/>
                      </a:cubicBezTo>
                      <a:cubicBezTo>
                        <a:pt x="40000" y="57551"/>
                        <a:pt x="40000" y="57551"/>
                        <a:pt x="40000" y="57551"/>
                      </a:cubicBezTo>
                      <a:cubicBezTo>
                        <a:pt x="40000" y="59387"/>
                        <a:pt x="40000" y="59387"/>
                        <a:pt x="40000" y="59387"/>
                      </a:cubicBezTo>
                      <a:cubicBezTo>
                        <a:pt x="40645" y="63061"/>
                        <a:pt x="41935" y="66734"/>
                        <a:pt x="44516" y="69795"/>
                      </a:cubicBezTo>
                      <a:cubicBezTo>
                        <a:pt x="45806" y="71020"/>
                        <a:pt x="45806" y="71020"/>
                        <a:pt x="45806" y="71020"/>
                      </a:cubicBezTo>
                      <a:cubicBezTo>
                        <a:pt x="18064" y="99795"/>
                        <a:pt x="18064" y="99795"/>
                        <a:pt x="18064" y="99795"/>
                      </a:cubicBezTo>
                      <a:cubicBezTo>
                        <a:pt x="16774" y="99183"/>
                        <a:pt x="16774" y="99183"/>
                        <a:pt x="16774" y="99183"/>
                      </a:cubicBezTo>
                      <a:cubicBezTo>
                        <a:pt x="14838" y="98571"/>
                        <a:pt x="12903" y="97959"/>
                        <a:pt x="11612" y="97959"/>
                      </a:cubicBezTo>
                      <a:cubicBezTo>
                        <a:pt x="5161" y="97959"/>
                        <a:pt x="0" y="102857"/>
                        <a:pt x="0" y="108979"/>
                      </a:cubicBezTo>
                      <a:cubicBezTo>
                        <a:pt x="0" y="115102"/>
                        <a:pt x="5161" y="119999"/>
                        <a:pt x="11612" y="119999"/>
                      </a:cubicBezTo>
                      <a:cubicBezTo>
                        <a:pt x="18064" y="119999"/>
                        <a:pt x="22580" y="115102"/>
                        <a:pt x="22580" y="108979"/>
                      </a:cubicBezTo>
                      <a:cubicBezTo>
                        <a:pt x="22580" y="107142"/>
                        <a:pt x="22580" y="104693"/>
                        <a:pt x="21290" y="102857"/>
                      </a:cubicBezTo>
                      <a:cubicBezTo>
                        <a:pt x="20000" y="101632"/>
                        <a:pt x="20000" y="101632"/>
                        <a:pt x="20000" y="101632"/>
                      </a:cubicBezTo>
                      <a:cubicBezTo>
                        <a:pt x="47741" y="72857"/>
                        <a:pt x="47741" y="72857"/>
                        <a:pt x="47741" y="72857"/>
                      </a:cubicBezTo>
                      <a:cubicBezTo>
                        <a:pt x="49677" y="74081"/>
                        <a:pt x="49677" y="74081"/>
                        <a:pt x="49677" y="74081"/>
                      </a:cubicBezTo>
                      <a:cubicBezTo>
                        <a:pt x="52903" y="75918"/>
                        <a:pt x="56774" y="77142"/>
                        <a:pt x="60000" y="77142"/>
                      </a:cubicBezTo>
                      <a:cubicBezTo>
                        <a:pt x="63870" y="77142"/>
                        <a:pt x="67741" y="75918"/>
                        <a:pt x="70322" y="74081"/>
                      </a:cubicBezTo>
                      <a:cubicBezTo>
                        <a:pt x="72258" y="73469"/>
                        <a:pt x="72258" y="73469"/>
                        <a:pt x="72258" y="73469"/>
                      </a:cubicBezTo>
                      <a:cubicBezTo>
                        <a:pt x="85161" y="87551"/>
                        <a:pt x="85161" y="87551"/>
                        <a:pt x="85161" y="87551"/>
                      </a:cubicBezTo>
                      <a:cubicBezTo>
                        <a:pt x="83870" y="88775"/>
                        <a:pt x="83870" y="88775"/>
                        <a:pt x="83870" y="88775"/>
                      </a:cubicBezTo>
                      <a:cubicBezTo>
                        <a:pt x="82580" y="90612"/>
                        <a:pt x="81935" y="93061"/>
                        <a:pt x="81935" y="94897"/>
                      </a:cubicBezTo>
                      <a:cubicBezTo>
                        <a:pt x="81935" y="101020"/>
                        <a:pt x="87096" y="105918"/>
                        <a:pt x="93548" y="105918"/>
                      </a:cubicBezTo>
                      <a:cubicBezTo>
                        <a:pt x="100000" y="105918"/>
                        <a:pt x="105161" y="101020"/>
                        <a:pt x="105161" y="94897"/>
                      </a:cubicBezTo>
                      <a:cubicBezTo>
                        <a:pt x="105161" y="89387"/>
                        <a:pt x="100000" y="84489"/>
                        <a:pt x="93548" y="84489"/>
                      </a:cubicBezTo>
                      <a:cubicBezTo>
                        <a:pt x="92258" y="84489"/>
                        <a:pt x="90322" y="84489"/>
                        <a:pt x="89032" y="85102"/>
                      </a:cubicBezTo>
                      <a:cubicBezTo>
                        <a:pt x="87096" y="85714"/>
                        <a:pt x="87096" y="85714"/>
                        <a:pt x="87096" y="85714"/>
                      </a:cubicBezTo>
                      <a:cubicBezTo>
                        <a:pt x="74193" y="71632"/>
                        <a:pt x="74193" y="71632"/>
                        <a:pt x="74193" y="71632"/>
                      </a:cubicBezTo>
                      <a:cubicBezTo>
                        <a:pt x="75483" y="70408"/>
                        <a:pt x="75483" y="70408"/>
                        <a:pt x="75483" y="70408"/>
                      </a:cubicBezTo>
                      <a:cubicBezTo>
                        <a:pt x="78709" y="66734"/>
                        <a:pt x="80645" y="62448"/>
                        <a:pt x="80645" y="58163"/>
                      </a:cubicBezTo>
                      <a:cubicBezTo>
                        <a:pt x="80645" y="55714"/>
                        <a:pt x="80000" y="53265"/>
                        <a:pt x="79354" y="51428"/>
                      </a:cubicBezTo>
                      <a:cubicBezTo>
                        <a:pt x="78709" y="49591"/>
                        <a:pt x="78709" y="49591"/>
                        <a:pt x="78709" y="49591"/>
                      </a:cubicBezTo>
                      <a:cubicBezTo>
                        <a:pt x="104516" y="35510"/>
                        <a:pt x="104516" y="35510"/>
                        <a:pt x="104516" y="35510"/>
                      </a:cubicBezTo>
                      <a:cubicBezTo>
                        <a:pt x="105806" y="36734"/>
                        <a:pt x="105806" y="36734"/>
                        <a:pt x="105806" y="36734"/>
                      </a:cubicBezTo>
                      <a:cubicBezTo>
                        <a:pt x="107096" y="38571"/>
                        <a:pt x="109032" y="39183"/>
                        <a:pt x="111612" y="39183"/>
                      </a:cubicBezTo>
                      <a:cubicBezTo>
                        <a:pt x="116129" y="39183"/>
                        <a:pt x="120000" y="35510"/>
                        <a:pt x="120000" y="30612"/>
                      </a:cubicBezTo>
                      <a:cubicBezTo>
                        <a:pt x="120000" y="25714"/>
                        <a:pt x="116129" y="22040"/>
                        <a:pt x="111612" y="22040"/>
                      </a:cubicBezTo>
                      <a:close/>
                      <a:moveTo>
                        <a:pt x="12258" y="59999"/>
                      </a:moveTo>
                      <a:cubicBezTo>
                        <a:pt x="9032" y="59999"/>
                        <a:pt x="5806" y="56938"/>
                        <a:pt x="5806" y="53877"/>
                      </a:cubicBezTo>
                      <a:cubicBezTo>
                        <a:pt x="5806" y="50204"/>
                        <a:pt x="9032" y="47755"/>
                        <a:pt x="12258" y="47755"/>
                      </a:cubicBezTo>
                      <a:cubicBezTo>
                        <a:pt x="16129" y="47755"/>
                        <a:pt x="18709" y="50204"/>
                        <a:pt x="18709" y="53877"/>
                      </a:cubicBezTo>
                      <a:cubicBezTo>
                        <a:pt x="18709" y="56938"/>
                        <a:pt x="16129" y="59999"/>
                        <a:pt x="12258" y="59999"/>
                      </a:cubicBezTo>
                      <a:close/>
                      <a:moveTo>
                        <a:pt x="20000" y="108979"/>
                      </a:moveTo>
                      <a:cubicBezTo>
                        <a:pt x="20000" y="113265"/>
                        <a:pt x="16129" y="116938"/>
                        <a:pt x="11612" y="116938"/>
                      </a:cubicBezTo>
                      <a:cubicBezTo>
                        <a:pt x="6451" y="116938"/>
                        <a:pt x="2580" y="113265"/>
                        <a:pt x="2580" y="108979"/>
                      </a:cubicBezTo>
                      <a:cubicBezTo>
                        <a:pt x="2580" y="104081"/>
                        <a:pt x="6451" y="100408"/>
                        <a:pt x="11612" y="100408"/>
                      </a:cubicBezTo>
                      <a:cubicBezTo>
                        <a:pt x="16129" y="100408"/>
                        <a:pt x="20000" y="104081"/>
                        <a:pt x="20000" y="108979"/>
                      </a:cubicBezTo>
                      <a:close/>
                      <a:moveTo>
                        <a:pt x="93548" y="86938"/>
                      </a:moveTo>
                      <a:cubicBezTo>
                        <a:pt x="98709" y="86938"/>
                        <a:pt x="102580" y="90612"/>
                        <a:pt x="102580" y="94897"/>
                      </a:cubicBezTo>
                      <a:cubicBezTo>
                        <a:pt x="102580" y="99795"/>
                        <a:pt x="98709" y="103469"/>
                        <a:pt x="93548" y="103469"/>
                      </a:cubicBezTo>
                      <a:cubicBezTo>
                        <a:pt x="88387" y="103469"/>
                        <a:pt x="84516" y="99795"/>
                        <a:pt x="84516" y="94897"/>
                      </a:cubicBezTo>
                      <a:cubicBezTo>
                        <a:pt x="84516" y="90612"/>
                        <a:pt x="88387" y="86938"/>
                        <a:pt x="93548" y="86938"/>
                      </a:cubicBezTo>
                      <a:close/>
                      <a:moveTo>
                        <a:pt x="52258" y="10408"/>
                      </a:moveTo>
                      <a:cubicBezTo>
                        <a:pt x="52258" y="6122"/>
                        <a:pt x="56129" y="2448"/>
                        <a:pt x="61290" y="2448"/>
                      </a:cubicBezTo>
                      <a:cubicBezTo>
                        <a:pt x="65806" y="2448"/>
                        <a:pt x="70322" y="6122"/>
                        <a:pt x="70322" y="10408"/>
                      </a:cubicBezTo>
                      <a:cubicBezTo>
                        <a:pt x="70322" y="15306"/>
                        <a:pt x="65806" y="18979"/>
                        <a:pt x="61290" y="18979"/>
                      </a:cubicBezTo>
                      <a:cubicBezTo>
                        <a:pt x="56129" y="18979"/>
                        <a:pt x="52258" y="15306"/>
                        <a:pt x="52258" y="10408"/>
                      </a:cubicBezTo>
                      <a:close/>
                      <a:moveTo>
                        <a:pt x="60000" y="74693"/>
                      </a:moveTo>
                      <a:cubicBezTo>
                        <a:pt x="50322" y="74693"/>
                        <a:pt x="42580" y="66734"/>
                        <a:pt x="42580" y="58163"/>
                      </a:cubicBezTo>
                      <a:cubicBezTo>
                        <a:pt x="42580" y="48979"/>
                        <a:pt x="50322" y="41020"/>
                        <a:pt x="60000" y="41020"/>
                      </a:cubicBezTo>
                      <a:cubicBezTo>
                        <a:pt x="69677" y="41020"/>
                        <a:pt x="78064" y="48979"/>
                        <a:pt x="78064" y="58163"/>
                      </a:cubicBezTo>
                      <a:cubicBezTo>
                        <a:pt x="78064" y="66734"/>
                        <a:pt x="69677" y="74693"/>
                        <a:pt x="60000" y="74693"/>
                      </a:cubicBezTo>
                      <a:close/>
                      <a:moveTo>
                        <a:pt x="111612" y="36734"/>
                      </a:moveTo>
                      <a:cubicBezTo>
                        <a:pt x="107741" y="36734"/>
                        <a:pt x="105161" y="33673"/>
                        <a:pt x="105161" y="30612"/>
                      </a:cubicBezTo>
                      <a:cubicBezTo>
                        <a:pt x="105161" y="27551"/>
                        <a:pt x="107741" y="24489"/>
                        <a:pt x="111612" y="24489"/>
                      </a:cubicBezTo>
                      <a:cubicBezTo>
                        <a:pt x="114838" y="24489"/>
                        <a:pt x="117419" y="27551"/>
                        <a:pt x="117419" y="30612"/>
                      </a:cubicBezTo>
                      <a:cubicBezTo>
                        <a:pt x="117419" y="33673"/>
                        <a:pt x="114838" y="36734"/>
                        <a:pt x="111612" y="3673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" name="Shape 637">
                  <a:extLst>
                    <a:ext uri="{FF2B5EF4-FFF2-40B4-BE49-F238E27FC236}">
                      <a16:creationId xmlns:a16="http://schemas.microsoft.com/office/drawing/2014/main" xmlns="" id="{113287D2-8C84-48A5-B390-91701F87E0FA}"/>
                    </a:ext>
                  </a:extLst>
                </p:cNvPr>
                <p:cNvSpPr/>
                <p:nvPr/>
              </p:nvSpPr>
              <p:spPr>
                <a:xfrm>
                  <a:off x="11401424" y="1288492"/>
                  <a:ext cx="185700" cy="2237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cubicBezTo>
                        <a:pt x="120000" y="60000"/>
                        <a:pt x="120000" y="56000"/>
                        <a:pt x="120000" y="56000"/>
                      </a:cubicBezTo>
                      <a:cubicBezTo>
                        <a:pt x="120000" y="48000"/>
                        <a:pt x="120000" y="40000"/>
                        <a:pt x="115200" y="32000"/>
                      </a:cubicBezTo>
                      <a:cubicBezTo>
                        <a:pt x="115200" y="28000"/>
                        <a:pt x="110400" y="20000"/>
                        <a:pt x="105600" y="16000"/>
                      </a:cubicBezTo>
                      <a:cubicBezTo>
                        <a:pt x="100800" y="12000"/>
                        <a:pt x="91200" y="8000"/>
                        <a:pt x="86400" y="8000"/>
                      </a:cubicBezTo>
                      <a:cubicBezTo>
                        <a:pt x="72000" y="0"/>
                        <a:pt x="52800" y="0"/>
                        <a:pt x="38400" y="8000"/>
                      </a:cubicBezTo>
                      <a:cubicBezTo>
                        <a:pt x="28800" y="8000"/>
                        <a:pt x="24000" y="16000"/>
                        <a:pt x="19200" y="20000"/>
                      </a:cubicBezTo>
                      <a:cubicBezTo>
                        <a:pt x="14400" y="24000"/>
                        <a:pt x="9600" y="32000"/>
                        <a:pt x="4800" y="36000"/>
                      </a:cubicBezTo>
                      <a:cubicBezTo>
                        <a:pt x="0" y="44000"/>
                        <a:pt x="0" y="52000"/>
                        <a:pt x="0" y="60000"/>
                      </a:cubicBezTo>
                      <a:cubicBezTo>
                        <a:pt x="0" y="68000"/>
                        <a:pt x="0" y="80000"/>
                        <a:pt x="4800" y="84000"/>
                      </a:cubicBezTo>
                      <a:cubicBezTo>
                        <a:pt x="9600" y="92000"/>
                        <a:pt x="14400" y="100000"/>
                        <a:pt x="19200" y="104000"/>
                      </a:cubicBezTo>
                      <a:cubicBezTo>
                        <a:pt x="24000" y="112000"/>
                        <a:pt x="28800" y="116000"/>
                        <a:pt x="38400" y="116000"/>
                      </a:cubicBezTo>
                      <a:cubicBezTo>
                        <a:pt x="48000" y="120000"/>
                        <a:pt x="57600" y="120000"/>
                        <a:pt x="67200" y="120000"/>
                      </a:cubicBezTo>
                      <a:cubicBezTo>
                        <a:pt x="72000" y="120000"/>
                        <a:pt x="76800" y="120000"/>
                        <a:pt x="81600" y="120000"/>
                      </a:cubicBezTo>
                      <a:cubicBezTo>
                        <a:pt x="86400" y="120000"/>
                        <a:pt x="91200" y="120000"/>
                        <a:pt x="96000" y="116000"/>
                      </a:cubicBezTo>
                      <a:cubicBezTo>
                        <a:pt x="100800" y="116000"/>
                        <a:pt x="105600" y="112000"/>
                        <a:pt x="105600" y="112000"/>
                      </a:cubicBezTo>
                      <a:cubicBezTo>
                        <a:pt x="110400" y="108000"/>
                        <a:pt x="115200" y="108000"/>
                        <a:pt x="115200" y="104000"/>
                      </a:cubicBezTo>
                      <a:cubicBezTo>
                        <a:pt x="120000" y="100000"/>
                        <a:pt x="120000" y="100000"/>
                        <a:pt x="120000" y="100000"/>
                      </a:cubicBezTo>
                      <a:cubicBezTo>
                        <a:pt x="115200" y="96000"/>
                        <a:pt x="115200" y="96000"/>
                        <a:pt x="115200" y="96000"/>
                      </a:cubicBezTo>
                      <a:cubicBezTo>
                        <a:pt x="110400" y="92000"/>
                        <a:pt x="105600" y="88000"/>
                        <a:pt x="96000" y="96000"/>
                      </a:cubicBezTo>
                      <a:cubicBezTo>
                        <a:pt x="96000" y="96000"/>
                        <a:pt x="96000" y="96000"/>
                        <a:pt x="91200" y="100000"/>
                      </a:cubicBezTo>
                      <a:cubicBezTo>
                        <a:pt x="86400" y="100000"/>
                        <a:pt x="86400" y="100000"/>
                        <a:pt x="81600" y="100000"/>
                      </a:cubicBezTo>
                      <a:cubicBezTo>
                        <a:pt x="72000" y="104000"/>
                        <a:pt x="57600" y="104000"/>
                        <a:pt x="48000" y="100000"/>
                      </a:cubicBezTo>
                      <a:cubicBezTo>
                        <a:pt x="43200" y="100000"/>
                        <a:pt x="38400" y="96000"/>
                        <a:pt x="38400" y="92000"/>
                      </a:cubicBezTo>
                      <a:cubicBezTo>
                        <a:pt x="33600" y="88000"/>
                        <a:pt x="28800" y="84000"/>
                        <a:pt x="28800" y="80000"/>
                      </a:cubicBezTo>
                      <a:cubicBezTo>
                        <a:pt x="28800" y="76000"/>
                        <a:pt x="24000" y="68000"/>
                        <a:pt x="24000" y="64000"/>
                      </a:cubicBezTo>
                      <a:cubicBezTo>
                        <a:pt x="110400" y="64000"/>
                        <a:pt x="110400" y="64000"/>
                        <a:pt x="110400" y="64000"/>
                      </a:cubicBezTo>
                      <a:cubicBezTo>
                        <a:pt x="115200" y="64000"/>
                        <a:pt x="115200" y="64000"/>
                        <a:pt x="120000" y="60000"/>
                      </a:cubicBezTo>
                      <a:close/>
                      <a:moveTo>
                        <a:pt x="28800" y="48000"/>
                      </a:moveTo>
                      <a:cubicBezTo>
                        <a:pt x="28800" y="44000"/>
                        <a:pt x="28800" y="40000"/>
                        <a:pt x="28800" y="40000"/>
                      </a:cubicBezTo>
                      <a:cubicBezTo>
                        <a:pt x="33600" y="36000"/>
                        <a:pt x="33600" y="32000"/>
                        <a:pt x="38400" y="28000"/>
                      </a:cubicBezTo>
                      <a:cubicBezTo>
                        <a:pt x="43200" y="28000"/>
                        <a:pt x="43200" y="24000"/>
                        <a:pt x="48000" y="24000"/>
                      </a:cubicBezTo>
                      <a:cubicBezTo>
                        <a:pt x="57600" y="20000"/>
                        <a:pt x="67200" y="20000"/>
                        <a:pt x="76800" y="24000"/>
                      </a:cubicBezTo>
                      <a:cubicBezTo>
                        <a:pt x="81600" y="24000"/>
                        <a:pt x="86400" y="24000"/>
                        <a:pt x="86400" y="28000"/>
                      </a:cubicBezTo>
                      <a:cubicBezTo>
                        <a:pt x="91200" y="32000"/>
                        <a:pt x="91200" y="36000"/>
                        <a:pt x="96000" y="40000"/>
                      </a:cubicBezTo>
                      <a:cubicBezTo>
                        <a:pt x="96000" y="40000"/>
                        <a:pt x="96000" y="44000"/>
                        <a:pt x="96000" y="48000"/>
                      </a:cubicBezTo>
                      <a:lnTo>
                        <a:pt x="28800" y="4800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3591812-CD6A-48CB-9E93-2BA2266928A2}"/>
                </a:ext>
              </a:extLst>
            </p:cNvPr>
            <p:cNvGrpSpPr/>
            <p:nvPr/>
          </p:nvGrpSpPr>
          <p:grpSpPr>
            <a:xfrm>
              <a:off x="9466696" y="3756906"/>
              <a:ext cx="1705970" cy="1244310"/>
              <a:chOff x="9667529" y="3695699"/>
              <a:chExt cx="1705970" cy="1244310"/>
            </a:xfrm>
          </p:grpSpPr>
          <p:sp>
            <p:nvSpPr>
              <p:cNvPr id="76" name="Rectangular Callout 253">
                <a:extLst>
                  <a:ext uri="{FF2B5EF4-FFF2-40B4-BE49-F238E27FC236}">
                    <a16:creationId xmlns:a16="http://schemas.microsoft.com/office/drawing/2014/main" xmlns="" id="{A176EFCC-39A0-4DB8-A204-4377504A02C3}"/>
                  </a:ext>
                </a:extLst>
              </p:cNvPr>
              <p:cNvSpPr/>
              <p:nvPr/>
            </p:nvSpPr>
            <p:spPr>
              <a:xfrm flipH="1">
                <a:off x="9667529" y="3695699"/>
                <a:ext cx="1705970" cy="1244310"/>
              </a:xfrm>
              <a:prstGeom prst="wedgeRectCallout">
                <a:avLst>
                  <a:gd name="adj1" fmla="val 84879"/>
                  <a:gd name="adj2" fmla="val -35278"/>
                </a:avLst>
              </a:prstGeom>
              <a:solidFill>
                <a:srgbClr val="37A8F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098AEEA4-0B54-4621-B968-16B1DC52D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01846" y="4457793"/>
                <a:ext cx="16002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CA" sz="1600" dirty="0">
                    <a:solidFill>
                      <a:schemeClr val="bg1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INVESTMENT BANKER</a:t>
                </a:r>
                <a:endParaRPr lang="en-CA" sz="1600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grpSp>
            <p:nvGrpSpPr>
              <p:cNvPr id="78" name="Shape 630">
                <a:extLst>
                  <a:ext uri="{FF2B5EF4-FFF2-40B4-BE49-F238E27FC236}">
                    <a16:creationId xmlns:a16="http://schemas.microsoft.com/office/drawing/2014/main" xmlns="" id="{48CA0216-7D2F-448F-B0E6-415B05921B3B}"/>
                  </a:ext>
                </a:extLst>
              </p:cNvPr>
              <p:cNvGrpSpPr/>
              <p:nvPr/>
            </p:nvGrpSpPr>
            <p:grpSpPr>
              <a:xfrm>
                <a:off x="10192537" y="3775971"/>
                <a:ext cx="666216" cy="539546"/>
                <a:chOff x="4932362" y="4669292"/>
                <a:chExt cx="1573200" cy="1274083"/>
              </a:xfrm>
              <a:solidFill>
                <a:schemeClr val="bg1"/>
              </a:solidFill>
            </p:grpSpPr>
            <p:sp>
              <p:nvSpPr>
                <p:cNvPr id="79" name="Shape 631">
                  <a:extLst>
                    <a:ext uri="{FF2B5EF4-FFF2-40B4-BE49-F238E27FC236}">
                      <a16:creationId xmlns:a16="http://schemas.microsoft.com/office/drawing/2014/main" xmlns="" id="{615A849A-EBD2-4BF3-99A1-6A84721B1064}"/>
                    </a:ext>
                  </a:extLst>
                </p:cNvPr>
                <p:cNvSpPr/>
                <p:nvPr/>
              </p:nvSpPr>
              <p:spPr>
                <a:xfrm>
                  <a:off x="5208587" y="5103812"/>
                  <a:ext cx="282600" cy="290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cubicBezTo>
                        <a:pt x="28421" y="0"/>
                        <a:pt x="0" y="27692"/>
                        <a:pt x="0" y="58461"/>
                      </a:cubicBezTo>
                      <a:cubicBezTo>
                        <a:pt x="0" y="92307"/>
                        <a:pt x="28421" y="120000"/>
                        <a:pt x="60000" y="120000"/>
                      </a:cubicBezTo>
                      <a:cubicBezTo>
                        <a:pt x="94736" y="120000"/>
                        <a:pt x="120000" y="92307"/>
                        <a:pt x="120000" y="58461"/>
                      </a:cubicBezTo>
                      <a:cubicBezTo>
                        <a:pt x="120000" y="27692"/>
                        <a:pt x="94736" y="0"/>
                        <a:pt x="60000" y="0"/>
                      </a:cubicBezTo>
                      <a:close/>
                      <a:moveTo>
                        <a:pt x="60000" y="107692"/>
                      </a:moveTo>
                      <a:cubicBezTo>
                        <a:pt x="34736" y="107692"/>
                        <a:pt x="12631" y="86153"/>
                        <a:pt x="12631" y="58461"/>
                      </a:cubicBezTo>
                      <a:cubicBezTo>
                        <a:pt x="12631" y="33846"/>
                        <a:pt x="34736" y="12307"/>
                        <a:pt x="60000" y="12307"/>
                      </a:cubicBezTo>
                      <a:cubicBezTo>
                        <a:pt x="88421" y="12307"/>
                        <a:pt x="107368" y="33846"/>
                        <a:pt x="107368" y="58461"/>
                      </a:cubicBezTo>
                      <a:cubicBezTo>
                        <a:pt x="107368" y="86153"/>
                        <a:pt x="88421" y="107692"/>
                        <a:pt x="60000" y="10769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Shape 632">
                  <a:extLst>
                    <a:ext uri="{FF2B5EF4-FFF2-40B4-BE49-F238E27FC236}">
                      <a16:creationId xmlns:a16="http://schemas.microsoft.com/office/drawing/2014/main" xmlns="" id="{4ED2AE81-EE57-479C-8B8D-8A9FD5AFD1F1}"/>
                    </a:ext>
                  </a:extLst>
                </p:cNvPr>
                <p:cNvSpPr/>
                <p:nvPr/>
              </p:nvSpPr>
              <p:spPr>
                <a:xfrm>
                  <a:off x="4932362" y="5905276"/>
                  <a:ext cx="1573200" cy="38099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Shape 633">
                  <a:extLst>
                    <a:ext uri="{FF2B5EF4-FFF2-40B4-BE49-F238E27FC236}">
                      <a16:creationId xmlns:a16="http://schemas.microsoft.com/office/drawing/2014/main" xmlns="" id="{6027B963-44D1-46B2-BBFC-AC8F1BA5135C}"/>
                    </a:ext>
                  </a:extLst>
                </p:cNvPr>
                <p:cNvSpPr/>
                <p:nvPr/>
              </p:nvSpPr>
              <p:spPr>
                <a:xfrm>
                  <a:off x="4932362" y="4669292"/>
                  <a:ext cx="1573200" cy="1095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8056" y="0"/>
                      </a:moveTo>
                      <a:cubicBezTo>
                        <a:pt x="11943" y="0"/>
                        <a:pt x="11943" y="0"/>
                        <a:pt x="11943" y="0"/>
                      </a:cubicBezTo>
                      <a:cubicBezTo>
                        <a:pt x="5118" y="0"/>
                        <a:pt x="0" y="8163"/>
                        <a:pt x="0" y="17142"/>
                      </a:cubicBezTo>
                      <a:cubicBezTo>
                        <a:pt x="0" y="102857"/>
                        <a:pt x="0" y="102857"/>
                        <a:pt x="0" y="102857"/>
                      </a:cubicBezTo>
                      <a:cubicBezTo>
                        <a:pt x="0" y="112653"/>
                        <a:pt x="5118" y="120000"/>
                        <a:pt x="11943" y="120000"/>
                      </a:cubicBezTo>
                      <a:cubicBezTo>
                        <a:pt x="108056" y="120000"/>
                        <a:pt x="108056" y="120000"/>
                        <a:pt x="108056" y="120000"/>
                      </a:cubicBezTo>
                      <a:cubicBezTo>
                        <a:pt x="114881" y="120000"/>
                        <a:pt x="120000" y="112653"/>
                        <a:pt x="120000" y="102857"/>
                      </a:cubicBezTo>
                      <a:cubicBezTo>
                        <a:pt x="120000" y="17142"/>
                        <a:pt x="120000" y="17142"/>
                        <a:pt x="120000" y="17142"/>
                      </a:cubicBezTo>
                      <a:cubicBezTo>
                        <a:pt x="120000" y="8163"/>
                        <a:pt x="114881" y="0"/>
                        <a:pt x="108056" y="0"/>
                      </a:cubicBezTo>
                      <a:close/>
                      <a:moveTo>
                        <a:pt x="46635" y="115918"/>
                      </a:moveTo>
                      <a:cubicBezTo>
                        <a:pt x="17061" y="115918"/>
                        <a:pt x="17061" y="115918"/>
                        <a:pt x="17061" y="115918"/>
                      </a:cubicBezTo>
                      <a:cubicBezTo>
                        <a:pt x="17061" y="94693"/>
                        <a:pt x="17061" y="94693"/>
                        <a:pt x="17061" y="94693"/>
                      </a:cubicBezTo>
                      <a:cubicBezTo>
                        <a:pt x="17061" y="88979"/>
                        <a:pt x="20473" y="84897"/>
                        <a:pt x="23886" y="84897"/>
                      </a:cubicBezTo>
                      <a:cubicBezTo>
                        <a:pt x="39810" y="84897"/>
                        <a:pt x="39810" y="84897"/>
                        <a:pt x="39810" y="84897"/>
                      </a:cubicBezTo>
                      <a:cubicBezTo>
                        <a:pt x="43791" y="84897"/>
                        <a:pt x="46635" y="88979"/>
                        <a:pt x="46635" y="94693"/>
                      </a:cubicBezTo>
                      <a:lnTo>
                        <a:pt x="46635" y="115918"/>
                      </a:lnTo>
                      <a:close/>
                      <a:moveTo>
                        <a:pt x="117156" y="102857"/>
                      </a:moveTo>
                      <a:cubicBezTo>
                        <a:pt x="117156" y="110204"/>
                        <a:pt x="113175" y="115918"/>
                        <a:pt x="108056" y="115918"/>
                      </a:cubicBezTo>
                      <a:cubicBezTo>
                        <a:pt x="48909" y="115918"/>
                        <a:pt x="48909" y="115918"/>
                        <a:pt x="48909" y="115918"/>
                      </a:cubicBezTo>
                      <a:cubicBezTo>
                        <a:pt x="48909" y="94693"/>
                        <a:pt x="48909" y="94693"/>
                        <a:pt x="48909" y="94693"/>
                      </a:cubicBezTo>
                      <a:cubicBezTo>
                        <a:pt x="48909" y="87346"/>
                        <a:pt x="44928" y="81632"/>
                        <a:pt x="39810" y="81632"/>
                      </a:cubicBezTo>
                      <a:cubicBezTo>
                        <a:pt x="23886" y="81632"/>
                        <a:pt x="23886" y="81632"/>
                        <a:pt x="23886" y="81632"/>
                      </a:cubicBezTo>
                      <a:cubicBezTo>
                        <a:pt x="18767" y="81632"/>
                        <a:pt x="14786" y="87346"/>
                        <a:pt x="14786" y="94693"/>
                      </a:cubicBezTo>
                      <a:cubicBezTo>
                        <a:pt x="14786" y="115918"/>
                        <a:pt x="14786" y="115918"/>
                        <a:pt x="14786" y="115918"/>
                      </a:cubicBezTo>
                      <a:cubicBezTo>
                        <a:pt x="11943" y="115918"/>
                        <a:pt x="11943" y="115918"/>
                        <a:pt x="11943" y="115918"/>
                      </a:cubicBezTo>
                      <a:cubicBezTo>
                        <a:pt x="6824" y="115918"/>
                        <a:pt x="2843" y="110204"/>
                        <a:pt x="2843" y="102857"/>
                      </a:cubicBezTo>
                      <a:cubicBezTo>
                        <a:pt x="2843" y="17142"/>
                        <a:pt x="2843" y="17142"/>
                        <a:pt x="2843" y="17142"/>
                      </a:cubicBezTo>
                      <a:cubicBezTo>
                        <a:pt x="2843" y="10612"/>
                        <a:pt x="6824" y="4897"/>
                        <a:pt x="11943" y="4897"/>
                      </a:cubicBezTo>
                      <a:cubicBezTo>
                        <a:pt x="108056" y="4897"/>
                        <a:pt x="108056" y="4897"/>
                        <a:pt x="108056" y="4897"/>
                      </a:cubicBezTo>
                      <a:cubicBezTo>
                        <a:pt x="113175" y="4897"/>
                        <a:pt x="117156" y="10612"/>
                        <a:pt x="117156" y="17142"/>
                      </a:cubicBezTo>
                      <a:lnTo>
                        <a:pt x="117156" y="102857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Shape 634">
                  <a:extLst>
                    <a:ext uri="{FF2B5EF4-FFF2-40B4-BE49-F238E27FC236}">
                      <a16:creationId xmlns:a16="http://schemas.microsoft.com/office/drawing/2014/main" xmlns="" id="{727CDB73-CE3E-4644-AE66-B115DD95C4DE}"/>
                    </a:ext>
                  </a:extLst>
                </p:cNvPr>
                <p:cNvSpPr/>
                <p:nvPr/>
              </p:nvSpPr>
              <p:spPr>
                <a:xfrm>
                  <a:off x="5662612" y="4910137"/>
                  <a:ext cx="665100" cy="543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303" y="0"/>
                      </a:moveTo>
                      <a:cubicBezTo>
                        <a:pt x="115955" y="0"/>
                        <a:pt x="114606" y="0"/>
                        <a:pt x="114606" y="3287"/>
                      </a:cubicBezTo>
                      <a:cubicBezTo>
                        <a:pt x="90337" y="77260"/>
                        <a:pt x="90337" y="77260"/>
                        <a:pt x="90337" y="77260"/>
                      </a:cubicBezTo>
                      <a:cubicBezTo>
                        <a:pt x="75505" y="60821"/>
                        <a:pt x="75505" y="60821"/>
                        <a:pt x="75505" y="60821"/>
                      </a:cubicBezTo>
                      <a:cubicBezTo>
                        <a:pt x="74157" y="59178"/>
                        <a:pt x="72808" y="59178"/>
                        <a:pt x="71460" y="60821"/>
                      </a:cubicBezTo>
                      <a:cubicBezTo>
                        <a:pt x="51235" y="87123"/>
                        <a:pt x="51235" y="87123"/>
                        <a:pt x="51235" y="87123"/>
                      </a:cubicBezTo>
                      <a:cubicBezTo>
                        <a:pt x="35056" y="57534"/>
                        <a:pt x="35056" y="57534"/>
                        <a:pt x="35056" y="57534"/>
                      </a:cubicBezTo>
                      <a:cubicBezTo>
                        <a:pt x="33707" y="55890"/>
                        <a:pt x="33707" y="55890"/>
                        <a:pt x="32359" y="55890"/>
                      </a:cubicBezTo>
                      <a:cubicBezTo>
                        <a:pt x="31011" y="55890"/>
                        <a:pt x="29662" y="55890"/>
                        <a:pt x="29662" y="57534"/>
                      </a:cubicBezTo>
                      <a:cubicBezTo>
                        <a:pt x="1348" y="115068"/>
                        <a:pt x="1348" y="115068"/>
                        <a:pt x="1348" y="115068"/>
                      </a:cubicBezTo>
                      <a:cubicBezTo>
                        <a:pt x="0" y="116712"/>
                        <a:pt x="0" y="118356"/>
                        <a:pt x="1348" y="119999"/>
                      </a:cubicBezTo>
                      <a:cubicBezTo>
                        <a:pt x="2696" y="119999"/>
                        <a:pt x="2696" y="119999"/>
                        <a:pt x="4044" y="119999"/>
                      </a:cubicBezTo>
                      <a:cubicBezTo>
                        <a:pt x="4044" y="119999"/>
                        <a:pt x="5393" y="119999"/>
                        <a:pt x="6741" y="118356"/>
                      </a:cubicBezTo>
                      <a:cubicBezTo>
                        <a:pt x="32359" y="67397"/>
                        <a:pt x="32359" y="67397"/>
                        <a:pt x="32359" y="67397"/>
                      </a:cubicBezTo>
                      <a:cubicBezTo>
                        <a:pt x="47191" y="95342"/>
                        <a:pt x="47191" y="95342"/>
                        <a:pt x="47191" y="95342"/>
                      </a:cubicBezTo>
                      <a:cubicBezTo>
                        <a:pt x="48539" y="96986"/>
                        <a:pt x="48539" y="96986"/>
                        <a:pt x="49887" y="98630"/>
                      </a:cubicBezTo>
                      <a:cubicBezTo>
                        <a:pt x="51235" y="98630"/>
                        <a:pt x="51235" y="96986"/>
                        <a:pt x="52584" y="96986"/>
                      </a:cubicBezTo>
                      <a:cubicBezTo>
                        <a:pt x="74157" y="69041"/>
                        <a:pt x="74157" y="69041"/>
                        <a:pt x="74157" y="69041"/>
                      </a:cubicBezTo>
                      <a:cubicBezTo>
                        <a:pt x="90337" y="85479"/>
                        <a:pt x="90337" y="85479"/>
                        <a:pt x="90337" y="85479"/>
                      </a:cubicBezTo>
                      <a:cubicBezTo>
                        <a:pt x="90337" y="87123"/>
                        <a:pt x="91685" y="87123"/>
                        <a:pt x="91685" y="87123"/>
                      </a:cubicBezTo>
                      <a:cubicBezTo>
                        <a:pt x="91685" y="87123"/>
                        <a:pt x="91685" y="87123"/>
                        <a:pt x="93033" y="87123"/>
                      </a:cubicBezTo>
                      <a:cubicBezTo>
                        <a:pt x="93033" y="85479"/>
                        <a:pt x="94382" y="85479"/>
                        <a:pt x="94382" y="83835"/>
                      </a:cubicBezTo>
                      <a:cubicBezTo>
                        <a:pt x="120000" y="4931"/>
                        <a:pt x="120000" y="4931"/>
                        <a:pt x="120000" y="4931"/>
                      </a:cubicBezTo>
                      <a:cubicBezTo>
                        <a:pt x="120000" y="3287"/>
                        <a:pt x="120000" y="3287"/>
                        <a:pt x="120000" y="1643"/>
                      </a:cubicBezTo>
                      <a:cubicBezTo>
                        <a:pt x="120000" y="1643"/>
                        <a:pt x="118651" y="1643"/>
                        <a:pt x="117303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C5FC131-30E0-4099-99EE-FFF9FE391572}"/>
                </a:ext>
              </a:extLst>
            </p:cNvPr>
            <p:cNvGrpSpPr/>
            <p:nvPr/>
          </p:nvGrpSpPr>
          <p:grpSpPr>
            <a:xfrm>
              <a:off x="9465637" y="5276563"/>
              <a:ext cx="2004811" cy="1268048"/>
              <a:chOff x="9666470" y="5276563"/>
              <a:chExt cx="2004811" cy="1268048"/>
            </a:xfrm>
          </p:grpSpPr>
          <p:sp>
            <p:nvSpPr>
              <p:cNvPr id="65" name="Oval Callout 251">
                <a:extLst>
                  <a:ext uri="{FF2B5EF4-FFF2-40B4-BE49-F238E27FC236}">
                    <a16:creationId xmlns:a16="http://schemas.microsoft.com/office/drawing/2014/main" xmlns="" id="{85BECF92-B6C9-4808-BDD6-6A23B21AFE6D}"/>
                  </a:ext>
                </a:extLst>
              </p:cNvPr>
              <p:cNvSpPr/>
              <p:nvPr/>
            </p:nvSpPr>
            <p:spPr>
              <a:xfrm flipH="1">
                <a:off x="9666470" y="5276563"/>
                <a:ext cx="2004811" cy="1268048"/>
              </a:xfrm>
              <a:prstGeom prst="wedgeEllipseCallout">
                <a:avLst>
                  <a:gd name="adj1" fmla="val 81900"/>
                  <a:gd name="adj2" fmla="val -39722"/>
                </a:avLst>
              </a:prstGeom>
              <a:solidFill>
                <a:srgbClr val="EB3D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56776AA7-ABE3-4D7F-AB5C-9EEBC99F3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414" y="5977148"/>
                <a:ext cx="1600201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US" sz="2000" dirty="0">
                    <a:solidFill>
                      <a:schemeClr val="bg1"/>
                    </a:solidFill>
                    <a:cs typeface="Assistant" panose="00000500000000000000"/>
                  </a:rPr>
                  <a:t>ENTERPRISES</a:t>
                </a:r>
                <a:endParaRPr lang="en-US" sz="1600" dirty="0">
                  <a:solidFill>
                    <a:schemeClr val="bg1"/>
                  </a:solidFill>
                  <a:cs typeface="Assistant" panose="00000500000000000000"/>
                </a:endParaRPr>
              </a:p>
            </p:txBody>
          </p:sp>
          <p:grpSp>
            <p:nvGrpSpPr>
              <p:cNvPr id="67" name="Shape 592">
                <a:extLst>
                  <a:ext uri="{FF2B5EF4-FFF2-40B4-BE49-F238E27FC236}">
                    <a16:creationId xmlns:a16="http://schemas.microsoft.com/office/drawing/2014/main" xmlns="" id="{54C0A3AC-7C9C-4983-9B61-2BB59FA56C70}"/>
                  </a:ext>
                </a:extLst>
              </p:cNvPr>
              <p:cNvGrpSpPr/>
              <p:nvPr/>
            </p:nvGrpSpPr>
            <p:grpSpPr>
              <a:xfrm>
                <a:off x="10171281" y="5378407"/>
                <a:ext cx="708734" cy="522350"/>
                <a:chOff x="2127250" y="860425"/>
                <a:chExt cx="1617600" cy="1192200"/>
              </a:xfrm>
              <a:solidFill>
                <a:schemeClr val="bg1"/>
              </a:solidFill>
            </p:grpSpPr>
            <p:sp>
              <p:nvSpPr>
                <p:cNvPr id="68" name="Shape 593">
                  <a:extLst>
                    <a:ext uri="{FF2B5EF4-FFF2-40B4-BE49-F238E27FC236}">
                      <a16:creationId xmlns:a16="http://schemas.microsoft.com/office/drawing/2014/main" xmlns="" id="{260603D6-824C-4479-8B7A-7A87717F1F1C}"/>
                    </a:ext>
                  </a:extLst>
                </p:cNvPr>
                <p:cNvSpPr/>
                <p:nvPr/>
              </p:nvSpPr>
              <p:spPr>
                <a:xfrm>
                  <a:off x="2127250" y="860425"/>
                  <a:ext cx="1617600" cy="119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9447" y="98250"/>
                      </a:moveTo>
                      <a:cubicBezTo>
                        <a:pt x="118341" y="84750"/>
                        <a:pt x="118341" y="84750"/>
                        <a:pt x="118341" y="84750"/>
                      </a:cubicBezTo>
                      <a:cubicBezTo>
                        <a:pt x="117788" y="73500"/>
                        <a:pt x="117235" y="60750"/>
                        <a:pt x="116682" y="48750"/>
                      </a:cubicBezTo>
                      <a:cubicBezTo>
                        <a:pt x="116129" y="39000"/>
                        <a:pt x="112258" y="31500"/>
                        <a:pt x="106175" y="26250"/>
                      </a:cubicBezTo>
                      <a:cubicBezTo>
                        <a:pt x="102857" y="24000"/>
                        <a:pt x="99539" y="23250"/>
                        <a:pt x="95668" y="23250"/>
                      </a:cubicBezTo>
                      <a:cubicBezTo>
                        <a:pt x="95115" y="23250"/>
                        <a:pt x="95115" y="23250"/>
                        <a:pt x="95115" y="23250"/>
                      </a:cubicBezTo>
                      <a:cubicBezTo>
                        <a:pt x="89032" y="23250"/>
                        <a:pt x="85161" y="25500"/>
                        <a:pt x="81843" y="30750"/>
                      </a:cubicBezTo>
                      <a:cubicBezTo>
                        <a:pt x="81290" y="31500"/>
                        <a:pt x="80184" y="31500"/>
                        <a:pt x="79631" y="31500"/>
                      </a:cubicBezTo>
                      <a:cubicBezTo>
                        <a:pt x="75207" y="31500"/>
                        <a:pt x="71336" y="31500"/>
                        <a:pt x="67465" y="31500"/>
                      </a:cubicBezTo>
                      <a:cubicBezTo>
                        <a:pt x="58617" y="31500"/>
                        <a:pt x="58617" y="31500"/>
                        <a:pt x="58617" y="31500"/>
                      </a:cubicBezTo>
                      <a:cubicBezTo>
                        <a:pt x="58617" y="30000"/>
                        <a:pt x="58617" y="30000"/>
                        <a:pt x="58617" y="30000"/>
                      </a:cubicBezTo>
                      <a:cubicBezTo>
                        <a:pt x="58617" y="26250"/>
                        <a:pt x="59723" y="22500"/>
                        <a:pt x="61382" y="19500"/>
                      </a:cubicBezTo>
                      <a:cubicBezTo>
                        <a:pt x="63041" y="16500"/>
                        <a:pt x="64147" y="13500"/>
                        <a:pt x="64147" y="10500"/>
                      </a:cubicBezTo>
                      <a:cubicBezTo>
                        <a:pt x="64700" y="7500"/>
                        <a:pt x="64700" y="5250"/>
                        <a:pt x="64700" y="2250"/>
                      </a:cubicBezTo>
                      <a:cubicBezTo>
                        <a:pt x="64700" y="1500"/>
                        <a:pt x="64700" y="1500"/>
                        <a:pt x="64700" y="750"/>
                      </a:cubicBezTo>
                      <a:cubicBezTo>
                        <a:pt x="64147" y="750"/>
                        <a:pt x="63594" y="0"/>
                        <a:pt x="63594" y="0"/>
                      </a:cubicBezTo>
                      <a:cubicBezTo>
                        <a:pt x="61935" y="0"/>
                        <a:pt x="61935" y="1500"/>
                        <a:pt x="61935" y="2250"/>
                      </a:cubicBezTo>
                      <a:cubicBezTo>
                        <a:pt x="61935" y="3000"/>
                        <a:pt x="61935" y="3000"/>
                        <a:pt x="61935" y="3750"/>
                      </a:cubicBezTo>
                      <a:cubicBezTo>
                        <a:pt x="61935" y="9750"/>
                        <a:pt x="60829" y="14250"/>
                        <a:pt x="58617" y="18000"/>
                      </a:cubicBezTo>
                      <a:cubicBezTo>
                        <a:pt x="57511" y="20250"/>
                        <a:pt x="56405" y="23250"/>
                        <a:pt x="56405" y="26250"/>
                      </a:cubicBezTo>
                      <a:cubicBezTo>
                        <a:pt x="55852" y="30000"/>
                        <a:pt x="55852" y="30000"/>
                        <a:pt x="55852" y="30000"/>
                      </a:cubicBezTo>
                      <a:cubicBezTo>
                        <a:pt x="55299" y="30750"/>
                        <a:pt x="55299" y="30750"/>
                        <a:pt x="55299" y="30750"/>
                      </a:cubicBezTo>
                      <a:cubicBezTo>
                        <a:pt x="54746" y="31500"/>
                        <a:pt x="54746" y="31500"/>
                        <a:pt x="54746" y="31500"/>
                      </a:cubicBezTo>
                      <a:cubicBezTo>
                        <a:pt x="54746" y="31500"/>
                        <a:pt x="54746" y="31500"/>
                        <a:pt x="54746" y="31500"/>
                      </a:cubicBezTo>
                      <a:cubicBezTo>
                        <a:pt x="45898" y="31500"/>
                        <a:pt x="45898" y="31500"/>
                        <a:pt x="45898" y="31500"/>
                      </a:cubicBezTo>
                      <a:cubicBezTo>
                        <a:pt x="43686" y="31500"/>
                        <a:pt x="41474" y="31500"/>
                        <a:pt x="39262" y="31500"/>
                      </a:cubicBezTo>
                      <a:cubicBezTo>
                        <a:pt x="38709" y="31500"/>
                        <a:pt x="37603" y="30750"/>
                        <a:pt x="37603" y="30000"/>
                      </a:cubicBezTo>
                      <a:cubicBezTo>
                        <a:pt x="35391" y="27750"/>
                        <a:pt x="33732" y="26250"/>
                        <a:pt x="32073" y="24750"/>
                      </a:cubicBezTo>
                      <a:cubicBezTo>
                        <a:pt x="29308" y="23250"/>
                        <a:pt x="27096" y="23250"/>
                        <a:pt x="24331" y="23250"/>
                      </a:cubicBezTo>
                      <a:cubicBezTo>
                        <a:pt x="23225" y="23250"/>
                        <a:pt x="21566" y="23250"/>
                        <a:pt x="19907" y="23250"/>
                      </a:cubicBezTo>
                      <a:cubicBezTo>
                        <a:pt x="10506" y="25500"/>
                        <a:pt x="3870" y="35250"/>
                        <a:pt x="2764" y="47250"/>
                      </a:cubicBezTo>
                      <a:cubicBezTo>
                        <a:pt x="2211" y="55500"/>
                        <a:pt x="1658" y="64500"/>
                        <a:pt x="1105" y="72750"/>
                      </a:cubicBezTo>
                      <a:cubicBezTo>
                        <a:pt x="1105" y="73500"/>
                        <a:pt x="1105" y="73500"/>
                        <a:pt x="1105" y="73500"/>
                      </a:cubicBezTo>
                      <a:cubicBezTo>
                        <a:pt x="1105" y="77250"/>
                        <a:pt x="1105" y="81000"/>
                        <a:pt x="552" y="85500"/>
                      </a:cubicBezTo>
                      <a:cubicBezTo>
                        <a:pt x="552" y="87750"/>
                        <a:pt x="552" y="90000"/>
                        <a:pt x="0" y="92250"/>
                      </a:cubicBezTo>
                      <a:cubicBezTo>
                        <a:pt x="0" y="96000"/>
                        <a:pt x="0" y="96000"/>
                        <a:pt x="0" y="96000"/>
                      </a:cubicBezTo>
                      <a:cubicBezTo>
                        <a:pt x="0" y="101250"/>
                        <a:pt x="0" y="101250"/>
                        <a:pt x="0" y="101250"/>
                      </a:cubicBezTo>
                      <a:cubicBezTo>
                        <a:pt x="0" y="101250"/>
                        <a:pt x="0" y="101250"/>
                        <a:pt x="0" y="101250"/>
                      </a:cubicBezTo>
                      <a:cubicBezTo>
                        <a:pt x="0" y="102000"/>
                        <a:pt x="0" y="102000"/>
                        <a:pt x="0" y="102750"/>
                      </a:cubicBezTo>
                      <a:cubicBezTo>
                        <a:pt x="1105" y="111000"/>
                        <a:pt x="6635" y="120000"/>
                        <a:pt x="14377" y="120000"/>
                      </a:cubicBezTo>
                      <a:cubicBezTo>
                        <a:pt x="14930" y="120000"/>
                        <a:pt x="15483" y="120000"/>
                        <a:pt x="16036" y="120000"/>
                      </a:cubicBezTo>
                      <a:cubicBezTo>
                        <a:pt x="22119" y="119250"/>
                        <a:pt x="25437" y="115500"/>
                        <a:pt x="27096" y="109500"/>
                      </a:cubicBezTo>
                      <a:cubicBezTo>
                        <a:pt x="27649" y="108750"/>
                        <a:pt x="27649" y="108000"/>
                        <a:pt x="27649" y="107250"/>
                      </a:cubicBezTo>
                      <a:cubicBezTo>
                        <a:pt x="32626" y="91500"/>
                        <a:pt x="32626" y="91500"/>
                        <a:pt x="32626" y="91500"/>
                      </a:cubicBezTo>
                      <a:cubicBezTo>
                        <a:pt x="33732" y="93000"/>
                        <a:pt x="33732" y="93000"/>
                        <a:pt x="33732" y="93000"/>
                      </a:cubicBezTo>
                      <a:cubicBezTo>
                        <a:pt x="36497" y="95250"/>
                        <a:pt x="38709" y="96750"/>
                        <a:pt x="41474" y="96750"/>
                      </a:cubicBezTo>
                      <a:cubicBezTo>
                        <a:pt x="47557" y="96750"/>
                        <a:pt x="51981" y="93000"/>
                        <a:pt x="54746" y="85500"/>
                      </a:cubicBezTo>
                      <a:cubicBezTo>
                        <a:pt x="55299" y="84750"/>
                        <a:pt x="55852" y="83250"/>
                        <a:pt x="56958" y="83250"/>
                      </a:cubicBezTo>
                      <a:cubicBezTo>
                        <a:pt x="57511" y="83250"/>
                        <a:pt x="58064" y="83250"/>
                        <a:pt x="58617" y="83250"/>
                      </a:cubicBezTo>
                      <a:cubicBezTo>
                        <a:pt x="60276" y="83250"/>
                        <a:pt x="60276" y="83250"/>
                        <a:pt x="60276" y="83250"/>
                      </a:cubicBezTo>
                      <a:cubicBezTo>
                        <a:pt x="61382" y="83250"/>
                        <a:pt x="61935" y="83250"/>
                        <a:pt x="62488" y="83250"/>
                      </a:cubicBezTo>
                      <a:cubicBezTo>
                        <a:pt x="63041" y="84000"/>
                        <a:pt x="64147" y="84750"/>
                        <a:pt x="64147" y="85500"/>
                      </a:cubicBezTo>
                      <a:cubicBezTo>
                        <a:pt x="66912" y="91500"/>
                        <a:pt x="71336" y="95250"/>
                        <a:pt x="76866" y="95250"/>
                      </a:cubicBezTo>
                      <a:cubicBezTo>
                        <a:pt x="77419" y="95250"/>
                        <a:pt x="77419" y="95250"/>
                        <a:pt x="77972" y="95250"/>
                      </a:cubicBezTo>
                      <a:cubicBezTo>
                        <a:pt x="80737" y="95250"/>
                        <a:pt x="82949" y="94500"/>
                        <a:pt x="85161" y="93000"/>
                      </a:cubicBezTo>
                      <a:cubicBezTo>
                        <a:pt x="86267" y="92250"/>
                        <a:pt x="86267" y="92250"/>
                        <a:pt x="86267" y="92250"/>
                      </a:cubicBezTo>
                      <a:cubicBezTo>
                        <a:pt x="87373" y="96000"/>
                        <a:pt x="87373" y="96000"/>
                        <a:pt x="87373" y="96000"/>
                      </a:cubicBezTo>
                      <a:cubicBezTo>
                        <a:pt x="92350" y="111000"/>
                        <a:pt x="92350" y="111000"/>
                        <a:pt x="92350" y="111000"/>
                      </a:cubicBezTo>
                      <a:cubicBezTo>
                        <a:pt x="93456" y="114000"/>
                        <a:pt x="95115" y="116250"/>
                        <a:pt x="97327" y="117750"/>
                      </a:cubicBezTo>
                      <a:cubicBezTo>
                        <a:pt x="99539" y="119250"/>
                        <a:pt x="101751" y="120000"/>
                        <a:pt x="104516" y="120000"/>
                      </a:cubicBezTo>
                      <a:cubicBezTo>
                        <a:pt x="104516" y="120000"/>
                        <a:pt x="104516" y="120000"/>
                        <a:pt x="104516" y="120000"/>
                      </a:cubicBezTo>
                      <a:cubicBezTo>
                        <a:pt x="105622" y="120000"/>
                        <a:pt x="106175" y="120000"/>
                        <a:pt x="107281" y="119250"/>
                      </a:cubicBezTo>
                      <a:cubicBezTo>
                        <a:pt x="114470" y="117750"/>
                        <a:pt x="120000" y="108750"/>
                        <a:pt x="119447" y="98250"/>
                      </a:cubicBezTo>
                      <a:close/>
                      <a:moveTo>
                        <a:pt x="113364" y="111000"/>
                      </a:moveTo>
                      <a:cubicBezTo>
                        <a:pt x="111705" y="113250"/>
                        <a:pt x="108940" y="116250"/>
                        <a:pt x="105069" y="116250"/>
                      </a:cubicBezTo>
                      <a:cubicBezTo>
                        <a:pt x="103963" y="116250"/>
                        <a:pt x="103410" y="116250"/>
                        <a:pt x="102857" y="116250"/>
                      </a:cubicBezTo>
                      <a:cubicBezTo>
                        <a:pt x="101751" y="115500"/>
                        <a:pt x="100645" y="115500"/>
                        <a:pt x="99539" y="114750"/>
                      </a:cubicBezTo>
                      <a:cubicBezTo>
                        <a:pt x="97327" y="114000"/>
                        <a:pt x="95668" y="111750"/>
                        <a:pt x="95115" y="108750"/>
                      </a:cubicBezTo>
                      <a:cubicBezTo>
                        <a:pt x="93456" y="103500"/>
                        <a:pt x="91244" y="98250"/>
                        <a:pt x="89585" y="93000"/>
                      </a:cubicBezTo>
                      <a:cubicBezTo>
                        <a:pt x="88479" y="88500"/>
                        <a:pt x="88479" y="88500"/>
                        <a:pt x="88479" y="88500"/>
                      </a:cubicBezTo>
                      <a:cubicBezTo>
                        <a:pt x="87926" y="87750"/>
                        <a:pt x="87373" y="87000"/>
                        <a:pt x="86820" y="87000"/>
                      </a:cubicBezTo>
                      <a:cubicBezTo>
                        <a:pt x="86267" y="87000"/>
                        <a:pt x="85714" y="87750"/>
                        <a:pt x="85161" y="88500"/>
                      </a:cubicBezTo>
                      <a:cubicBezTo>
                        <a:pt x="84055" y="89250"/>
                        <a:pt x="83502" y="90000"/>
                        <a:pt x="82396" y="90750"/>
                      </a:cubicBezTo>
                      <a:cubicBezTo>
                        <a:pt x="78525" y="92250"/>
                        <a:pt x="75207" y="92250"/>
                        <a:pt x="71889" y="90000"/>
                      </a:cubicBezTo>
                      <a:cubicBezTo>
                        <a:pt x="69124" y="88500"/>
                        <a:pt x="66912" y="85500"/>
                        <a:pt x="66359" y="81750"/>
                      </a:cubicBezTo>
                      <a:cubicBezTo>
                        <a:pt x="65806" y="80250"/>
                        <a:pt x="65806" y="79500"/>
                        <a:pt x="64700" y="79500"/>
                      </a:cubicBezTo>
                      <a:cubicBezTo>
                        <a:pt x="61382" y="79500"/>
                        <a:pt x="58064" y="79500"/>
                        <a:pt x="54746" y="79500"/>
                      </a:cubicBezTo>
                      <a:cubicBezTo>
                        <a:pt x="53640" y="79500"/>
                        <a:pt x="53087" y="80250"/>
                        <a:pt x="53087" y="81750"/>
                      </a:cubicBezTo>
                      <a:cubicBezTo>
                        <a:pt x="51428" y="88500"/>
                        <a:pt x="47004" y="92250"/>
                        <a:pt x="42580" y="92250"/>
                      </a:cubicBezTo>
                      <a:cubicBezTo>
                        <a:pt x="39815" y="92250"/>
                        <a:pt x="37050" y="90750"/>
                        <a:pt x="34838" y="88500"/>
                      </a:cubicBezTo>
                      <a:cubicBezTo>
                        <a:pt x="34285" y="87750"/>
                        <a:pt x="34285" y="87750"/>
                        <a:pt x="34285" y="87750"/>
                      </a:cubicBezTo>
                      <a:cubicBezTo>
                        <a:pt x="33179" y="86250"/>
                        <a:pt x="32626" y="86250"/>
                        <a:pt x="32073" y="86250"/>
                      </a:cubicBezTo>
                      <a:cubicBezTo>
                        <a:pt x="31520" y="86250"/>
                        <a:pt x="30967" y="87750"/>
                        <a:pt x="30967" y="88500"/>
                      </a:cubicBezTo>
                      <a:cubicBezTo>
                        <a:pt x="28755" y="94500"/>
                        <a:pt x="28755" y="94500"/>
                        <a:pt x="28755" y="94500"/>
                      </a:cubicBezTo>
                      <a:cubicBezTo>
                        <a:pt x="28755" y="94500"/>
                        <a:pt x="28755" y="94500"/>
                        <a:pt x="28755" y="94500"/>
                      </a:cubicBezTo>
                      <a:cubicBezTo>
                        <a:pt x="27649" y="99000"/>
                        <a:pt x="25990" y="103500"/>
                        <a:pt x="24331" y="108000"/>
                      </a:cubicBezTo>
                      <a:cubicBezTo>
                        <a:pt x="23225" y="112500"/>
                        <a:pt x="21013" y="114750"/>
                        <a:pt x="17695" y="115500"/>
                      </a:cubicBezTo>
                      <a:cubicBezTo>
                        <a:pt x="16589" y="115500"/>
                        <a:pt x="16036" y="116250"/>
                        <a:pt x="14930" y="116250"/>
                      </a:cubicBezTo>
                      <a:cubicBezTo>
                        <a:pt x="11612" y="116250"/>
                        <a:pt x="8294" y="114000"/>
                        <a:pt x="6082" y="111000"/>
                      </a:cubicBezTo>
                      <a:cubicBezTo>
                        <a:pt x="3870" y="107250"/>
                        <a:pt x="2764" y="102000"/>
                        <a:pt x="2764" y="96750"/>
                      </a:cubicBezTo>
                      <a:cubicBezTo>
                        <a:pt x="2764" y="96000"/>
                        <a:pt x="2764" y="96000"/>
                        <a:pt x="2764" y="96000"/>
                      </a:cubicBezTo>
                      <a:cubicBezTo>
                        <a:pt x="3870" y="81750"/>
                        <a:pt x="4423" y="66750"/>
                        <a:pt x="5529" y="52500"/>
                      </a:cubicBezTo>
                      <a:cubicBezTo>
                        <a:pt x="5529" y="47250"/>
                        <a:pt x="6082" y="40500"/>
                        <a:pt x="9953" y="35250"/>
                      </a:cubicBezTo>
                      <a:cubicBezTo>
                        <a:pt x="13824" y="29250"/>
                        <a:pt x="18248" y="27000"/>
                        <a:pt x="25437" y="27000"/>
                      </a:cubicBezTo>
                      <a:cubicBezTo>
                        <a:pt x="25990" y="27000"/>
                        <a:pt x="25990" y="27000"/>
                        <a:pt x="25990" y="27000"/>
                      </a:cubicBezTo>
                      <a:cubicBezTo>
                        <a:pt x="29861" y="27000"/>
                        <a:pt x="33732" y="30000"/>
                        <a:pt x="36497" y="34500"/>
                      </a:cubicBezTo>
                      <a:cubicBezTo>
                        <a:pt x="36497" y="35250"/>
                        <a:pt x="37050" y="35250"/>
                        <a:pt x="38156" y="35250"/>
                      </a:cubicBezTo>
                      <a:cubicBezTo>
                        <a:pt x="69124" y="35250"/>
                        <a:pt x="69124" y="35250"/>
                        <a:pt x="69124" y="35250"/>
                      </a:cubicBezTo>
                      <a:cubicBezTo>
                        <a:pt x="73548" y="35250"/>
                        <a:pt x="77419" y="35250"/>
                        <a:pt x="81290" y="35250"/>
                      </a:cubicBezTo>
                      <a:cubicBezTo>
                        <a:pt x="82396" y="35250"/>
                        <a:pt x="82949" y="35250"/>
                        <a:pt x="83502" y="33750"/>
                      </a:cubicBezTo>
                      <a:cubicBezTo>
                        <a:pt x="85714" y="30000"/>
                        <a:pt x="89032" y="27000"/>
                        <a:pt x="92903" y="27000"/>
                      </a:cubicBezTo>
                      <a:cubicBezTo>
                        <a:pt x="94009" y="27000"/>
                        <a:pt x="94562" y="27000"/>
                        <a:pt x="95115" y="27000"/>
                      </a:cubicBezTo>
                      <a:cubicBezTo>
                        <a:pt x="98433" y="27000"/>
                        <a:pt x="101198" y="27750"/>
                        <a:pt x="103963" y="29250"/>
                      </a:cubicBezTo>
                      <a:cubicBezTo>
                        <a:pt x="110046" y="33750"/>
                        <a:pt x="113364" y="40500"/>
                        <a:pt x="113917" y="50250"/>
                      </a:cubicBezTo>
                      <a:cubicBezTo>
                        <a:pt x="114470" y="60750"/>
                        <a:pt x="115023" y="69750"/>
                        <a:pt x="115576" y="81000"/>
                      </a:cubicBezTo>
                      <a:cubicBezTo>
                        <a:pt x="115576" y="87000"/>
                        <a:pt x="116129" y="93000"/>
                        <a:pt x="116682" y="99000"/>
                      </a:cubicBezTo>
                      <a:cubicBezTo>
                        <a:pt x="116682" y="103500"/>
                        <a:pt x="115576" y="108000"/>
                        <a:pt x="113364" y="111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Shape 594">
                  <a:extLst>
                    <a:ext uri="{FF2B5EF4-FFF2-40B4-BE49-F238E27FC236}">
                      <a16:creationId xmlns:a16="http://schemas.microsoft.com/office/drawing/2014/main" xmlns="" id="{C041DD35-A4BF-4ADD-B368-586E4B1384DA}"/>
                    </a:ext>
                  </a:extLst>
                </p:cNvPr>
                <p:cNvSpPr/>
                <p:nvPr/>
              </p:nvSpPr>
              <p:spPr>
                <a:xfrm>
                  <a:off x="2298700" y="1344612"/>
                  <a:ext cx="238200" cy="2460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8750" y="50909"/>
                      </a:moveTo>
                      <a:cubicBezTo>
                        <a:pt x="78750" y="50909"/>
                        <a:pt x="78750" y="50909"/>
                        <a:pt x="78750" y="50909"/>
                      </a:cubicBezTo>
                      <a:cubicBezTo>
                        <a:pt x="75000" y="47272"/>
                        <a:pt x="75000" y="47272"/>
                        <a:pt x="75000" y="47272"/>
                      </a:cubicBezTo>
                      <a:cubicBezTo>
                        <a:pt x="71250" y="43636"/>
                        <a:pt x="71250" y="43636"/>
                        <a:pt x="71250" y="43636"/>
                      </a:cubicBezTo>
                      <a:cubicBezTo>
                        <a:pt x="71250" y="43636"/>
                        <a:pt x="71250" y="43636"/>
                        <a:pt x="71250" y="43636"/>
                      </a:cubicBezTo>
                      <a:cubicBezTo>
                        <a:pt x="71250" y="40000"/>
                        <a:pt x="71250" y="21818"/>
                        <a:pt x="71250" y="10909"/>
                      </a:cubicBezTo>
                      <a:cubicBezTo>
                        <a:pt x="71250" y="3636"/>
                        <a:pt x="67500" y="3636"/>
                        <a:pt x="63750" y="0"/>
                      </a:cubicBezTo>
                      <a:cubicBezTo>
                        <a:pt x="63750" y="0"/>
                        <a:pt x="60000" y="0"/>
                        <a:pt x="60000" y="0"/>
                      </a:cubicBezTo>
                      <a:cubicBezTo>
                        <a:pt x="56250" y="0"/>
                        <a:pt x="52500" y="3636"/>
                        <a:pt x="52500" y="10909"/>
                      </a:cubicBezTo>
                      <a:cubicBezTo>
                        <a:pt x="48750" y="18181"/>
                        <a:pt x="52500" y="25454"/>
                        <a:pt x="52500" y="32727"/>
                      </a:cubicBezTo>
                      <a:cubicBezTo>
                        <a:pt x="52500" y="50909"/>
                        <a:pt x="52500" y="50909"/>
                        <a:pt x="52500" y="50909"/>
                      </a:cubicBezTo>
                      <a:cubicBezTo>
                        <a:pt x="11250" y="50909"/>
                        <a:pt x="11250" y="50909"/>
                        <a:pt x="11250" y="50909"/>
                      </a:cubicBezTo>
                      <a:cubicBezTo>
                        <a:pt x="7500" y="50909"/>
                        <a:pt x="3750" y="50909"/>
                        <a:pt x="0" y="54545"/>
                      </a:cubicBezTo>
                      <a:cubicBezTo>
                        <a:pt x="0" y="54545"/>
                        <a:pt x="0" y="58181"/>
                        <a:pt x="0" y="58181"/>
                      </a:cubicBezTo>
                      <a:cubicBezTo>
                        <a:pt x="0" y="69090"/>
                        <a:pt x="7500" y="69090"/>
                        <a:pt x="11250" y="69090"/>
                      </a:cubicBezTo>
                      <a:cubicBezTo>
                        <a:pt x="15000" y="69090"/>
                        <a:pt x="18750" y="69090"/>
                        <a:pt x="22500" y="69090"/>
                      </a:cubicBezTo>
                      <a:cubicBezTo>
                        <a:pt x="52500" y="69090"/>
                        <a:pt x="52500" y="69090"/>
                        <a:pt x="52500" y="69090"/>
                      </a:cubicBezTo>
                      <a:cubicBezTo>
                        <a:pt x="52500" y="72727"/>
                        <a:pt x="52500" y="101818"/>
                        <a:pt x="52500" y="109090"/>
                      </a:cubicBezTo>
                      <a:cubicBezTo>
                        <a:pt x="52500" y="116363"/>
                        <a:pt x="52500" y="116363"/>
                        <a:pt x="56250" y="116363"/>
                      </a:cubicBezTo>
                      <a:cubicBezTo>
                        <a:pt x="60000" y="120000"/>
                        <a:pt x="60000" y="120000"/>
                        <a:pt x="60000" y="120000"/>
                      </a:cubicBezTo>
                      <a:cubicBezTo>
                        <a:pt x="67500" y="120000"/>
                        <a:pt x="71250" y="112727"/>
                        <a:pt x="71250" y="109090"/>
                      </a:cubicBezTo>
                      <a:cubicBezTo>
                        <a:pt x="71250" y="101818"/>
                        <a:pt x="71250" y="94545"/>
                        <a:pt x="71250" y="87272"/>
                      </a:cubicBezTo>
                      <a:cubicBezTo>
                        <a:pt x="71250" y="76363"/>
                        <a:pt x="71250" y="76363"/>
                        <a:pt x="71250" y="76363"/>
                      </a:cubicBezTo>
                      <a:cubicBezTo>
                        <a:pt x="71250" y="72727"/>
                        <a:pt x="71250" y="72727"/>
                        <a:pt x="71250" y="72727"/>
                      </a:cubicBezTo>
                      <a:cubicBezTo>
                        <a:pt x="78750" y="69090"/>
                        <a:pt x="78750" y="69090"/>
                        <a:pt x="78750" y="69090"/>
                      </a:cubicBezTo>
                      <a:cubicBezTo>
                        <a:pt x="108750" y="69090"/>
                        <a:pt x="108750" y="69090"/>
                        <a:pt x="108750" y="69090"/>
                      </a:cubicBezTo>
                      <a:cubicBezTo>
                        <a:pt x="112500" y="69090"/>
                        <a:pt x="120000" y="69090"/>
                        <a:pt x="120000" y="58181"/>
                      </a:cubicBezTo>
                      <a:cubicBezTo>
                        <a:pt x="120000" y="58181"/>
                        <a:pt x="120000" y="54545"/>
                        <a:pt x="120000" y="54545"/>
                      </a:cubicBezTo>
                      <a:cubicBezTo>
                        <a:pt x="116250" y="50909"/>
                        <a:pt x="112500" y="50909"/>
                        <a:pt x="108750" y="5090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Shape 595">
                  <a:extLst>
                    <a:ext uri="{FF2B5EF4-FFF2-40B4-BE49-F238E27FC236}">
                      <a16:creationId xmlns:a16="http://schemas.microsoft.com/office/drawing/2014/main" xmlns="" id="{ED4A73D4-390E-45E0-B452-D54E2D7325F4}"/>
                    </a:ext>
                  </a:extLst>
                </p:cNvPr>
                <p:cNvSpPr/>
                <p:nvPr/>
              </p:nvSpPr>
              <p:spPr>
                <a:xfrm>
                  <a:off x="3216275" y="1314450"/>
                  <a:ext cx="111000" cy="104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4000" y="0"/>
                      </a:moveTo>
                      <a:cubicBezTo>
                        <a:pt x="48000" y="0"/>
                        <a:pt x="32000" y="0"/>
                        <a:pt x="24000" y="17142"/>
                      </a:cubicBezTo>
                      <a:cubicBezTo>
                        <a:pt x="8000" y="25714"/>
                        <a:pt x="0" y="42857"/>
                        <a:pt x="0" y="59999"/>
                      </a:cubicBezTo>
                      <a:cubicBezTo>
                        <a:pt x="8000" y="85714"/>
                        <a:pt x="32000" y="119999"/>
                        <a:pt x="64000" y="119999"/>
                      </a:cubicBezTo>
                      <a:cubicBezTo>
                        <a:pt x="64000" y="119999"/>
                        <a:pt x="64000" y="119999"/>
                        <a:pt x="64000" y="119999"/>
                      </a:cubicBezTo>
                      <a:cubicBezTo>
                        <a:pt x="96000" y="119999"/>
                        <a:pt x="120000" y="94285"/>
                        <a:pt x="120000" y="59999"/>
                      </a:cubicBezTo>
                      <a:cubicBezTo>
                        <a:pt x="120000" y="25714"/>
                        <a:pt x="96000" y="0"/>
                        <a:pt x="64000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Shape 596">
                  <a:extLst>
                    <a:ext uri="{FF2B5EF4-FFF2-40B4-BE49-F238E27FC236}">
                      <a16:creationId xmlns:a16="http://schemas.microsoft.com/office/drawing/2014/main" xmlns="" id="{F1FC35CD-7948-4504-9B8C-3F96EC8069FE}"/>
                    </a:ext>
                  </a:extLst>
                </p:cNvPr>
                <p:cNvSpPr/>
                <p:nvPr/>
              </p:nvSpPr>
              <p:spPr>
                <a:xfrm>
                  <a:off x="3424237" y="1314450"/>
                  <a:ext cx="104700" cy="104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9999" y="119999"/>
                      </a:moveTo>
                      <a:cubicBezTo>
                        <a:pt x="59999" y="119999"/>
                        <a:pt x="59999" y="119999"/>
                        <a:pt x="59999" y="119999"/>
                      </a:cubicBezTo>
                      <a:cubicBezTo>
                        <a:pt x="94285" y="119999"/>
                        <a:pt x="119999" y="94285"/>
                        <a:pt x="119999" y="59999"/>
                      </a:cubicBezTo>
                      <a:cubicBezTo>
                        <a:pt x="119999" y="42857"/>
                        <a:pt x="119999" y="25714"/>
                        <a:pt x="102857" y="17142"/>
                      </a:cubicBezTo>
                      <a:cubicBezTo>
                        <a:pt x="94285" y="0"/>
                        <a:pt x="77142" y="0"/>
                        <a:pt x="59999" y="0"/>
                      </a:cubicBezTo>
                      <a:cubicBezTo>
                        <a:pt x="25714" y="0"/>
                        <a:pt x="0" y="25714"/>
                        <a:pt x="0" y="59999"/>
                      </a:cubicBezTo>
                      <a:cubicBezTo>
                        <a:pt x="0" y="68571"/>
                        <a:pt x="8571" y="85714"/>
                        <a:pt x="17142" y="94285"/>
                      </a:cubicBezTo>
                      <a:cubicBezTo>
                        <a:pt x="25714" y="111428"/>
                        <a:pt x="42857" y="119999"/>
                        <a:pt x="59999" y="11999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Shape 597">
                  <a:extLst>
                    <a:ext uri="{FF2B5EF4-FFF2-40B4-BE49-F238E27FC236}">
                      <a16:creationId xmlns:a16="http://schemas.microsoft.com/office/drawing/2014/main" xmlns="" id="{6B7672E1-F063-49F9-817D-07EF510BF47F}"/>
                    </a:ext>
                  </a:extLst>
                </p:cNvPr>
                <p:cNvSpPr/>
                <p:nvPr/>
              </p:nvSpPr>
              <p:spPr>
                <a:xfrm>
                  <a:off x="3216275" y="1516062"/>
                  <a:ext cx="111000" cy="104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4000" y="0"/>
                      </a:moveTo>
                      <a:cubicBezTo>
                        <a:pt x="32000" y="0"/>
                        <a:pt x="8000" y="25714"/>
                        <a:pt x="0" y="59999"/>
                      </a:cubicBezTo>
                      <a:cubicBezTo>
                        <a:pt x="0" y="94285"/>
                        <a:pt x="32000" y="119999"/>
                        <a:pt x="64000" y="119999"/>
                      </a:cubicBezTo>
                      <a:cubicBezTo>
                        <a:pt x="64000" y="119999"/>
                        <a:pt x="64000" y="119999"/>
                        <a:pt x="64000" y="119999"/>
                      </a:cubicBezTo>
                      <a:cubicBezTo>
                        <a:pt x="88000" y="119999"/>
                        <a:pt x="120000" y="94285"/>
                        <a:pt x="120000" y="59999"/>
                      </a:cubicBezTo>
                      <a:cubicBezTo>
                        <a:pt x="120000" y="25714"/>
                        <a:pt x="96000" y="0"/>
                        <a:pt x="64000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Shape 598">
                  <a:extLst>
                    <a:ext uri="{FF2B5EF4-FFF2-40B4-BE49-F238E27FC236}">
                      <a16:creationId xmlns:a16="http://schemas.microsoft.com/office/drawing/2014/main" xmlns="" id="{3A5E8568-E23C-4D21-9284-090ECE805945}"/>
                    </a:ext>
                  </a:extLst>
                </p:cNvPr>
                <p:cNvSpPr/>
                <p:nvPr/>
              </p:nvSpPr>
              <p:spPr>
                <a:xfrm>
                  <a:off x="3424237" y="1516062"/>
                  <a:ext cx="104700" cy="1047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9999" y="0"/>
                      </a:moveTo>
                      <a:cubicBezTo>
                        <a:pt x="42857" y="0"/>
                        <a:pt x="25714" y="8571"/>
                        <a:pt x="17142" y="17142"/>
                      </a:cubicBezTo>
                      <a:cubicBezTo>
                        <a:pt x="8571" y="34285"/>
                        <a:pt x="0" y="42857"/>
                        <a:pt x="0" y="59999"/>
                      </a:cubicBezTo>
                      <a:cubicBezTo>
                        <a:pt x="0" y="94285"/>
                        <a:pt x="25714" y="119999"/>
                        <a:pt x="59999" y="119999"/>
                      </a:cubicBezTo>
                      <a:cubicBezTo>
                        <a:pt x="59999" y="119999"/>
                        <a:pt x="59999" y="119999"/>
                        <a:pt x="59999" y="119999"/>
                      </a:cubicBezTo>
                      <a:cubicBezTo>
                        <a:pt x="94285" y="119999"/>
                        <a:pt x="119999" y="94285"/>
                        <a:pt x="119999" y="59999"/>
                      </a:cubicBezTo>
                      <a:cubicBezTo>
                        <a:pt x="119999" y="25714"/>
                        <a:pt x="94285" y="0"/>
                        <a:pt x="59999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Shape 599">
                  <a:extLst>
                    <a:ext uri="{FF2B5EF4-FFF2-40B4-BE49-F238E27FC236}">
                      <a16:creationId xmlns:a16="http://schemas.microsoft.com/office/drawing/2014/main" xmlns="" id="{4421A295-C825-4130-BB0C-91A82DDF3CF5}"/>
                    </a:ext>
                  </a:extLst>
                </p:cNvPr>
                <p:cNvSpPr/>
                <p:nvPr/>
              </p:nvSpPr>
              <p:spPr>
                <a:xfrm>
                  <a:off x="2774950" y="1449387"/>
                  <a:ext cx="104700" cy="3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cubicBezTo>
                        <a:pt x="77142" y="0"/>
                        <a:pt x="51428" y="0"/>
                        <a:pt x="17142" y="0"/>
                      </a:cubicBezTo>
                      <a:cubicBezTo>
                        <a:pt x="8571" y="0"/>
                        <a:pt x="0" y="24000"/>
                        <a:pt x="0" y="48000"/>
                      </a:cubicBezTo>
                      <a:cubicBezTo>
                        <a:pt x="0" y="96000"/>
                        <a:pt x="8571" y="120000"/>
                        <a:pt x="25714" y="120000"/>
                      </a:cubicBezTo>
                      <a:cubicBezTo>
                        <a:pt x="25714" y="120000"/>
                        <a:pt x="25714" y="120000"/>
                        <a:pt x="34285" y="120000"/>
                      </a:cubicBezTo>
                      <a:cubicBezTo>
                        <a:pt x="59999" y="120000"/>
                        <a:pt x="59999" y="120000"/>
                        <a:pt x="59999" y="120000"/>
                      </a:cubicBezTo>
                      <a:cubicBezTo>
                        <a:pt x="85714" y="120000"/>
                        <a:pt x="85714" y="120000"/>
                        <a:pt x="85714" y="120000"/>
                      </a:cubicBezTo>
                      <a:cubicBezTo>
                        <a:pt x="94285" y="120000"/>
                        <a:pt x="94285" y="120000"/>
                        <a:pt x="102857" y="120000"/>
                      </a:cubicBezTo>
                      <a:cubicBezTo>
                        <a:pt x="111428" y="120000"/>
                        <a:pt x="119999" y="96000"/>
                        <a:pt x="119999" y="48000"/>
                      </a:cubicBezTo>
                      <a:cubicBezTo>
                        <a:pt x="119999" y="24000"/>
                        <a:pt x="111428" y="0"/>
                        <a:pt x="10285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Shape 600">
                  <a:extLst>
                    <a:ext uri="{FF2B5EF4-FFF2-40B4-BE49-F238E27FC236}">
                      <a16:creationId xmlns:a16="http://schemas.microsoft.com/office/drawing/2014/main" xmlns="" id="{DD5AB36C-EDAA-4CF6-9A61-9141A43FD295}"/>
                    </a:ext>
                  </a:extLst>
                </p:cNvPr>
                <p:cNvSpPr/>
                <p:nvPr/>
              </p:nvSpPr>
              <p:spPr>
                <a:xfrm>
                  <a:off x="2976563" y="1449387"/>
                  <a:ext cx="112800" cy="36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000" y="0"/>
                      </a:moveTo>
                      <a:cubicBezTo>
                        <a:pt x="80000" y="0"/>
                        <a:pt x="72000" y="0"/>
                        <a:pt x="64000" y="0"/>
                      </a:cubicBezTo>
                      <a:cubicBezTo>
                        <a:pt x="48000" y="0"/>
                        <a:pt x="40000" y="0"/>
                        <a:pt x="24000" y="0"/>
                      </a:cubicBezTo>
                      <a:cubicBezTo>
                        <a:pt x="8000" y="0"/>
                        <a:pt x="0" y="24000"/>
                        <a:pt x="0" y="48000"/>
                      </a:cubicBezTo>
                      <a:cubicBezTo>
                        <a:pt x="8000" y="96000"/>
                        <a:pt x="8000" y="120000"/>
                        <a:pt x="24000" y="120000"/>
                      </a:cubicBezTo>
                      <a:cubicBezTo>
                        <a:pt x="32000" y="120000"/>
                        <a:pt x="32000" y="120000"/>
                        <a:pt x="40000" y="120000"/>
                      </a:cubicBezTo>
                      <a:cubicBezTo>
                        <a:pt x="56000" y="120000"/>
                        <a:pt x="56000" y="120000"/>
                        <a:pt x="56000" y="120000"/>
                      </a:cubicBezTo>
                      <a:cubicBezTo>
                        <a:pt x="80000" y="120000"/>
                        <a:pt x="80000" y="120000"/>
                        <a:pt x="80000" y="120000"/>
                      </a:cubicBezTo>
                      <a:cubicBezTo>
                        <a:pt x="88000" y="120000"/>
                        <a:pt x="88000" y="120000"/>
                        <a:pt x="96000" y="120000"/>
                      </a:cubicBezTo>
                      <a:cubicBezTo>
                        <a:pt x="112000" y="120000"/>
                        <a:pt x="120000" y="96000"/>
                        <a:pt x="120000" y="48000"/>
                      </a:cubicBezTo>
                      <a:cubicBezTo>
                        <a:pt x="120000" y="24000"/>
                        <a:pt x="112000" y="0"/>
                        <a:pt x="96000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E44AA41-F613-414D-BEBD-D7541715F2AF}"/>
                </a:ext>
              </a:extLst>
            </p:cNvPr>
            <p:cNvGrpSpPr/>
            <p:nvPr/>
          </p:nvGrpSpPr>
          <p:grpSpPr>
            <a:xfrm>
              <a:off x="850116" y="5262653"/>
              <a:ext cx="2351534" cy="1211121"/>
              <a:chOff x="1019384" y="5260041"/>
              <a:chExt cx="2351534" cy="1211121"/>
            </a:xfrm>
          </p:grpSpPr>
          <p:sp>
            <p:nvSpPr>
              <p:cNvPr id="58" name="Rectangular Callout 249">
                <a:extLst>
                  <a:ext uri="{FF2B5EF4-FFF2-40B4-BE49-F238E27FC236}">
                    <a16:creationId xmlns:a16="http://schemas.microsoft.com/office/drawing/2014/main" xmlns="" id="{C25C0008-97E8-463F-964A-CC68EAC7C746}"/>
                  </a:ext>
                </a:extLst>
              </p:cNvPr>
              <p:cNvSpPr/>
              <p:nvPr/>
            </p:nvSpPr>
            <p:spPr>
              <a:xfrm>
                <a:off x="1331912" y="5260041"/>
                <a:ext cx="1705970" cy="1143000"/>
              </a:xfrm>
              <a:prstGeom prst="wedgeRectCallout">
                <a:avLst>
                  <a:gd name="adj1" fmla="val 84879"/>
                  <a:gd name="adj2" fmla="val -35278"/>
                </a:avLst>
              </a:prstGeom>
              <a:solidFill>
                <a:srgbClr val="37A8F8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A69C8048-5C33-4050-8325-EC131128E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9384" y="6090162"/>
                <a:ext cx="2351534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CA" sz="1400" dirty="0">
                    <a:solidFill>
                      <a:schemeClr val="bg1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ACCELERATORS</a:t>
                </a:r>
                <a:endParaRPr lang="en-US" sz="14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grpSp>
            <p:nvGrpSpPr>
              <p:cNvPr id="60" name="Shape 625">
                <a:extLst>
                  <a:ext uri="{FF2B5EF4-FFF2-40B4-BE49-F238E27FC236}">
                    <a16:creationId xmlns:a16="http://schemas.microsoft.com/office/drawing/2014/main" xmlns="" id="{C6C4CADC-79A9-4CA9-A97F-C187B8413A64}"/>
                  </a:ext>
                </a:extLst>
              </p:cNvPr>
              <p:cNvGrpSpPr/>
              <p:nvPr/>
            </p:nvGrpSpPr>
            <p:grpSpPr>
              <a:xfrm>
                <a:off x="1830801" y="5374787"/>
                <a:ext cx="729344" cy="615666"/>
                <a:chOff x="5305425" y="2873375"/>
                <a:chExt cx="1536675" cy="1297137"/>
              </a:xfrm>
              <a:solidFill>
                <a:schemeClr val="bg1"/>
              </a:solidFill>
            </p:grpSpPr>
            <p:sp>
              <p:nvSpPr>
                <p:cNvPr id="61" name="Shape 626">
                  <a:extLst>
                    <a:ext uri="{FF2B5EF4-FFF2-40B4-BE49-F238E27FC236}">
                      <a16:creationId xmlns:a16="http://schemas.microsoft.com/office/drawing/2014/main" xmlns="" id="{1A5B08BF-F1A1-4D06-8C17-BC21438F709F}"/>
                    </a:ext>
                  </a:extLst>
                </p:cNvPr>
                <p:cNvSpPr/>
                <p:nvPr/>
              </p:nvSpPr>
              <p:spPr>
                <a:xfrm>
                  <a:off x="5424487" y="3335337"/>
                  <a:ext cx="66600" cy="68400"/>
                </a:xfrm>
                <a:prstGeom prst="ellipse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Shape 627">
                  <a:extLst>
                    <a:ext uri="{FF2B5EF4-FFF2-40B4-BE49-F238E27FC236}">
                      <a16:creationId xmlns:a16="http://schemas.microsoft.com/office/drawing/2014/main" xmlns="" id="{54D8EFEB-F390-42ED-8BF4-8BDF73DE7D1D}"/>
                    </a:ext>
                  </a:extLst>
                </p:cNvPr>
                <p:cNvSpPr/>
                <p:nvPr/>
              </p:nvSpPr>
              <p:spPr>
                <a:xfrm>
                  <a:off x="5767387" y="3067050"/>
                  <a:ext cx="530100" cy="558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2816" y="89600"/>
                      </a:moveTo>
                      <a:cubicBezTo>
                        <a:pt x="82816" y="120000"/>
                        <a:pt x="82816" y="120000"/>
                        <a:pt x="82816" y="120000"/>
                      </a:cubicBezTo>
                      <a:cubicBezTo>
                        <a:pt x="101408" y="120000"/>
                        <a:pt x="101408" y="120000"/>
                        <a:pt x="101408" y="120000"/>
                      </a:cubicBezTo>
                      <a:cubicBezTo>
                        <a:pt x="101408" y="112000"/>
                        <a:pt x="101408" y="112000"/>
                        <a:pt x="101408" y="112000"/>
                      </a:cubicBezTo>
                      <a:cubicBezTo>
                        <a:pt x="92957" y="112000"/>
                        <a:pt x="92957" y="112000"/>
                        <a:pt x="92957" y="112000"/>
                      </a:cubicBezTo>
                      <a:cubicBezTo>
                        <a:pt x="92957" y="86400"/>
                        <a:pt x="92957" y="86400"/>
                        <a:pt x="92957" y="86400"/>
                      </a:cubicBezTo>
                      <a:cubicBezTo>
                        <a:pt x="92957" y="83200"/>
                        <a:pt x="91267" y="81600"/>
                        <a:pt x="87887" y="81600"/>
                      </a:cubicBezTo>
                      <a:cubicBezTo>
                        <a:pt x="57464" y="81600"/>
                        <a:pt x="57464" y="81600"/>
                        <a:pt x="57464" y="81600"/>
                      </a:cubicBezTo>
                      <a:cubicBezTo>
                        <a:pt x="55774" y="81600"/>
                        <a:pt x="54084" y="83200"/>
                        <a:pt x="54084" y="86400"/>
                      </a:cubicBezTo>
                      <a:cubicBezTo>
                        <a:pt x="54084" y="112000"/>
                        <a:pt x="54084" y="112000"/>
                        <a:pt x="54084" y="112000"/>
                      </a:cubicBezTo>
                      <a:cubicBezTo>
                        <a:pt x="28732" y="112000"/>
                        <a:pt x="28732" y="112000"/>
                        <a:pt x="28732" y="112000"/>
                      </a:cubicBezTo>
                      <a:cubicBezTo>
                        <a:pt x="28732" y="48000"/>
                        <a:pt x="28732" y="48000"/>
                        <a:pt x="28732" y="48000"/>
                      </a:cubicBezTo>
                      <a:cubicBezTo>
                        <a:pt x="72676" y="11200"/>
                        <a:pt x="72676" y="11200"/>
                        <a:pt x="72676" y="11200"/>
                      </a:cubicBezTo>
                      <a:cubicBezTo>
                        <a:pt x="113239" y="43200"/>
                        <a:pt x="113239" y="43200"/>
                        <a:pt x="113239" y="43200"/>
                      </a:cubicBezTo>
                      <a:cubicBezTo>
                        <a:pt x="113239" y="43200"/>
                        <a:pt x="113239" y="43200"/>
                        <a:pt x="113239" y="43200"/>
                      </a:cubicBezTo>
                      <a:cubicBezTo>
                        <a:pt x="113239" y="43200"/>
                        <a:pt x="113239" y="43200"/>
                        <a:pt x="113239" y="43200"/>
                      </a:cubicBezTo>
                      <a:cubicBezTo>
                        <a:pt x="114929" y="41600"/>
                        <a:pt x="116619" y="40000"/>
                        <a:pt x="120000" y="38400"/>
                      </a:cubicBezTo>
                      <a:cubicBezTo>
                        <a:pt x="120000" y="38400"/>
                        <a:pt x="120000" y="38400"/>
                        <a:pt x="120000" y="38400"/>
                      </a:cubicBezTo>
                      <a:cubicBezTo>
                        <a:pt x="76056" y="1600"/>
                        <a:pt x="76056" y="1600"/>
                        <a:pt x="76056" y="1600"/>
                      </a:cubicBezTo>
                      <a:cubicBezTo>
                        <a:pt x="74366" y="1600"/>
                        <a:pt x="74366" y="0"/>
                        <a:pt x="72676" y="0"/>
                      </a:cubicBezTo>
                      <a:cubicBezTo>
                        <a:pt x="70985" y="0"/>
                        <a:pt x="70985" y="1600"/>
                        <a:pt x="69295" y="1600"/>
                      </a:cubicBezTo>
                      <a:cubicBezTo>
                        <a:pt x="0" y="59200"/>
                        <a:pt x="0" y="59200"/>
                        <a:pt x="0" y="59200"/>
                      </a:cubicBezTo>
                      <a:cubicBezTo>
                        <a:pt x="0" y="59200"/>
                        <a:pt x="0" y="60800"/>
                        <a:pt x="0" y="60800"/>
                      </a:cubicBezTo>
                      <a:cubicBezTo>
                        <a:pt x="0" y="62400"/>
                        <a:pt x="0" y="64000"/>
                        <a:pt x="0" y="64000"/>
                      </a:cubicBezTo>
                      <a:cubicBezTo>
                        <a:pt x="1690" y="65600"/>
                        <a:pt x="1690" y="65600"/>
                        <a:pt x="3380" y="65600"/>
                      </a:cubicBezTo>
                      <a:cubicBezTo>
                        <a:pt x="5070" y="65600"/>
                        <a:pt x="6760" y="65600"/>
                        <a:pt x="6760" y="65600"/>
                      </a:cubicBezTo>
                      <a:cubicBezTo>
                        <a:pt x="18591" y="54400"/>
                        <a:pt x="18591" y="54400"/>
                        <a:pt x="18591" y="54400"/>
                      </a:cubicBezTo>
                      <a:cubicBezTo>
                        <a:pt x="18591" y="115200"/>
                        <a:pt x="18591" y="115200"/>
                        <a:pt x="18591" y="115200"/>
                      </a:cubicBezTo>
                      <a:cubicBezTo>
                        <a:pt x="18591" y="118400"/>
                        <a:pt x="20281" y="120000"/>
                        <a:pt x="23661" y="120000"/>
                      </a:cubicBezTo>
                      <a:cubicBezTo>
                        <a:pt x="62535" y="120000"/>
                        <a:pt x="62535" y="120000"/>
                        <a:pt x="62535" y="120000"/>
                      </a:cubicBezTo>
                      <a:cubicBezTo>
                        <a:pt x="62535" y="89600"/>
                        <a:pt x="62535" y="89600"/>
                        <a:pt x="62535" y="89600"/>
                      </a:cubicBezTo>
                      <a:lnTo>
                        <a:pt x="82816" y="8960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Shape 628">
                  <a:extLst>
                    <a:ext uri="{FF2B5EF4-FFF2-40B4-BE49-F238E27FC236}">
                      <a16:creationId xmlns:a16="http://schemas.microsoft.com/office/drawing/2014/main" xmlns="" id="{CC4C57F3-5AAF-408B-AC65-6A3038C94E97}"/>
                    </a:ext>
                  </a:extLst>
                </p:cNvPr>
                <p:cNvSpPr/>
                <p:nvPr/>
              </p:nvSpPr>
              <p:spPr>
                <a:xfrm>
                  <a:off x="6057900" y="3313112"/>
                  <a:ext cx="784200" cy="8574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000" y="51130"/>
                      </a:moveTo>
                      <a:cubicBezTo>
                        <a:pt x="67428" y="45913"/>
                        <a:pt x="67428" y="45913"/>
                        <a:pt x="67428" y="45913"/>
                      </a:cubicBezTo>
                      <a:cubicBezTo>
                        <a:pt x="67428" y="12521"/>
                        <a:pt x="67428" y="12521"/>
                        <a:pt x="67428" y="12521"/>
                      </a:cubicBezTo>
                      <a:cubicBezTo>
                        <a:pt x="67428" y="5217"/>
                        <a:pt x="61714" y="0"/>
                        <a:pt x="53714" y="0"/>
                      </a:cubicBezTo>
                      <a:cubicBezTo>
                        <a:pt x="52571" y="0"/>
                        <a:pt x="52571" y="0"/>
                        <a:pt x="52571" y="0"/>
                      </a:cubicBezTo>
                      <a:cubicBezTo>
                        <a:pt x="45714" y="0"/>
                        <a:pt x="40000" y="5217"/>
                        <a:pt x="40000" y="12521"/>
                      </a:cubicBezTo>
                      <a:cubicBezTo>
                        <a:pt x="40000" y="75130"/>
                        <a:pt x="40000" y="75130"/>
                        <a:pt x="40000" y="75130"/>
                      </a:cubicBezTo>
                      <a:cubicBezTo>
                        <a:pt x="26285" y="62608"/>
                        <a:pt x="26285" y="62608"/>
                        <a:pt x="26285" y="62608"/>
                      </a:cubicBezTo>
                      <a:cubicBezTo>
                        <a:pt x="22857" y="59478"/>
                        <a:pt x="19428" y="58434"/>
                        <a:pt x="16000" y="58434"/>
                      </a:cubicBezTo>
                      <a:cubicBezTo>
                        <a:pt x="12571" y="58434"/>
                        <a:pt x="9142" y="59478"/>
                        <a:pt x="6857" y="61565"/>
                      </a:cubicBezTo>
                      <a:cubicBezTo>
                        <a:pt x="5714" y="62608"/>
                        <a:pt x="5714" y="62608"/>
                        <a:pt x="5714" y="62608"/>
                      </a:cubicBezTo>
                      <a:cubicBezTo>
                        <a:pt x="0" y="67826"/>
                        <a:pt x="0" y="75130"/>
                        <a:pt x="5714" y="80347"/>
                      </a:cubicBezTo>
                      <a:cubicBezTo>
                        <a:pt x="46857" y="118956"/>
                        <a:pt x="46857" y="118956"/>
                        <a:pt x="46857" y="118956"/>
                      </a:cubicBezTo>
                      <a:cubicBezTo>
                        <a:pt x="48000" y="118956"/>
                        <a:pt x="49142" y="120000"/>
                        <a:pt x="49142" y="120000"/>
                      </a:cubicBezTo>
                      <a:cubicBezTo>
                        <a:pt x="50285" y="120000"/>
                        <a:pt x="51428" y="118956"/>
                        <a:pt x="51428" y="118956"/>
                      </a:cubicBezTo>
                      <a:cubicBezTo>
                        <a:pt x="52571" y="117913"/>
                        <a:pt x="52571" y="117913"/>
                        <a:pt x="52571" y="116869"/>
                      </a:cubicBezTo>
                      <a:cubicBezTo>
                        <a:pt x="52571" y="115826"/>
                        <a:pt x="52571" y="114782"/>
                        <a:pt x="51428" y="114782"/>
                      </a:cubicBezTo>
                      <a:cubicBezTo>
                        <a:pt x="10285" y="76173"/>
                        <a:pt x="10285" y="76173"/>
                        <a:pt x="10285" y="76173"/>
                      </a:cubicBezTo>
                      <a:cubicBezTo>
                        <a:pt x="6857" y="74086"/>
                        <a:pt x="6857" y="69913"/>
                        <a:pt x="10285" y="66782"/>
                      </a:cubicBezTo>
                      <a:cubicBezTo>
                        <a:pt x="11428" y="65739"/>
                        <a:pt x="11428" y="65739"/>
                        <a:pt x="11428" y="65739"/>
                      </a:cubicBezTo>
                      <a:cubicBezTo>
                        <a:pt x="12571" y="64695"/>
                        <a:pt x="14857" y="63652"/>
                        <a:pt x="16000" y="63652"/>
                      </a:cubicBezTo>
                      <a:cubicBezTo>
                        <a:pt x="18285" y="63652"/>
                        <a:pt x="20571" y="64695"/>
                        <a:pt x="21714" y="65739"/>
                      </a:cubicBezTo>
                      <a:cubicBezTo>
                        <a:pt x="35428" y="79304"/>
                        <a:pt x="35428" y="79304"/>
                        <a:pt x="35428" y="79304"/>
                      </a:cubicBezTo>
                      <a:cubicBezTo>
                        <a:pt x="36571" y="79304"/>
                        <a:pt x="36571" y="80347"/>
                        <a:pt x="37714" y="80347"/>
                      </a:cubicBezTo>
                      <a:cubicBezTo>
                        <a:pt x="37714" y="80347"/>
                        <a:pt x="38857" y="80347"/>
                        <a:pt x="40000" y="80347"/>
                      </a:cubicBezTo>
                      <a:cubicBezTo>
                        <a:pt x="40000" y="80347"/>
                        <a:pt x="41142" y="80347"/>
                        <a:pt x="41142" y="80347"/>
                      </a:cubicBezTo>
                      <a:cubicBezTo>
                        <a:pt x="41142" y="80347"/>
                        <a:pt x="41142" y="80347"/>
                        <a:pt x="41142" y="80347"/>
                      </a:cubicBezTo>
                      <a:cubicBezTo>
                        <a:pt x="42285" y="80347"/>
                        <a:pt x="43428" y="79304"/>
                        <a:pt x="44571" y="77217"/>
                      </a:cubicBezTo>
                      <a:cubicBezTo>
                        <a:pt x="45714" y="76173"/>
                        <a:pt x="45714" y="74086"/>
                        <a:pt x="45714" y="73043"/>
                      </a:cubicBezTo>
                      <a:cubicBezTo>
                        <a:pt x="45714" y="72000"/>
                        <a:pt x="45714" y="72000"/>
                        <a:pt x="45714" y="72000"/>
                      </a:cubicBezTo>
                      <a:cubicBezTo>
                        <a:pt x="45714" y="12521"/>
                        <a:pt x="45714" y="12521"/>
                        <a:pt x="45714" y="12521"/>
                      </a:cubicBezTo>
                      <a:cubicBezTo>
                        <a:pt x="45714" y="8347"/>
                        <a:pt x="49142" y="5217"/>
                        <a:pt x="52571" y="5217"/>
                      </a:cubicBezTo>
                      <a:cubicBezTo>
                        <a:pt x="53714" y="5217"/>
                        <a:pt x="53714" y="5217"/>
                        <a:pt x="53714" y="5217"/>
                      </a:cubicBezTo>
                      <a:cubicBezTo>
                        <a:pt x="58285" y="5217"/>
                        <a:pt x="61714" y="8347"/>
                        <a:pt x="61714" y="12521"/>
                      </a:cubicBezTo>
                      <a:cubicBezTo>
                        <a:pt x="61714" y="50086"/>
                        <a:pt x="61714" y="50086"/>
                        <a:pt x="61714" y="50086"/>
                      </a:cubicBezTo>
                      <a:cubicBezTo>
                        <a:pt x="104000" y="56347"/>
                        <a:pt x="104000" y="56347"/>
                        <a:pt x="104000" y="56347"/>
                      </a:cubicBezTo>
                      <a:cubicBezTo>
                        <a:pt x="104000" y="56347"/>
                        <a:pt x="114285" y="58434"/>
                        <a:pt x="114285" y="72000"/>
                      </a:cubicBezTo>
                      <a:cubicBezTo>
                        <a:pt x="109714" y="114782"/>
                        <a:pt x="109714" y="114782"/>
                        <a:pt x="109714" y="114782"/>
                      </a:cubicBezTo>
                      <a:cubicBezTo>
                        <a:pt x="109714" y="115826"/>
                        <a:pt x="110857" y="116869"/>
                        <a:pt x="110857" y="116869"/>
                      </a:cubicBezTo>
                      <a:cubicBezTo>
                        <a:pt x="110857" y="117913"/>
                        <a:pt x="112000" y="117913"/>
                        <a:pt x="113142" y="117913"/>
                      </a:cubicBezTo>
                      <a:cubicBezTo>
                        <a:pt x="113142" y="117913"/>
                        <a:pt x="113142" y="117913"/>
                        <a:pt x="113142" y="117913"/>
                      </a:cubicBezTo>
                      <a:cubicBezTo>
                        <a:pt x="115428" y="117913"/>
                        <a:pt x="116571" y="116869"/>
                        <a:pt x="116571" y="115826"/>
                      </a:cubicBezTo>
                      <a:cubicBezTo>
                        <a:pt x="120000" y="72000"/>
                        <a:pt x="120000" y="72000"/>
                        <a:pt x="120000" y="72000"/>
                      </a:cubicBezTo>
                      <a:cubicBezTo>
                        <a:pt x="120000" y="57391"/>
                        <a:pt x="109714" y="52173"/>
                        <a:pt x="104000" y="5113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Shape 629">
                  <a:extLst>
                    <a:ext uri="{FF2B5EF4-FFF2-40B4-BE49-F238E27FC236}">
                      <a16:creationId xmlns:a16="http://schemas.microsoft.com/office/drawing/2014/main" xmlns="" id="{E86F5DE9-4495-4074-8244-E7CAD638E4DC}"/>
                    </a:ext>
                  </a:extLst>
                </p:cNvPr>
                <p:cNvSpPr/>
                <p:nvPr/>
              </p:nvSpPr>
              <p:spPr>
                <a:xfrm>
                  <a:off x="5305425" y="2873375"/>
                  <a:ext cx="1343100" cy="9921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8666" y="115488"/>
                      </a:moveTo>
                      <a:cubicBezTo>
                        <a:pt x="58666" y="115488"/>
                        <a:pt x="58666" y="115488"/>
                        <a:pt x="58666" y="115488"/>
                      </a:cubicBezTo>
                      <a:cubicBezTo>
                        <a:pt x="27333" y="115488"/>
                        <a:pt x="27333" y="115488"/>
                        <a:pt x="27333" y="115488"/>
                      </a:cubicBezTo>
                      <a:cubicBezTo>
                        <a:pt x="27333" y="4511"/>
                        <a:pt x="27333" y="4511"/>
                        <a:pt x="27333" y="4511"/>
                      </a:cubicBezTo>
                      <a:cubicBezTo>
                        <a:pt x="112000" y="4511"/>
                        <a:pt x="112000" y="4511"/>
                        <a:pt x="112000" y="4511"/>
                      </a:cubicBezTo>
                      <a:cubicBezTo>
                        <a:pt x="114666" y="4511"/>
                        <a:pt x="116666" y="7218"/>
                        <a:pt x="116666" y="10827"/>
                      </a:cubicBezTo>
                      <a:cubicBezTo>
                        <a:pt x="116666" y="82105"/>
                        <a:pt x="116666" y="82105"/>
                        <a:pt x="116666" y="82105"/>
                      </a:cubicBezTo>
                      <a:cubicBezTo>
                        <a:pt x="120000" y="83007"/>
                        <a:pt x="120000" y="83007"/>
                        <a:pt x="120000" y="83007"/>
                      </a:cubicBezTo>
                      <a:cubicBezTo>
                        <a:pt x="120000" y="10827"/>
                        <a:pt x="120000" y="10827"/>
                        <a:pt x="120000" y="10827"/>
                      </a:cubicBezTo>
                      <a:cubicBezTo>
                        <a:pt x="120000" y="4511"/>
                        <a:pt x="116666" y="0"/>
                        <a:pt x="112000" y="0"/>
                      </a:cubicBezTo>
                      <a:cubicBezTo>
                        <a:pt x="8000" y="0"/>
                        <a:pt x="8000" y="0"/>
                        <a:pt x="8000" y="0"/>
                      </a:cubicBezTo>
                      <a:cubicBezTo>
                        <a:pt x="3333" y="0"/>
                        <a:pt x="0" y="4511"/>
                        <a:pt x="0" y="10827"/>
                      </a:cubicBezTo>
                      <a:cubicBezTo>
                        <a:pt x="0" y="109172"/>
                        <a:pt x="0" y="109172"/>
                        <a:pt x="0" y="109172"/>
                      </a:cubicBezTo>
                      <a:cubicBezTo>
                        <a:pt x="0" y="115488"/>
                        <a:pt x="3333" y="120000"/>
                        <a:pt x="8000" y="120000"/>
                      </a:cubicBezTo>
                      <a:cubicBezTo>
                        <a:pt x="59333" y="120000"/>
                        <a:pt x="59333" y="120000"/>
                        <a:pt x="59333" y="120000"/>
                      </a:cubicBezTo>
                      <a:cubicBezTo>
                        <a:pt x="59333" y="120000"/>
                        <a:pt x="59333" y="120000"/>
                        <a:pt x="59333" y="120000"/>
                      </a:cubicBezTo>
                      <a:cubicBezTo>
                        <a:pt x="58666" y="119097"/>
                        <a:pt x="58666" y="117293"/>
                        <a:pt x="58666" y="115488"/>
                      </a:cubicBezTo>
                      <a:close/>
                      <a:moveTo>
                        <a:pt x="24000" y="4511"/>
                      </a:moveTo>
                      <a:cubicBezTo>
                        <a:pt x="24000" y="115488"/>
                        <a:pt x="24000" y="115488"/>
                        <a:pt x="24000" y="115488"/>
                      </a:cubicBezTo>
                      <a:cubicBezTo>
                        <a:pt x="8000" y="115488"/>
                        <a:pt x="8000" y="115488"/>
                        <a:pt x="8000" y="115488"/>
                      </a:cubicBezTo>
                      <a:cubicBezTo>
                        <a:pt x="5333" y="115488"/>
                        <a:pt x="3333" y="112781"/>
                        <a:pt x="3333" y="109172"/>
                      </a:cubicBezTo>
                      <a:cubicBezTo>
                        <a:pt x="3333" y="10827"/>
                        <a:pt x="3333" y="10827"/>
                        <a:pt x="3333" y="10827"/>
                      </a:cubicBezTo>
                      <a:cubicBezTo>
                        <a:pt x="3333" y="7218"/>
                        <a:pt x="5333" y="4511"/>
                        <a:pt x="8000" y="4511"/>
                      </a:cubicBezTo>
                      <a:lnTo>
                        <a:pt x="24000" y="4511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7A05E45-E0C2-42A8-BD2B-6B9E225C7757}"/>
                </a:ext>
              </a:extLst>
            </p:cNvPr>
            <p:cNvGrpSpPr/>
            <p:nvPr/>
          </p:nvGrpSpPr>
          <p:grpSpPr>
            <a:xfrm>
              <a:off x="1060912" y="3418521"/>
              <a:ext cx="1736042" cy="1592222"/>
              <a:chOff x="1230180" y="3356789"/>
              <a:chExt cx="1736042" cy="1592222"/>
            </a:xfrm>
          </p:grpSpPr>
          <p:sp>
            <p:nvSpPr>
              <p:cNvPr id="48" name="Oval Callout 250">
                <a:extLst>
                  <a:ext uri="{FF2B5EF4-FFF2-40B4-BE49-F238E27FC236}">
                    <a16:creationId xmlns:a16="http://schemas.microsoft.com/office/drawing/2014/main" xmlns="" id="{2A4C7300-F950-4DDD-81B0-24DFD6FDE80F}"/>
                  </a:ext>
                </a:extLst>
              </p:cNvPr>
              <p:cNvSpPr/>
              <p:nvPr/>
            </p:nvSpPr>
            <p:spPr>
              <a:xfrm>
                <a:off x="1230180" y="3356789"/>
                <a:ext cx="1736042" cy="1592222"/>
              </a:xfrm>
              <a:prstGeom prst="wedgeEllipseCallout">
                <a:avLst>
                  <a:gd name="adj1" fmla="val 111712"/>
                  <a:gd name="adj2" fmla="val -4537"/>
                </a:avLst>
              </a:prstGeom>
              <a:solidFill>
                <a:srgbClr val="FF733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xmlns="" id="{ACAD3FBB-8194-462C-9BF4-C3F7B4BC8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8100" y="4346967"/>
                <a:ext cx="1600201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>
                    <a:solidFill>
                      <a:schemeClr val="bg1"/>
                    </a:solidFill>
                    <a:cs typeface="Assistant" panose="00000500000000000000" pitchFamily="2" charset="-79"/>
                  </a:rPr>
                  <a:t>INVESTORS</a:t>
                </a:r>
                <a:endParaRPr lang="en-US" sz="1600" dirty="0">
                  <a:solidFill>
                    <a:schemeClr val="bg1"/>
                  </a:solidFill>
                  <a:cs typeface="Assistant" panose="00000500000000000000" pitchFamily="2" charset="-79"/>
                </a:endParaRPr>
              </a:p>
            </p:txBody>
          </p:sp>
          <p:grpSp>
            <p:nvGrpSpPr>
              <p:cNvPr id="50" name="Shape 612">
                <a:extLst>
                  <a:ext uri="{FF2B5EF4-FFF2-40B4-BE49-F238E27FC236}">
                    <a16:creationId xmlns:a16="http://schemas.microsoft.com/office/drawing/2014/main" xmlns="" id="{733C4B5C-9624-4524-9FCB-799040A14018}"/>
                  </a:ext>
                </a:extLst>
              </p:cNvPr>
              <p:cNvGrpSpPr/>
              <p:nvPr/>
            </p:nvGrpSpPr>
            <p:grpSpPr>
              <a:xfrm>
                <a:off x="1729214" y="3542134"/>
                <a:ext cx="732365" cy="734641"/>
                <a:chOff x="54071" y="2904814"/>
                <a:chExt cx="1312901" cy="1316981"/>
              </a:xfrm>
              <a:solidFill>
                <a:schemeClr val="bg1"/>
              </a:solidFill>
            </p:grpSpPr>
            <p:sp>
              <p:nvSpPr>
                <p:cNvPr id="51" name="Shape 613">
                  <a:extLst>
                    <a:ext uri="{FF2B5EF4-FFF2-40B4-BE49-F238E27FC236}">
                      <a16:creationId xmlns:a16="http://schemas.microsoft.com/office/drawing/2014/main" xmlns="" id="{AB18B833-BD55-4E61-88DC-AB0A297CBC33}"/>
                    </a:ext>
                  </a:extLst>
                </p:cNvPr>
                <p:cNvSpPr/>
                <p:nvPr/>
              </p:nvSpPr>
              <p:spPr>
                <a:xfrm>
                  <a:off x="455709" y="3275656"/>
                  <a:ext cx="507899" cy="2016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23" y="80000"/>
                      </a:moveTo>
                      <a:cubicBezTo>
                        <a:pt x="8823" y="48888"/>
                        <a:pt x="19411" y="22222"/>
                        <a:pt x="31764" y="22222"/>
                      </a:cubicBezTo>
                      <a:cubicBezTo>
                        <a:pt x="88235" y="22222"/>
                        <a:pt x="88235" y="22222"/>
                        <a:pt x="88235" y="22222"/>
                      </a:cubicBezTo>
                      <a:cubicBezTo>
                        <a:pt x="100588" y="22222"/>
                        <a:pt x="111176" y="48888"/>
                        <a:pt x="111176" y="80000"/>
                      </a:cubicBezTo>
                      <a:cubicBezTo>
                        <a:pt x="111176" y="120000"/>
                        <a:pt x="111176" y="120000"/>
                        <a:pt x="111176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80000"/>
                        <a:pt x="120000" y="80000"/>
                        <a:pt x="120000" y="80000"/>
                      </a:cubicBezTo>
                      <a:cubicBezTo>
                        <a:pt x="120000" y="35555"/>
                        <a:pt x="105882" y="0"/>
                        <a:pt x="88235" y="0"/>
                      </a:cubicBezTo>
                      <a:cubicBezTo>
                        <a:pt x="31764" y="0"/>
                        <a:pt x="31764" y="0"/>
                        <a:pt x="31764" y="0"/>
                      </a:cubicBezTo>
                      <a:cubicBezTo>
                        <a:pt x="14117" y="0"/>
                        <a:pt x="0" y="35555"/>
                        <a:pt x="0" y="80000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8823" y="120000"/>
                        <a:pt x="8823" y="120000"/>
                        <a:pt x="8823" y="120000"/>
                      </a:cubicBezTo>
                      <a:lnTo>
                        <a:pt x="8823" y="8000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" name="Shape 614">
                  <a:extLst>
                    <a:ext uri="{FF2B5EF4-FFF2-40B4-BE49-F238E27FC236}">
                      <a16:creationId xmlns:a16="http://schemas.microsoft.com/office/drawing/2014/main" xmlns="" id="{82FC262B-59A3-487B-8AB3-37B39BE9F7C3}"/>
                    </a:ext>
                  </a:extLst>
                </p:cNvPr>
                <p:cNvSpPr/>
                <p:nvPr/>
              </p:nvSpPr>
              <p:spPr>
                <a:xfrm>
                  <a:off x="54071" y="4020194"/>
                  <a:ext cx="500099" cy="2016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9552" y="0"/>
                      </a:moveTo>
                      <a:cubicBezTo>
                        <a:pt x="30447" y="0"/>
                        <a:pt x="30447" y="0"/>
                        <a:pt x="30447" y="0"/>
                      </a:cubicBezTo>
                      <a:cubicBezTo>
                        <a:pt x="14328" y="0"/>
                        <a:pt x="0" y="35555"/>
                        <a:pt x="0" y="75555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8955" y="120000"/>
                        <a:pt x="8955" y="120000"/>
                        <a:pt x="8955" y="120000"/>
                      </a:cubicBezTo>
                      <a:cubicBezTo>
                        <a:pt x="8955" y="75555"/>
                        <a:pt x="8955" y="75555"/>
                        <a:pt x="8955" y="75555"/>
                      </a:cubicBezTo>
                      <a:cubicBezTo>
                        <a:pt x="8955" y="44444"/>
                        <a:pt x="17910" y="22222"/>
                        <a:pt x="30447" y="22222"/>
                      </a:cubicBezTo>
                      <a:cubicBezTo>
                        <a:pt x="89552" y="22222"/>
                        <a:pt x="89552" y="22222"/>
                        <a:pt x="89552" y="22222"/>
                      </a:cubicBezTo>
                      <a:cubicBezTo>
                        <a:pt x="102089" y="22222"/>
                        <a:pt x="111044" y="44444"/>
                        <a:pt x="111044" y="75555"/>
                      </a:cubicBezTo>
                      <a:cubicBezTo>
                        <a:pt x="111044" y="120000"/>
                        <a:pt x="111044" y="120000"/>
                        <a:pt x="111044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75555"/>
                        <a:pt x="120000" y="75555"/>
                        <a:pt x="120000" y="75555"/>
                      </a:cubicBezTo>
                      <a:cubicBezTo>
                        <a:pt x="120000" y="35555"/>
                        <a:pt x="105671" y="0"/>
                        <a:pt x="89552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Shape 615">
                  <a:extLst>
                    <a:ext uri="{FF2B5EF4-FFF2-40B4-BE49-F238E27FC236}">
                      <a16:creationId xmlns:a16="http://schemas.microsoft.com/office/drawing/2014/main" xmlns="" id="{967C95B9-F859-4FE2-8144-84A3DB8A12F3}"/>
                    </a:ext>
                  </a:extLst>
                </p:cNvPr>
                <p:cNvSpPr/>
                <p:nvPr/>
              </p:nvSpPr>
              <p:spPr>
                <a:xfrm>
                  <a:off x="546196" y="3499496"/>
                  <a:ext cx="328500" cy="3126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17142"/>
                      </a:moveTo>
                      <a:cubicBezTo>
                        <a:pt x="120000" y="114285"/>
                        <a:pt x="120000" y="114285"/>
                        <a:pt x="120000" y="111428"/>
                      </a:cubicBezTo>
                      <a:cubicBezTo>
                        <a:pt x="120000" y="108571"/>
                        <a:pt x="120000" y="108571"/>
                        <a:pt x="117272" y="108571"/>
                      </a:cubicBezTo>
                      <a:cubicBezTo>
                        <a:pt x="70909" y="74285"/>
                        <a:pt x="70909" y="74285"/>
                        <a:pt x="70909" y="74285"/>
                      </a:cubicBezTo>
                      <a:cubicBezTo>
                        <a:pt x="68181" y="71428"/>
                        <a:pt x="65454" y="68571"/>
                        <a:pt x="65454" y="65714"/>
                      </a:cubicBezTo>
                      <a:cubicBezTo>
                        <a:pt x="65454" y="5714"/>
                        <a:pt x="65454" y="5714"/>
                        <a:pt x="65454" y="5714"/>
                      </a:cubicBezTo>
                      <a:cubicBezTo>
                        <a:pt x="65454" y="2857"/>
                        <a:pt x="62727" y="0"/>
                        <a:pt x="60000" y="0"/>
                      </a:cubicBezTo>
                      <a:cubicBezTo>
                        <a:pt x="57272" y="0"/>
                        <a:pt x="54545" y="2857"/>
                        <a:pt x="54545" y="5714"/>
                      </a:cubicBezTo>
                      <a:cubicBezTo>
                        <a:pt x="54545" y="65714"/>
                        <a:pt x="54545" y="65714"/>
                        <a:pt x="54545" y="65714"/>
                      </a:cubicBezTo>
                      <a:cubicBezTo>
                        <a:pt x="54545" y="68571"/>
                        <a:pt x="51818" y="71428"/>
                        <a:pt x="49090" y="74285"/>
                      </a:cubicBezTo>
                      <a:cubicBezTo>
                        <a:pt x="2727" y="108571"/>
                        <a:pt x="2727" y="108571"/>
                        <a:pt x="2727" y="108571"/>
                      </a:cubicBezTo>
                      <a:cubicBezTo>
                        <a:pt x="0" y="108571"/>
                        <a:pt x="0" y="108571"/>
                        <a:pt x="0" y="111428"/>
                      </a:cubicBezTo>
                      <a:cubicBezTo>
                        <a:pt x="0" y="114285"/>
                        <a:pt x="0" y="114285"/>
                        <a:pt x="0" y="117142"/>
                      </a:cubicBezTo>
                      <a:cubicBezTo>
                        <a:pt x="0" y="117142"/>
                        <a:pt x="2727" y="120000"/>
                        <a:pt x="5454" y="120000"/>
                      </a:cubicBezTo>
                      <a:cubicBezTo>
                        <a:pt x="5454" y="120000"/>
                        <a:pt x="8181" y="120000"/>
                        <a:pt x="8181" y="120000"/>
                      </a:cubicBezTo>
                      <a:cubicBezTo>
                        <a:pt x="54545" y="85714"/>
                        <a:pt x="54545" y="85714"/>
                        <a:pt x="54545" y="85714"/>
                      </a:cubicBezTo>
                      <a:cubicBezTo>
                        <a:pt x="57272" y="82857"/>
                        <a:pt x="57272" y="82857"/>
                        <a:pt x="60000" y="82857"/>
                      </a:cubicBezTo>
                      <a:cubicBezTo>
                        <a:pt x="62727" y="82857"/>
                        <a:pt x="62727" y="82857"/>
                        <a:pt x="65454" y="85714"/>
                      </a:cubicBezTo>
                      <a:cubicBezTo>
                        <a:pt x="111818" y="120000"/>
                        <a:pt x="111818" y="120000"/>
                        <a:pt x="111818" y="120000"/>
                      </a:cubicBezTo>
                      <a:cubicBezTo>
                        <a:pt x="111818" y="120000"/>
                        <a:pt x="114545" y="120000"/>
                        <a:pt x="114545" y="120000"/>
                      </a:cubicBezTo>
                      <a:cubicBezTo>
                        <a:pt x="117272" y="120000"/>
                        <a:pt x="120000" y="117142"/>
                        <a:pt x="120000" y="11714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Shape 616">
                  <a:extLst>
                    <a:ext uri="{FF2B5EF4-FFF2-40B4-BE49-F238E27FC236}">
                      <a16:creationId xmlns:a16="http://schemas.microsoft.com/office/drawing/2014/main" xmlns="" id="{35659A63-F868-40BD-AF7F-01515C3785F4}"/>
                    </a:ext>
                  </a:extLst>
                </p:cNvPr>
                <p:cNvSpPr/>
                <p:nvPr/>
              </p:nvSpPr>
              <p:spPr>
                <a:xfrm>
                  <a:off x="866871" y="4020194"/>
                  <a:ext cx="500101" cy="2016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9552" y="0"/>
                      </a:moveTo>
                      <a:cubicBezTo>
                        <a:pt x="30447" y="0"/>
                        <a:pt x="30447" y="0"/>
                        <a:pt x="30447" y="0"/>
                      </a:cubicBezTo>
                      <a:cubicBezTo>
                        <a:pt x="14328" y="0"/>
                        <a:pt x="0" y="35555"/>
                        <a:pt x="0" y="75555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8955" y="120000"/>
                        <a:pt x="8955" y="120000"/>
                        <a:pt x="8955" y="120000"/>
                      </a:cubicBezTo>
                      <a:cubicBezTo>
                        <a:pt x="8955" y="75555"/>
                        <a:pt x="8955" y="75555"/>
                        <a:pt x="8955" y="75555"/>
                      </a:cubicBezTo>
                      <a:cubicBezTo>
                        <a:pt x="8955" y="44444"/>
                        <a:pt x="17910" y="22222"/>
                        <a:pt x="30447" y="22222"/>
                      </a:cubicBezTo>
                      <a:cubicBezTo>
                        <a:pt x="89552" y="22222"/>
                        <a:pt x="89552" y="22222"/>
                        <a:pt x="89552" y="22222"/>
                      </a:cubicBezTo>
                      <a:cubicBezTo>
                        <a:pt x="102089" y="22222"/>
                        <a:pt x="111044" y="44444"/>
                        <a:pt x="111044" y="75555"/>
                      </a:cubicBezTo>
                      <a:cubicBezTo>
                        <a:pt x="111044" y="120000"/>
                        <a:pt x="111044" y="120000"/>
                        <a:pt x="111044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75555"/>
                        <a:pt x="120000" y="75555"/>
                        <a:pt x="120000" y="75555"/>
                      </a:cubicBezTo>
                      <a:cubicBezTo>
                        <a:pt x="120000" y="35555"/>
                        <a:pt x="105671" y="0"/>
                        <a:pt x="89552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Shape 617">
                  <a:extLst>
                    <a:ext uri="{FF2B5EF4-FFF2-40B4-BE49-F238E27FC236}">
                      <a16:creationId xmlns:a16="http://schemas.microsoft.com/office/drawing/2014/main" xmlns="" id="{F32D4AB1-FC47-425D-9F3A-CFB7E313C96D}"/>
                    </a:ext>
                  </a:extLst>
                </p:cNvPr>
                <p:cNvSpPr/>
                <p:nvPr/>
              </p:nvSpPr>
              <p:spPr>
                <a:xfrm>
                  <a:off x="580014" y="2904814"/>
                  <a:ext cx="276299" cy="2682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621" y="120000"/>
                      </a:moveTo>
                      <a:cubicBezTo>
                        <a:pt x="90810" y="120000"/>
                        <a:pt x="120000" y="93333"/>
                        <a:pt x="120000" y="60000"/>
                      </a:cubicBezTo>
                      <a:cubicBezTo>
                        <a:pt x="120000" y="26666"/>
                        <a:pt x="90810" y="0"/>
                        <a:pt x="61621" y="0"/>
                      </a:cubicBezTo>
                      <a:cubicBezTo>
                        <a:pt x="29189" y="0"/>
                        <a:pt x="0" y="26666"/>
                        <a:pt x="0" y="60000"/>
                      </a:cubicBezTo>
                      <a:cubicBezTo>
                        <a:pt x="0" y="93333"/>
                        <a:pt x="29189" y="120000"/>
                        <a:pt x="61621" y="120000"/>
                      </a:cubicBezTo>
                      <a:close/>
                      <a:moveTo>
                        <a:pt x="16216" y="60000"/>
                      </a:moveTo>
                      <a:cubicBezTo>
                        <a:pt x="16216" y="36666"/>
                        <a:pt x="35675" y="16666"/>
                        <a:pt x="61621" y="16666"/>
                      </a:cubicBezTo>
                      <a:cubicBezTo>
                        <a:pt x="84324" y="16666"/>
                        <a:pt x="103783" y="36666"/>
                        <a:pt x="103783" y="60000"/>
                      </a:cubicBezTo>
                      <a:cubicBezTo>
                        <a:pt x="103783" y="86666"/>
                        <a:pt x="84324" y="106666"/>
                        <a:pt x="61621" y="106666"/>
                      </a:cubicBezTo>
                      <a:cubicBezTo>
                        <a:pt x="35675" y="106666"/>
                        <a:pt x="16216" y="86666"/>
                        <a:pt x="16216" y="6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Shape 618">
                  <a:extLst>
                    <a:ext uri="{FF2B5EF4-FFF2-40B4-BE49-F238E27FC236}">
                      <a16:creationId xmlns:a16="http://schemas.microsoft.com/office/drawing/2014/main" xmlns="" id="{22CDE142-2463-4ED0-B652-CEE4FAC4D2EA}"/>
                    </a:ext>
                  </a:extLst>
                </p:cNvPr>
                <p:cNvSpPr/>
                <p:nvPr/>
              </p:nvSpPr>
              <p:spPr>
                <a:xfrm>
                  <a:off x="977996" y="3648721"/>
                  <a:ext cx="270000" cy="2682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120000"/>
                      </a:moveTo>
                      <a:cubicBezTo>
                        <a:pt x="93333" y="120000"/>
                        <a:pt x="120000" y="93333"/>
                        <a:pt x="120000" y="60000"/>
                      </a:cubicBezTo>
                      <a:cubicBezTo>
                        <a:pt x="120000" y="26666"/>
                        <a:pt x="93333" y="0"/>
                        <a:pt x="60000" y="0"/>
                      </a:cubicBezTo>
                      <a:cubicBezTo>
                        <a:pt x="26666" y="0"/>
                        <a:pt x="0" y="26666"/>
                        <a:pt x="0" y="60000"/>
                      </a:cubicBezTo>
                      <a:cubicBezTo>
                        <a:pt x="0" y="93333"/>
                        <a:pt x="26666" y="120000"/>
                        <a:pt x="60000" y="120000"/>
                      </a:cubicBezTo>
                      <a:close/>
                      <a:moveTo>
                        <a:pt x="16666" y="60000"/>
                      </a:moveTo>
                      <a:cubicBezTo>
                        <a:pt x="16666" y="36666"/>
                        <a:pt x="36666" y="16666"/>
                        <a:pt x="60000" y="16666"/>
                      </a:cubicBezTo>
                      <a:cubicBezTo>
                        <a:pt x="83333" y="16666"/>
                        <a:pt x="103333" y="36666"/>
                        <a:pt x="103333" y="60000"/>
                      </a:cubicBezTo>
                      <a:cubicBezTo>
                        <a:pt x="103333" y="83333"/>
                        <a:pt x="83333" y="103333"/>
                        <a:pt x="60000" y="103333"/>
                      </a:cubicBezTo>
                      <a:cubicBezTo>
                        <a:pt x="36666" y="103333"/>
                        <a:pt x="16666" y="83333"/>
                        <a:pt x="16666" y="6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Shape 619">
                  <a:extLst>
                    <a:ext uri="{FF2B5EF4-FFF2-40B4-BE49-F238E27FC236}">
                      <a16:creationId xmlns:a16="http://schemas.microsoft.com/office/drawing/2014/main" xmlns="" id="{ADD5E8EC-5F65-4127-9F25-46FD56168A8F}"/>
                    </a:ext>
                  </a:extLst>
                </p:cNvPr>
                <p:cNvSpPr/>
                <p:nvPr/>
              </p:nvSpPr>
              <p:spPr>
                <a:xfrm>
                  <a:off x="165198" y="3648719"/>
                  <a:ext cx="268201" cy="2682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120000"/>
                      </a:moveTo>
                      <a:cubicBezTo>
                        <a:pt x="93333" y="120000"/>
                        <a:pt x="120000" y="93333"/>
                        <a:pt x="120000" y="60000"/>
                      </a:cubicBezTo>
                      <a:cubicBezTo>
                        <a:pt x="120000" y="26666"/>
                        <a:pt x="93333" y="0"/>
                        <a:pt x="60000" y="0"/>
                      </a:cubicBezTo>
                      <a:cubicBezTo>
                        <a:pt x="26666" y="0"/>
                        <a:pt x="0" y="26666"/>
                        <a:pt x="0" y="60000"/>
                      </a:cubicBezTo>
                      <a:cubicBezTo>
                        <a:pt x="0" y="93333"/>
                        <a:pt x="26666" y="120000"/>
                        <a:pt x="60000" y="120000"/>
                      </a:cubicBezTo>
                      <a:close/>
                      <a:moveTo>
                        <a:pt x="16666" y="60000"/>
                      </a:moveTo>
                      <a:cubicBezTo>
                        <a:pt x="16666" y="36666"/>
                        <a:pt x="36666" y="16666"/>
                        <a:pt x="60000" y="16666"/>
                      </a:cubicBezTo>
                      <a:cubicBezTo>
                        <a:pt x="83333" y="16666"/>
                        <a:pt x="103333" y="36666"/>
                        <a:pt x="103333" y="60000"/>
                      </a:cubicBezTo>
                      <a:cubicBezTo>
                        <a:pt x="103333" y="83333"/>
                        <a:pt x="83333" y="103333"/>
                        <a:pt x="60000" y="103333"/>
                      </a:cubicBezTo>
                      <a:cubicBezTo>
                        <a:pt x="36666" y="103333"/>
                        <a:pt x="16666" y="83333"/>
                        <a:pt x="16666" y="6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7B7518F5-D7DD-4165-AC5C-2410D17857F3}"/>
                </a:ext>
              </a:extLst>
            </p:cNvPr>
            <p:cNvGrpSpPr/>
            <p:nvPr/>
          </p:nvGrpSpPr>
          <p:grpSpPr>
            <a:xfrm>
              <a:off x="1162644" y="1998209"/>
              <a:ext cx="1705970" cy="1225589"/>
              <a:chOff x="1331912" y="2095499"/>
              <a:chExt cx="1705970" cy="1225589"/>
            </a:xfrm>
          </p:grpSpPr>
          <p:sp>
            <p:nvSpPr>
              <p:cNvPr id="35" name="Rounded Rectangular Callout 248">
                <a:extLst>
                  <a:ext uri="{FF2B5EF4-FFF2-40B4-BE49-F238E27FC236}">
                    <a16:creationId xmlns:a16="http://schemas.microsoft.com/office/drawing/2014/main" xmlns="" id="{0DB4A3FE-EDEB-46B1-B78C-AA448C37E8E8}"/>
                  </a:ext>
                </a:extLst>
              </p:cNvPr>
              <p:cNvSpPr/>
              <p:nvPr/>
            </p:nvSpPr>
            <p:spPr>
              <a:xfrm>
                <a:off x="1331912" y="2095499"/>
                <a:ext cx="1705970" cy="1225589"/>
              </a:xfrm>
              <a:prstGeom prst="wedgeRoundRectCallout">
                <a:avLst>
                  <a:gd name="adj1" fmla="val 90089"/>
                  <a:gd name="adj2" fmla="val 39167"/>
                  <a:gd name="adj3" fmla="val 16667"/>
                </a:avLst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B52C999A-68A6-4B0C-9E74-FB7CE2618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5413" y="2885337"/>
                <a:ext cx="16002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CA" sz="1600" dirty="0">
                    <a:solidFill>
                      <a:schemeClr val="bg1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INNOVATION CENTERS</a:t>
                </a:r>
                <a:endParaRPr lang="en-CA" sz="1600" dirty="0">
                  <a:solidFill>
                    <a:schemeClr val="bg1"/>
                  </a:solidFill>
                  <a:latin typeface="Assistant ExtraBold" panose="00000900000000000000" pitchFamily="2" charset="-79"/>
                  <a:cs typeface="Assistant ExtraBold" panose="00000900000000000000" pitchFamily="2" charset="-79"/>
                </a:endParaRPr>
              </a:p>
            </p:txBody>
          </p:sp>
          <p:grpSp>
            <p:nvGrpSpPr>
              <p:cNvPr id="37" name="Shape 660">
                <a:extLst>
                  <a:ext uri="{FF2B5EF4-FFF2-40B4-BE49-F238E27FC236}">
                    <a16:creationId xmlns:a16="http://schemas.microsoft.com/office/drawing/2014/main" xmlns="" id="{7A5602AE-475B-4BC5-AA30-BFC78B613F7A}"/>
                  </a:ext>
                </a:extLst>
              </p:cNvPr>
              <p:cNvGrpSpPr/>
              <p:nvPr/>
            </p:nvGrpSpPr>
            <p:grpSpPr>
              <a:xfrm>
                <a:off x="1753812" y="2215983"/>
                <a:ext cx="885680" cy="565318"/>
                <a:chOff x="66675" y="4902202"/>
                <a:chExt cx="1589100" cy="1014300"/>
              </a:xfrm>
              <a:solidFill>
                <a:schemeClr val="bg1"/>
              </a:solidFill>
            </p:grpSpPr>
            <p:sp>
              <p:nvSpPr>
                <p:cNvPr id="38" name="Shape 661">
                  <a:extLst>
                    <a:ext uri="{FF2B5EF4-FFF2-40B4-BE49-F238E27FC236}">
                      <a16:creationId xmlns:a16="http://schemas.microsoft.com/office/drawing/2014/main" xmlns="" id="{8805C95A-FDA0-4199-97FF-5CD889FA2978}"/>
                    </a:ext>
                  </a:extLst>
                </p:cNvPr>
                <p:cNvSpPr/>
                <p:nvPr/>
              </p:nvSpPr>
              <p:spPr>
                <a:xfrm>
                  <a:off x="66675" y="4902202"/>
                  <a:ext cx="1589100" cy="1014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2676" y="0"/>
                      </a:moveTo>
                      <a:cubicBezTo>
                        <a:pt x="7323" y="0"/>
                        <a:pt x="7323" y="0"/>
                        <a:pt x="7323" y="0"/>
                      </a:cubicBezTo>
                      <a:cubicBezTo>
                        <a:pt x="3380" y="0"/>
                        <a:pt x="0" y="5294"/>
                        <a:pt x="0" y="11470"/>
                      </a:cubicBezTo>
                      <a:cubicBezTo>
                        <a:pt x="0" y="108529"/>
                        <a:pt x="0" y="108529"/>
                        <a:pt x="0" y="108529"/>
                      </a:cubicBezTo>
                      <a:cubicBezTo>
                        <a:pt x="0" y="114705"/>
                        <a:pt x="3380" y="120000"/>
                        <a:pt x="7323" y="120000"/>
                      </a:cubicBezTo>
                      <a:cubicBezTo>
                        <a:pt x="112676" y="120000"/>
                        <a:pt x="112676" y="120000"/>
                        <a:pt x="112676" y="120000"/>
                      </a:cubicBezTo>
                      <a:cubicBezTo>
                        <a:pt x="116619" y="120000"/>
                        <a:pt x="119999" y="114705"/>
                        <a:pt x="119999" y="108529"/>
                      </a:cubicBezTo>
                      <a:cubicBezTo>
                        <a:pt x="119999" y="11470"/>
                        <a:pt x="119999" y="11470"/>
                        <a:pt x="119999" y="11470"/>
                      </a:cubicBezTo>
                      <a:cubicBezTo>
                        <a:pt x="119999" y="5294"/>
                        <a:pt x="116619" y="0"/>
                        <a:pt x="112676" y="0"/>
                      </a:cubicBezTo>
                      <a:close/>
                      <a:moveTo>
                        <a:pt x="117746" y="108529"/>
                      </a:moveTo>
                      <a:cubicBezTo>
                        <a:pt x="117746" y="112941"/>
                        <a:pt x="115492" y="116470"/>
                        <a:pt x="112676" y="116470"/>
                      </a:cubicBezTo>
                      <a:cubicBezTo>
                        <a:pt x="7323" y="116470"/>
                        <a:pt x="7323" y="116470"/>
                        <a:pt x="7323" y="116470"/>
                      </a:cubicBezTo>
                      <a:cubicBezTo>
                        <a:pt x="4507" y="116470"/>
                        <a:pt x="2253" y="112941"/>
                        <a:pt x="2253" y="108529"/>
                      </a:cubicBezTo>
                      <a:cubicBezTo>
                        <a:pt x="2253" y="30000"/>
                        <a:pt x="2253" y="30000"/>
                        <a:pt x="2253" y="30000"/>
                      </a:cubicBezTo>
                      <a:cubicBezTo>
                        <a:pt x="117746" y="30000"/>
                        <a:pt x="117746" y="30000"/>
                        <a:pt x="117746" y="30000"/>
                      </a:cubicBezTo>
                      <a:lnTo>
                        <a:pt x="117746" y="108529"/>
                      </a:lnTo>
                      <a:close/>
                      <a:moveTo>
                        <a:pt x="117746" y="25588"/>
                      </a:moveTo>
                      <a:cubicBezTo>
                        <a:pt x="2253" y="25588"/>
                        <a:pt x="2253" y="25588"/>
                        <a:pt x="2253" y="25588"/>
                      </a:cubicBezTo>
                      <a:cubicBezTo>
                        <a:pt x="2253" y="11470"/>
                        <a:pt x="2253" y="11470"/>
                        <a:pt x="2253" y="11470"/>
                      </a:cubicBezTo>
                      <a:cubicBezTo>
                        <a:pt x="2253" y="7058"/>
                        <a:pt x="4507" y="3529"/>
                        <a:pt x="7323" y="3529"/>
                      </a:cubicBezTo>
                      <a:cubicBezTo>
                        <a:pt x="112676" y="3529"/>
                        <a:pt x="112676" y="3529"/>
                        <a:pt x="112676" y="3529"/>
                      </a:cubicBezTo>
                      <a:cubicBezTo>
                        <a:pt x="115492" y="3529"/>
                        <a:pt x="117746" y="7058"/>
                        <a:pt x="117746" y="11470"/>
                      </a:cubicBezTo>
                      <a:lnTo>
                        <a:pt x="117746" y="25588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Shape 662">
                  <a:extLst>
                    <a:ext uri="{FF2B5EF4-FFF2-40B4-BE49-F238E27FC236}">
                      <a16:creationId xmlns:a16="http://schemas.microsoft.com/office/drawing/2014/main" xmlns="" id="{116CE468-3806-464B-8A67-6556F1E67532}"/>
                    </a:ext>
                  </a:extLst>
                </p:cNvPr>
                <p:cNvSpPr/>
                <p:nvPr/>
              </p:nvSpPr>
              <p:spPr>
                <a:xfrm>
                  <a:off x="738187" y="5245100"/>
                  <a:ext cx="768299" cy="30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330" y="120000"/>
                      </a:moveTo>
                      <a:cubicBezTo>
                        <a:pt x="117669" y="120000"/>
                        <a:pt x="117669" y="120000"/>
                        <a:pt x="117669" y="120000"/>
                      </a:cubicBezTo>
                      <a:cubicBezTo>
                        <a:pt x="118834" y="120000"/>
                        <a:pt x="120000" y="90000"/>
                        <a:pt x="120000" y="60000"/>
                      </a:cubicBezTo>
                      <a:cubicBezTo>
                        <a:pt x="120000" y="30000"/>
                        <a:pt x="118834" y="0"/>
                        <a:pt x="117669" y="0"/>
                      </a:cubicBezTo>
                      <a:cubicBezTo>
                        <a:pt x="2330" y="0"/>
                        <a:pt x="2330" y="0"/>
                        <a:pt x="2330" y="0"/>
                      </a:cubicBezTo>
                      <a:cubicBezTo>
                        <a:pt x="1165" y="0"/>
                        <a:pt x="0" y="30000"/>
                        <a:pt x="0" y="60000"/>
                      </a:cubicBezTo>
                      <a:cubicBezTo>
                        <a:pt x="0" y="90000"/>
                        <a:pt x="1165" y="120000"/>
                        <a:pt x="2330" y="12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Shape 663">
                  <a:extLst>
                    <a:ext uri="{FF2B5EF4-FFF2-40B4-BE49-F238E27FC236}">
                      <a16:creationId xmlns:a16="http://schemas.microsoft.com/office/drawing/2014/main" xmlns="" id="{E31BF900-A374-4CB2-B17F-1CFB673F74B7}"/>
                    </a:ext>
                  </a:extLst>
                </p:cNvPr>
                <p:cNvSpPr/>
                <p:nvPr/>
              </p:nvSpPr>
              <p:spPr>
                <a:xfrm>
                  <a:off x="738187" y="5416550"/>
                  <a:ext cx="768299" cy="30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330" y="120000"/>
                      </a:moveTo>
                      <a:cubicBezTo>
                        <a:pt x="117669" y="120000"/>
                        <a:pt x="117669" y="120000"/>
                        <a:pt x="117669" y="120000"/>
                      </a:cubicBezTo>
                      <a:cubicBezTo>
                        <a:pt x="118834" y="120000"/>
                        <a:pt x="120000" y="90000"/>
                        <a:pt x="120000" y="60000"/>
                      </a:cubicBezTo>
                      <a:cubicBezTo>
                        <a:pt x="120000" y="30000"/>
                        <a:pt x="118834" y="0"/>
                        <a:pt x="117669" y="0"/>
                      </a:cubicBezTo>
                      <a:cubicBezTo>
                        <a:pt x="2330" y="0"/>
                        <a:pt x="2330" y="0"/>
                        <a:pt x="2330" y="0"/>
                      </a:cubicBezTo>
                      <a:cubicBezTo>
                        <a:pt x="1165" y="0"/>
                        <a:pt x="0" y="30000"/>
                        <a:pt x="0" y="60000"/>
                      </a:cubicBezTo>
                      <a:cubicBezTo>
                        <a:pt x="0" y="90000"/>
                        <a:pt x="1165" y="120000"/>
                        <a:pt x="2330" y="12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Shape 664">
                  <a:extLst>
                    <a:ext uri="{FF2B5EF4-FFF2-40B4-BE49-F238E27FC236}">
                      <a16:creationId xmlns:a16="http://schemas.microsoft.com/office/drawing/2014/main" xmlns="" id="{F13BA7FD-C015-4CD6-8953-F25F13733EA2}"/>
                    </a:ext>
                  </a:extLst>
                </p:cNvPr>
                <p:cNvSpPr/>
                <p:nvPr/>
              </p:nvSpPr>
              <p:spPr>
                <a:xfrm>
                  <a:off x="738187" y="5759450"/>
                  <a:ext cx="522299" cy="381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857" y="0"/>
                      </a:moveTo>
                      <a:cubicBezTo>
                        <a:pt x="3428" y="0"/>
                        <a:pt x="3428" y="0"/>
                        <a:pt x="3428" y="0"/>
                      </a:cubicBezTo>
                      <a:cubicBezTo>
                        <a:pt x="1714" y="0"/>
                        <a:pt x="0" y="24000"/>
                        <a:pt x="0" y="48000"/>
                      </a:cubicBezTo>
                      <a:cubicBezTo>
                        <a:pt x="0" y="96000"/>
                        <a:pt x="1714" y="120000"/>
                        <a:pt x="3428" y="120000"/>
                      </a:cubicBezTo>
                      <a:cubicBezTo>
                        <a:pt x="114857" y="120000"/>
                        <a:pt x="114857" y="120000"/>
                        <a:pt x="114857" y="120000"/>
                      </a:cubicBezTo>
                      <a:cubicBezTo>
                        <a:pt x="118285" y="120000"/>
                        <a:pt x="120000" y="96000"/>
                        <a:pt x="120000" y="48000"/>
                      </a:cubicBezTo>
                      <a:cubicBezTo>
                        <a:pt x="120000" y="24000"/>
                        <a:pt x="118285" y="0"/>
                        <a:pt x="114857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Shape 665">
                  <a:extLst>
                    <a:ext uri="{FF2B5EF4-FFF2-40B4-BE49-F238E27FC236}">
                      <a16:creationId xmlns:a16="http://schemas.microsoft.com/office/drawing/2014/main" xmlns="" id="{270FAE0B-0164-4A92-816D-FF80CC486F09}"/>
                    </a:ext>
                  </a:extLst>
                </p:cNvPr>
                <p:cNvSpPr/>
                <p:nvPr/>
              </p:nvSpPr>
              <p:spPr>
                <a:xfrm>
                  <a:off x="582612" y="5416550"/>
                  <a:ext cx="177900" cy="2541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42" y="0"/>
                      </a:moveTo>
                      <a:lnTo>
                        <a:pt x="0" y="120000"/>
                      </a:lnTo>
                      <a:lnTo>
                        <a:pt x="50357" y="84750"/>
                      </a:lnTo>
                      <a:lnTo>
                        <a:pt x="119999" y="91500"/>
                      </a:lnTo>
                      <a:lnTo>
                        <a:pt x="9642" y="0"/>
                      </a:ln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Shape 666">
                  <a:extLst>
                    <a:ext uri="{FF2B5EF4-FFF2-40B4-BE49-F238E27FC236}">
                      <a16:creationId xmlns:a16="http://schemas.microsoft.com/office/drawing/2014/main" xmlns="" id="{28AA41DB-46F3-489D-9AD2-8BA169EB692E}"/>
                    </a:ext>
                  </a:extLst>
                </p:cNvPr>
                <p:cNvSpPr/>
                <p:nvPr/>
              </p:nvSpPr>
              <p:spPr>
                <a:xfrm>
                  <a:off x="193675" y="5245100"/>
                  <a:ext cx="463500" cy="552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870" y="120000"/>
                      </a:moveTo>
                      <a:cubicBezTo>
                        <a:pt x="116129" y="120000"/>
                        <a:pt x="116129" y="120000"/>
                        <a:pt x="116129" y="120000"/>
                      </a:cubicBezTo>
                      <a:cubicBezTo>
                        <a:pt x="118064" y="120000"/>
                        <a:pt x="120000" y="118378"/>
                        <a:pt x="120000" y="115135"/>
                      </a:cubicBezTo>
                      <a:cubicBezTo>
                        <a:pt x="120000" y="90810"/>
                        <a:pt x="120000" y="90810"/>
                        <a:pt x="120000" y="90810"/>
                      </a:cubicBezTo>
                      <a:cubicBezTo>
                        <a:pt x="112258" y="97297"/>
                        <a:pt x="112258" y="97297"/>
                        <a:pt x="112258" y="97297"/>
                      </a:cubicBezTo>
                      <a:cubicBezTo>
                        <a:pt x="112258" y="111891"/>
                        <a:pt x="112258" y="111891"/>
                        <a:pt x="112258" y="111891"/>
                      </a:cubicBezTo>
                      <a:cubicBezTo>
                        <a:pt x="9677" y="111891"/>
                        <a:pt x="9677" y="111891"/>
                        <a:pt x="9677" y="111891"/>
                      </a:cubicBezTo>
                      <a:cubicBezTo>
                        <a:pt x="9677" y="6486"/>
                        <a:pt x="9677" y="6486"/>
                        <a:pt x="9677" y="6486"/>
                      </a:cubicBezTo>
                      <a:cubicBezTo>
                        <a:pt x="112258" y="6486"/>
                        <a:pt x="112258" y="6486"/>
                        <a:pt x="112258" y="6486"/>
                      </a:cubicBezTo>
                      <a:cubicBezTo>
                        <a:pt x="112258" y="30810"/>
                        <a:pt x="112258" y="30810"/>
                        <a:pt x="112258" y="30810"/>
                      </a:cubicBezTo>
                      <a:cubicBezTo>
                        <a:pt x="120000" y="38918"/>
                        <a:pt x="120000" y="38918"/>
                        <a:pt x="120000" y="38918"/>
                      </a:cubicBezTo>
                      <a:cubicBezTo>
                        <a:pt x="120000" y="3243"/>
                        <a:pt x="120000" y="3243"/>
                        <a:pt x="120000" y="3243"/>
                      </a:cubicBezTo>
                      <a:cubicBezTo>
                        <a:pt x="120000" y="1621"/>
                        <a:pt x="118064" y="0"/>
                        <a:pt x="116129" y="0"/>
                      </a:cubicBezTo>
                      <a:cubicBezTo>
                        <a:pt x="3870" y="0"/>
                        <a:pt x="3870" y="0"/>
                        <a:pt x="3870" y="0"/>
                      </a:cubicBezTo>
                      <a:cubicBezTo>
                        <a:pt x="1935" y="0"/>
                        <a:pt x="0" y="1621"/>
                        <a:pt x="0" y="3243"/>
                      </a:cubicBezTo>
                      <a:cubicBezTo>
                        <a:pt x="0" y="115135"/>
                        <a:pt x="0" y="115135"/>
                        <a:pt x="0" y="115135"/>
                      </a:cubicBezTo>
                      <a:cubicBezTo>
                        <a:pt x="0" y="118378"/>
                        <a:pt x="1935" y="120000"/>
                        <a:pt x="3870" y="12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" name="Shape 667">
                  <a:extLst>
                    <a:ext uri="{FF2B5EF4-FFF2-40B4-BE49-F238E27FC236}">
                      <a16:creationId xmlns:a16="http://schemas.microsoft.com/office/drawing/2014/main" xmlns="" id="{9E5A2BB4-AF3B-4E59-86D3-A31418F09DB0}"/>
                    </a:ext>
                  </a:extLst>
                </p:cNvPr>
                <p:cNvSpPr/>
                <p:nvPr/>
              </p:nvSpPr>
              <p:spPr>
                <a:xfrm>
                  <a:off x="806449" y="5588000"/>
                  <a:ext cx="700199" cy="3030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44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0000"/>
                        <a:pt x="1276" y="90000"/>
                        <a:pt x="0" y="120000"/>
                      </a:cubicBezTo>
                      <a:cubicBezTo>
                        <a:pt x="117446" y="120000"/>
                        <a:pt x="117446" y="120000"/>
                        <a:pt x="117446" y="120000"/>
                      </a:cubicBezTo>
                      <a:cubicBezTo>
                        <a:pt x="118723" y="120000"/>
                        <a:pt x="120000" y="90000"/>
                        <a:pt x="120000" y="60000"/>
                      </a:cubicBezTo>
                      <a:cubicBezTo>
                        <a:pt x="120000" y="30000"/>
                        <a:pt x="118723" y="0"/>
                        <a:pt x="117446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Shape 668">
                  <a:extLst>
                    <a:ext uri="{FF2B5EF4-FFF2-40B4-BE49-F238E27FC236}">
                      <a16:creationId xmlns:a16="http://schemas.microsoft.com/office/drawing/2014/main" xmlns="" id="{CA6B5037-D1B0-43CC-9500-B87FB53762D9}"/>
                    </a:ext>
                  </a:extLst>
                </p:cNvPr>
                <p:cNvSpPr/>
                <p:nvPr/>
              </p:nvSpPr>
              <p:spPr>
                <a:xfrm>
                  <a:off x="163513" y="4991100"/>
                  <a:ext cx="82500" cy="74700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Shape 669">
                  <a:extLst>
                    <a:ext uri="{FF2B5EF4-FFF2-40B4-BE49-F238E27FC236}">
                      <a16:creationId xmlns:a16="http://schemas.microsoft.com/office/drawing/2014/main" xmlns="" id="{B0BFA980-E4FA-45C4-B9FF-3028322FFCEA}"/>
                    </a:ext>
                  </a:extLst>
                </p:cNvPr>
                <p:cNvSpPr/>
                <p:nvPr/>
              </p:nvSpPr>
              <p:spPr>
                <a:xfrm>
                  <a:off x="290512" y="4991100"/>
                  <a:ext cx="90600" cy="74700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Shape 670">
                  <a:extLst>
                    <a:ext uri="{FF2B5EF4-FFF2-40B4-BE49-F238E27FC236}">
                      <a16:creationId xmlns:a16="http://schemas.microsoft.com/office/drawing/2014/main" xmlns="" id="{6EB02751-33F6-4A34-B244-8DD0F786C195}"/>
                    </a:ext>
                  </a:extLst>
                </p:cNvPr>
                <p:cNvSpPr/>
                <p:nvPr/>
              </p:nvSpPr>
              <p:spPr>
                <a:xfrm>
                  <a:off x="433387" y="4991100"/>
                  <a:ext cx="81000" cy="74700"/>
                </a:xfrm>
                <a:prstGeom prst="rect">
                  <a:avLst/>
                </a:prstGeom>
                <a:grpFill/>
                <a:ln w="9525" cap="flat" cmpd="sng">
                  <a:solidFill>
                    <a:schemeClr val="bg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27B442ED-C477-4E05-84C8-A6E96BA50FCB}"/>
                </a:ext>
              </a:extLst>
            </p:cNvPr>
            <p:cNvGrpSpPr/>
            <p:nvPr/>
          </p:nvGrpSpPr>
          <p:grpSpPr>
            <a:xfrm>
              <a:off x="1060912" y="492988"/>
              <a:ext cx="1810788" cy="1200422"/>
              <a:chOff x="1230180" y="490376"/>
              <a:chExt cx="1810788" cy="1200422"/>
            </a:xfrm>
          </p:grpSpPr>
          <p:sp>
            <p:nvSpPr>
              <p:cNvPr id="25" name="Oval Callout 12">
                <a:extLst>
                  <a:ext uri="{FF2B5EF4-FFF2-40B4-BE49-F238E27FC236}">
                    <a16:creationId xmlns:a16="http://schemas.microsoft.com/office/drawing/2014/main" xmlns="" id="{A2C4D3C7-9EBC-4ED8-AD4C-B3969D1ED428}"/>
                  </a:ext>
                </a:extLst>
              </p:cNvPr>
              <p:cNvSpPr/>
              <p:nvPr/>
            </p:nvSpPr>
            <p:spPr>
              <a:xfrm>
                <a:off x="1249294" y="490376"/>
                <a:ext cx="1791674" cy="1200422"/>
              </a:xfrm>
              <a:prstGeom prst="wedgeEllipseCallout">
                <a:avLst>
                  <a:gd name="adj1" fmla="val 58078"/>
                  <a:gd name="adj2" fmla="val 73611"/>
                </a:avLst>
              </a:prstGeom>
              <a:solidFill>
                <a:srgbClr val="EB3D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E98FCB8-3194-40CB-9D10-302AD4EA7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30180" y="1187101"/>
                <a:ext cx="1807702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18288" rIns="0" bIns="18288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CA" sz="1600" dirty="0">
                    <a:solidFill>
                      <a:schemeClr val="bg1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rPr>
                  <a:t>COOPERATES</a:t>
                </a:r>
                <a:endParaRPr lang="en-US" sz="16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  <p:grpSp>
            <p:nvGrpSpPr>
              <p:cNvPr id="27" name="Shape 648">
                <a:extLst>
                  <a:ext uri="{FF2B5EF4-FFF2-40B4-BE49-F238E27FC236}">
                    <a16:creationId xmlns:a16="http://schemas.microsoft.com/office/drawing/2014/main" xmlns="" id="{FDEFB1F3-FA01-4F32-9DA4-34FA9AAA1DC1}"/>
                  </a:ext>
                </a:extLst>
              </p:cNvPr>
              <p:cNvGrpSpPr/>
              <p:nvPr/>
            </p:nvGrpSpPr>
            <p:grpSpPr>
              <a:xfrm>
                <a:off x="1694251" y="591166"/>
                <a:ext cx="827440" cy="564784"/>
                <a:chOff x="8089247" y="4872037"/>
                <a:chExt cx="1574700" cy="1074838"/>
              </a:xfrm>
              <a:solidFill>
                <a:schemeClr val="bg1"/>
              </a:solidFill>
            </p:grpSpPr>
            <p:sp>
              <p:nvSpPr>
                <p:cNvPr id="28" name="Shape 649">
                  <a:extLst>
                    <a:ext uri="{FF2B5EF4-FFF2-40B4-BE49-F238E27FC236}">
                      <a16:creationId xmlns:a16="http://schemas.microsoft.com/office/drawing/2014/main" xmlns="" id="{C2D71D7F-2DF7-46DD-B1C6-FB5EA68FF2DC}"/>
                    </a:ext>
                  </a:extLst>
                </p:cNvPr>
                <p:cNvSpPr/>
                <p:nvPr/>
              </p:nvSpPr>
              <p:spPr>
                <a:xfrm>
                  <a:off x="8573435" y="4872037"/>
                  <a:ext cx="649200" cy="6048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5185"/>
                      </a:moveTo>
                      <a:cubicBezTo>
                        <a:pt x="120000" y="28148"/>
                        <a:pt x="120000" y="28148"/>
                        <a:pt x="120000" y="28148"/>
                      </a:cubicBezTo>
                      <a:cubicBezTo>
                        <a:pt x="120000" y="11851"/>
                        <a:pt x="108965" y="0"/>
                        <a:pt x="95172" y="0"/>
                      </a:cubicBezTo>
                      <a:cubicBezTo>
                        <a:pt x="26206" y="0"/>
                        <a:pt x="26206" y="0"/>
                        <a:pt x="26206" y="0"/>
                      </a:cubicBezTo>
                      <a:cubicBezTo>
                        <a:pt x="12413" y="0"/>
                        <a:pt x="0" y="11851"/>
                        <a:pt x="0" y="28148"/>
                      </a:cubicBezTo>
                      <a:cubicBezTo>
                        <a:pt x="0" y="65185"/>
                        <a:pt x="0" y="65185"/>
                        <a:pt x="0" y="65185"/>
                      </a:cubicBezTo>
                      <a:cubicBezTo>
                        <a:pt x="0" y="80000"/>
                        <a:pt x="12413" y="91851"/>
                        <a:pt x="26206" y="91851"/>
                      </a:cubicBezTo>
                      <a:cubicBezTo>
                        <a:pt x="35862" y="91851"/>
                        <a:pt x="35862" y="91851"/>
                        <a:pt x="35862" y="91851"/>
                      </a:cubicBezTo>
                      <a:cubicBezTo>
                        <a:pt x="15172" y="114074"/>
                        <a:pt x="15172" y="114074"/>
                        <a:pt x="15172" y="114074"/>
                      </a:cubicBezTo>
                      <a:cubicBezTo>
                        <a:pt x="13793" y="115555"/>
                        <a:pt x="13793" y="117037"/>
                        <a:pt x="13793" y="118518"/>
                      </a:cubicBezTo>
                      <a:cubicBezTo>
                        <a:pt x="15172" y="120000"/>
                        <a:pt x="16551" y="120000"/>
                        <a:pt x="16551" y="120000"/>
                      </a:cubicBezTo>
                      <a:cubicBezTo>
                        <a:pt x="17931" y="120000"/>
                        <a:pt x="17931" y="120000"/>
                        <a:pt x="19310" y="120000"/>
                      </a:cubicBezTo>
                      <a:cubicBezTo>
                        <a:pt x="52413" y="85925"/>
                        <a:pt x="52413" y="85925"/>
                        <a:pt x="52413" y="85925"/>
                      </a:cubicBezTo>
                      <a:cubicBezTo>
                        <a:pt x="26206" y="85925"/>
                        <a:pt x="26206" y="85925"/>
                        <a:pt x="26206" y="85925"/>
                      </a:cubicBezTo>
                      <a:cubicBezTo>
                        <a:pt x="15172" y="85925"/>
                        <a:pt x="6896" y="75555"/>
                        <a:pt x="6896" y="65185"/>
                      </a:cubicBezTo>
                      <a:cubicBezTo>
                        <a:pt x="6896" y="28148"/>
                        <a:pt x="6896" y="28148"/>
                        <a:pt x="6896" y="28148"/>
                      </a:cubicBezTo>
                      <a:cubicBezTo>
                        <a:pt x="6896" y="16296"/>
                        <a:pt x="15172" y="7407"/>
                        <a:pt x="26206" y="7407"/>
                      </a:cubicBezTo>
                      <a:cubicBezTo>
                        <a:pt x="95172" y="7407"/>
                        <a:pt x="95172" y="7407"/>
                        <a:pt x="95172" y="7407"/>
                      </a:cubicBezTo>
                      <a:cubicBezTo>
                        <a:pt x="104827" y="7407"/>
                        <a:pt x="114482" y="16296"/>
                        <a:pt x="114482" y="28148"/>
                      </a:cubicBezTo>
                      <a:cubicBezTo>
                        <a:pt x="114482" y="65185"/>
                        <a:pt x="114482" y="65185"/>
                        <a:pt x="114482" y="65185"/>
                      </a:cubicBezTo>
                      <a:cubicBezTo>
                        <a:pt x="114482" y="75555"/>
                        <a:pt x="104827" y="85925"/>
                        <a:pt x="95172" y="85925"/>
                      </a:cubicBezTo>
                      <a:cubicBezTo>
                        <a:pt x="77241" y="85925"/>
                        <a:pt x="77241" y="85925"/>
                        <a:pt x="77241" y="85925"/>
                      </a:cubicBezTo>
                      <a:cubicBezTo>
                        <a:pt x="70344" y="91851"/>
                        <a:pt x="70344" y="91851"/>
                        <a:pt x="70344" y="91851"/>
                      </a:cubicBezTo>
                      <a:cubicBezTo>
                        <a:pt x="95172" y="91851"/>
                        <a:pt x="95172" y="91851"/>
                        <a:pt x="95172" y="91851"/>
                      </a:cubicBezTo>
                      <a:cubicBezTo>
                        <a:pt x="108965" y="91851"/>
                        <a:pt x="120000" y="80000"/>
                        <a:pt x="120000" y="65185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Shape 650">
                  <a:extLst>
                    <a:ext uri="{FF2B5EF4-FFF2-40B4-BE49-F238E27FC236}">
                      <a16:creationId xmlns:a16="http://schemas.microsoft.com/office/drawing/2014/main" xmlns="" id="{80C336CA-71D4-4B0B-89D3-7C629132B00F}"/>
                    </a:ext>
                  </a:extLst>
                </p:cNvPr>
                <p:cNvSpPr/>
                <p:nvPr/>
              </p:nvSpPr>
              <p:spPr>
                <a:xfrm>
                  <a:off x="8089247" y="5654676"/>
                  <a:ext cx="514500" cy="29219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913" y="0"/>
                      </a:moveTo>
                      <a:cubicBezTo>
                        <a:pt x="26086" y="0"/>
                        <a:pt x="26086" y="0"/>
                        <a:pt x="26086" y="0"/>
                      </a:cubicBezTo>
                      <a:cubicBezTo>
                        <a:pt x="12173" y="0"/>
                        <a:pt x="0" y="21538"/>
                        <a:pt x="0" y="46153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8695" y="120000"/>
                        <a:pt x="8695" y="120000"/>
                        <a:pt x="8695" y="120000"/>
                      </a:cubicBezTo>
                      <a:cubicBezTo>
                        <a:pt x="8695" y="46153"/>
                        <a:pt x="8695" y="46153"/>
                        <a:pt x="8695" y="46153"/>
                      </a:cubicBezTo>
                      <a:cubicBezTo>
                        <a:pt x="8695" y="27692"/>
                        <a:pt x="15652" y="15384"/>
                        <a:pt x="26086" y="15384"/>
                      </a:cubicBezTo>
                      <a:cubicBezTo>
                        <a:pt x="93913" y="15384"/>
                        <a:pt x="93913" y="15384"/>
                        <a:pt x="93913" y="15384"/>
                      </a:cubicBezTo>
                      <a:cubicBezTo>
                        <a:pt x="104347" y="15384"/>
                        <a:pt x="111304" y="27692"/>
                        <a:pt x="111304" y="46153"/>
                      </a:cubicBezTo>
                      <a:cubicBezTo>
                        <a:pt x="111304" y="120000"/>
                        <a:pt x="111304" y="120000"/>
                        <a:pt x="111304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46153"/>
                        <a:pt x="120000" y="46153"/>
                        <a:pt x="120000" y="46153"/>
                      </a:cubicBezTo>
                      <a:cubicBezTo>
                        <a:pt x="120000" y="21538"/>
                        <a:pt x="107826" y="0"/>
                        <a:pt x="93913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Shape 651">
                  <a:extLst>
                    <a:ext uri="{FF2B5EF4-FFF2-40B4-BE49-F238E27FC236}">
                      <a16:creationId xmlns:a16="http://schemas.microsoft.com/office/drawing/2014/main" xmlns="" id="{B84F6208-4292-4FD5-967B-89F25630261F}"/>
                    </a:ext>
                  </a:extLst>
                </p:cNvPr>
                <p:cNvSpPr/>
                <p:nvPr/>
              </p:nvSpPr>
              <p:spPr>
                <a:xfrm>
                  <a:off x="8178146" y="5222875"/>
                  <a:ext cx="336601" cy="342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8666" y="120000"/>
                      </a:moveTo>
                      <a:cubicBezTo>
                        <a:pt x="93333" y="120000"/>
                        <a:pt x="120000" y="91304"/>
                        <a:pt x="120000" y="60000"/>
                      </a:cubicBezTo>
                      <a:cubicBezTo>
                        <a:pt x="120000" y="28695"/>
                        <a:pt x="93333" y="0"/>
                        <a:pt x="58666" y="0"/>
                      </a:cubicBezTo>
                      <a:cubicBezTo>
                        <a:pt x="26666" y="0"/>
                        <a:pt x="0" y="28695"/>
                        <a:pt x="0" y="60000"/>
                      </a:cubicBezTo>
                      <a:cubicBezTo>
                        <a:pt x="0" y="91304"/>
                        <a:pt x="26666" y="120000"/>
                        <a:pt x="58666" y="120000"/>
                      </a:cubicBezTo>
                      <a:close/>
                      <a:moveTo>
                        <a:pt x="10666" y="60000"/>
                      </a:moveTo>
                      <a:cubicBezTo>
                        <a:pt x="10666" y="33913"/>
                        <a:pt x="32000" y="13043"/>
                        <a:pt x="58666" y="13043"/>
                      </a:cubicBezTo>
                      <a:cubicBezTo>
                        <a:pt x="85333" y="13043"/>
                        <a:pt x="106666" y="33913"/>
                        <a:pt x="106666" y="60000"/>
                      </a:cubicBezTo>
                      <a:cubicBezTo>
                        <a:pt x="106666" y="86086"/>
                        <a:pt x="85333" y="106956"/>
                        <a:pt x="58666" y="106956"/>
                      </a:cubicBezTo>
                      <a:cubicBezTo>
                        <a:pt x="32000" y="106956"/>
                        <a:pt x="10666" y="86086"/>
                        <a:pt x="10666" y="6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Shape 652">
                  <a:extLst>
                    <a:ext uri="{FF2B5EF4-FFF2-40B4-BE49-F238E27FC236}">
                      <a16:creationId xmlns:a16="http://schemas.microsoft.com/office/drawing/2014/main" xmlns="" id="{01EE5D4C-8C98-4081-8D64-D84F15743995}"/>
                    </a:ext>
                  </a:extLst>
                </p:cNvPr>
                <p:cNvSpPr/>
                <p:nvPr/>
              </p:nvSpPr>
              <p:spPr>
                <a:xfrm>
                  <a:off x="9156047" y="5654674"/>
                  <a:ext cx="507900" cy="29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94" y="0"/>
                      </a:moveTo>
                      <a:cubicBezTo>
                        <a:pt x="24705" y="0"/>
                        <a:pt x="24705" y="0"/>
                        <a:pt x="24705" y="0"/>
                      </a:cubicBezTo>
                      <a:cubicBezTo>
                        <a:pt x="10588" y="0"/>
                        <a:pt x="0" y="21538"/>
                        <a:pt x="0" y="46153"/>
                      </a:cubicBezTo>
                      <a:cubicBezTo>
                        <a:pt x="0" y="120000"/>
                        <a:pt x="0" y="120000"/>
                        <a:pt x="0" y="120000"/>
                      </a:cubicBezTo>
                      <a:cubicBezTo>
                        <a:pt x="7058" y="120000"/>
                        <a:pt x="7058" y="120000"/>
                        <a:pt x="7058" y="120000"/>
                      </a:cubicBezTo>
                      <a:cubicBezTo>
                        <a:pt x="7058" y="46153"/>
                        <a:pt x="7058" y="46153"/>
                        <a:pt x="7058" y="46153"/>
                      </a:cubicBezTo>
                      <a:cubicBezTo>
                        <a:pt x="7058" y="27692"/>
                        <a:pt x="15882" y="15384"/>
                        <a:pt x="24705" y="15384"/>
                      </a:cubicBezTo>
                      <a:cubicBezTo>
                        <a:pt x="95294" y="15384"/>
                        <a:pt x="95294" y="15384"/>
                        <a:pt x="95294" y="15384"/>
                      </a:cubicBezTo>
                      <a:cubicBezTo>
                        <a:pt x="104117" y="15384"/>
                        <a:pt x="112941" y="27692"/>
                        <a:pt x="112941" y="46153"/>
                      </a:cubicBezTo>
                      <a:cubicBezTo>
                        <a:pt x="112941" y="120000"/>
                        <a:pt x="112941" y="120000"/>
                        <a:pt x="112941" y="120000"/>
                      </a:cubicBezTo>
                      <a:cubicBezTo>
                        <a:pt x="120000" y="120000"/>
                        <a:pt x="120000" y="120000"/>
                        <a:pt x="120000" y="120000"/>
                      </a:cubicBezTo>
                      <a:cubicBezTo>
                        <a:pt x="120000" y="46153"/>
                        <a:pt x="120000" y="46153"/>
                        <a:pt x="120000" y="46153"/>
                      </a:cubicBezTo>
                      <a:cubicBezTo>
                        <a:pt x="120000" y="21538"/>
                        <a:pt x="109411" y="0"/>
                        <a:pt x="95294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Shape 653">
                  <a:extLst>
                    <a:ext uri="{FF2B5EF4-FFF2-40B4-BE49-F238E27FC236}">
                      <a16:creationId xmlns:a16="http://schemas.microsoft.com/office/drawing/2014/main" xmlns="" id="{DDDC5469-B6F1-4C15-BBC0-D2BB3DACE09D}"/>
                    </a:ext>
                  </a:extLst>
                </p:cNvPr>
                <p:cNvSpPr/>
                <p:nvPr/>
              </p:nvSpPr>
              <p:spPr>
                <a:xfrm>
                  <a:off x="9238598" y="5222875"/>
                  <a:ext cx="335099" cy="342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8666" y="120000"/>
                      </a:moveTo>
                      <a:cubicBezTo>
                        <a:pt x="93333" y="120000"/>
                        <a:pt x="120000" y="91304"/>
                        <a:pt x="120000" y="60000"/>
                      </a:cubicBezTo>
                      <a:cubicBezTo>
                        <a:pt x="120000" y="28695"/>
                        <a:pt x="93333" y="0"/>
                        <a:pt x="58666" y="0"/>
                      </a:cubicBezTo>
                      <a:cubicBezTo>
                        <a:pt x="26666" y="0"/>
                        <a:pt x="0" y="28695"/>
                        <a:pt x="0" y="60000"/>
                      </a:cubicBezTo>
                      <a:cubicBezTo>
                        <a:pt x="0" y="91304"/>
                        <a:pt x="26666" y="120000"/>
                        <a:pt x="58666" y="120000"/>
                      </a:cubicBezTo>
                      <a:close/>
                      <a:moveTo>
                        <a:pt x="13333" y="60000"/>
                      </a:moveTo>
                      <a:cubicBezTo>
                        <a:pt x="13333" y="33913"/>
                        <a:pt x="34666" y="13043"/>
                        <a:pt x="58666" y="13043"/>
                      </a:cubicBezTo>
                      <a:cubicBezTo>
                        <a:pt x="85333" y="13043"/>
                        <a:pt x="106666" y="33913"/>
                        <a:pt x="106666" y="60000"/>
                      </a:cubicBezTo>
                      <a:cubicBezTo>
                        <a:pt x="106666" y="86086"/>
                        <a:pt x="85333" y="106956"/>
                        <a:pt x="58666" y="106956"/>
                      </a:cubicBezTo>
                      <a:cubicBezTo>
                        <a:pt x="34666" y="106956"/>
                        <a:pt x="13333" y="86086"/>
                        <a:pt x="13333" y="6000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57" name="Oval Callout 12">
            <a:extLst>
              <a:ext uri="{FF2B5EF4-FFF2-40B4-BE49-F238E27FC236}">
                <a16:creationId xmlns:a16="http://schemas.microsoft.com/office/drawing/2014/main" xmlns="" id="{CB761D5A-F11E-4811-8B07-3BF55C866A69}"/>
              </a:ext>
            </a:extLst>
          </p:cNvPr>
          <p:cNvSpPr/>
          <p:nvPr/>
        </p:nvSpPr>
        <p:spPr>
          <a:xfrm>
            <a:off x="1355838" y="5582254"/>
            <a:ext cx="1768646" cy="1042396"/>
          </a:xfrm>
          <a:prstGeom prst="wedgeEllipseCallout">
            <a:avLst>
              <a:gd name="adj1" fmla="val 84180"/>
              <a:gd name="adj2" fmla="val -559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xmlns="" id="{86E8033E-44C8-482B-8886-6BE4EA305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94" y="6181509"/>
            <a:ext cx="1623047" cy="34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288" rIns="0" bIns="18288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CAPITAL </a:t>
            </a:r>
            <a:b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MARKETS</a:t>
            </a:r>
            <a:endParaRPr lang="en-US" sz="1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9" name="Freeform 31">
            <a:extLst>
              <a:ext uri="{FF2B5EF4-FFF2-40B4-BE49-F238E27FC236}">
                <a16:creationId xmlns:a16="http://schemas.microsoft.com/office/drawing/2014/main" xmlns="" id="{51224A3A-6CBD-4D4A-AB27-CA72442BB84F}"/>
              </a:ext>
            </a:extLst>
          </p:cNvPr>
          <p:cNvSpPr>
            <a:spLocks noEditPoints="1"/>
          </p:cNvSpPr>
          <p:nvPr/>
        </p:nvSpPr>
        <p:spPr bwMode="auto">
          <a:xfrm>
            <a:off x="1985065" y="5640309"/>
            <a:ext cx="465942" cy="475723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132 w 176"/>
              <a:gd name="T5" fmla="*/ 21 h 176"/>
              <a:gd name="T6" fmla="*/ 130 w 176"/>
              <a:gd name="T7" fmla="*/ 48 h 176"/>
              <a:gd name="T8" fmla="*/ 123 w 176"/>
              <a:gd name="T9" fmla="*/ 68 h 176"/>
              <a:gd name="T10" fmla="*/ 85 w 176"/>
              <a:gd name="T11" fmla="*/ 26 h 176"/>
              <a:gd name="T12" fmla="*/ 132 w 176"/>
              <a:gd name="T13" fmla="*/ 21 h 176"/>
              <a:gd name="T14" fmla="*/ 138 w 176"/>
              <a:gd name="T15" fmla="*/ 118 h 176"/>
              <a:gd name="T16" fmla="*/ 100 w 176"/>
              <a:gd name="T17" fmla="*/ 119 h 176"/>
              <a:gd name="T18" fmla="*/ 115 w 176"/>
              <a:gd name="T19" fmla="*/ 100 h 176"/>
              <a:gd name="T20" fmla="*/ 101 w 176"/>
              <a:gd name="T21" fmla="*/ 9 h 176"/>
              <a:gd name="T22" fmla="*/ 84 w 176"/>
              <a:gd name="T23" fmla="*/ 8 h 176"/>
              <a:gd name="T24" fmla="*/ 109 w 176"/>
              <a:gd name="T25" fmla="*/ 94 h 176"/>
              <a:gd name="T26" fmla="*/ 88 w 176"/>
              <a:gd name="T27" fmla="*/ 108 h 176"/>
              <a:gd name="T28" fmla="*/ 32 w 176"/>
              <a:gd name="T29" fmla="*/ 97 h 176"/>
              <a:gd name="T30" fmla="*/ 52 w 176"/>
              <a:gd name="T31" fmla="*/ 60 h 176"/>
              <a:gd name="T32" fmla="*/ 63 w 176"/>
              <a:gd name="T33" fmla="*/ 43 h 176"/>
              <a:gd name="T34" fmla="*/ 109 w 176"/>
              <a:gd name="T35" fmla="*/ 94 h 176"/>
              <a:gd name="T36" fmla="*/ 8 w 176"/>
              <a:gd name="T37" fmla="*/ 90 h 176"/>
              <a:gd name="T38" fmla="*/ 20 w 176"/>
              <a:gd name="T39" fmla="*/ 128 h 176"/>
              <a:gd name="T40" fmla="*/ 25 w 176"/>
              <a:gd name="T41" fmla="*/ 93 h 176"/>
              <a:gd name="T42" fmla="*/ 76 w 176"/>
              <a:gd name="T43" fmla="*/ 9 h 176"/>
              <a:gd name="T44" fmla="*/ 58 w 176"/>
              <a:gd name="T45" fmla="*/ 37 h 176"/>
              <a:gd name="T46" fmla="*/ 40 w 176"/>
              <a:gd name="T47" fmla="*/ 48 h 176"/>
              <a:gd name="T48" fmla="*/ 25 w 176"/>
              <a:gd name="T49" fmla="*/ 93 h 176"/>
              <a:gd name="T50" fmla="*/ 28 w 176"/>
              <a:gd name="T51" fmla="*/ 128 h 176"/>
              <a:gd name="T52" fmla="*/ 77 w 176"/>
              <a:gd name="T53" fmla="*/ 124 h 176"/>
              <a:gd name="T54" fmla="*/ 30 w 176"/>
              <a:gd name="T55" fmla="*/ 143 h 176"/>
              <a:gd name="T56" fmla="*/ 88 w 176"/>
              <a:gd name="T57" fmla="*/ 168 h 176"/>
              <a:gd name="T58" fmla="*/ 83 w 176"/>
              <a:gd name="T59" fmla="*/ 131 h 176"/>
              <a:gd name="T60" fmla="*/ 97 w 176"/>
              <a:gd name="T61" fmla="*/ 127 h 176"/>
              <a:gd name="T62" fmla="*/ 149 w 176"/>
              <a:gd name="T63" fmla="*/ 123 h 176"/>
              <a:gd name="T64" fmla="*/ 88 w 176"/>
              <a:gd name="T65" fmla="*/ 168 h 176"/>
              <a:gd name="T66" fmla="*/ 120 w 176"/>
              <a:gd name="T67" fmla="*/ 93 h 176"/>
              <a:gd name="T68" fmla="*/ 132 w 176"/>
              <a:gd name="T69" fmla="*/ 72 h 176"/>
              <a:gd name="T70" fmla="*/ 137 w 176"/>
              <a:gd name="T71" fmla="*/ 49 h 176"/>
              <a:gd name="T72" fmla="*/ 168 w 176"/>
              <a:gd name="T73" fmla="*/ 88 h 176"/>
              <a:gd name="T74" fmla="*/ 150 w 176"/>
              <a:gd name="T75" fmla="*/ 11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32" y="21"/>
                </a:moveTo>
                <a:cubicBezTo>
                  <a:pt x="132" y="22"/>
                  <a:pt x="132" y="23"/>
                  <a:pt x="132" y="24"/>
                </a:cubicBezTo>
                <a:cubicBezTo>
                  <a:pt x="132" y="32"/>
                  <a:pt x="131" y="40"/>
                  <a:pt x="130" y="48"/>
                </a:cubicBezTo>
                <a:cubicBezTo>
                  <a:pt x="124" y="49"/>
                  <a:pt x="120" y="54"/>
                  <a:pt x="120" y="60"/>
                </a:cubicBezTo>
                <a:cubicBezTo>
                  <a:pt x="120" y="63"/>
                  <a:pt x="121" y="66"/>
                  <a:pt x="123" y="68"/>
                </a:cubicBezTo>
                <a:cubicBezTo>
                  <a:pt x="121" y="75"/>
                  <a:pt x="118" y="81"/>
                  <a:pt x="114" y="87"/>
                </a:cubicBezTo>
                <a:cubicBezTo>
                  <a:pt x="99" y="70"/>
                  <a:pt x="89" y="49"/>
                  <a:pt x="85" y="26"/>
                </a:cubicBezTo>
                <a:cubicBezTo>
                  <a:pt x="94" y="20"/>
                  <a:pt x="104" y="16"/>
                  <a:pt x="115" y="13"/>
                </a:cubicBezTo>
                <a:cubicBezTo>
                  <a:pt x="121" y="15"/>
                  <a:pt x="127" y="18"/>
                  <a:pt x="132" y="21"/>
                </a:cubicBezTo>
                <a:moveTo>
                  <a:pt x="115" y="100"/>
                </a:moveTo>
                <a:cubicBezTo>
                  <a:pt x="122" y="107"/>
                  <a:pt x="130" y="113"/>
                  <a:pt x="138" y="118"/>
                </a:cubicBezTo>
                <a:cubicBezTo>
                  <a:pt x="130" y="119"/>
                  <a:pt x="121" y="120"/>
                  <a:pt x="112" y="120"/>
                </a:cubicBezTo>
                <a:cubicBezTo>
                  <a:pt x="108" y="120"/>
                  <a:pt x="104" y="120"/>
                  <a:pt x="100" y="119"/>
                </a:cubicBezTo>
                <a:cubicBezTo>
                  <a:pt x="100" y="119"/>
                  <a:pt x="100" y="118"/>
                  <a:pt x="100" y="117"/>
                </a:cubicBezTo>
                <a:cubicBezTo>
                  <a:pt x="105" y="112"/>
                  <a:pt x="110" y="106"/>
                  <a:pt x="115" y="100"/>
                </a:cubicBezTo>
                <a:moveTo>
                  <a:pt x="88" y="8"/>
                </a:moveTo>
                <a:cubicBezTo>
                  <a:pt x="92" y="8"/>
                  <a:pt x="97" y="8"/>
                  <a:pt x="101" y="9"/>
                </a:cubicBezTo>
                <a:cubicBezTo>
                  <a:pt x="95" y="11"/>
                  <a:pt x="90" y="14"/>
                  <a:pt x="84" y="17"/>
                </a:cubicBezTo>
                <a:cubicBezTo>
                  <a:pt x="84" y="14"/>
                  <a:pt x="84" y="11"/>
                  <a:pt x="84" y="8"/>
                </a:cubicBezTo>
                <a:cubicBezTo>
                  <a:pt x="85" y="8"/>
                  <a:pt x="87" y="8"/>
                  <a:pt x="88" y="8"/>
                </a:cubicBezTo>
                <a:moveTo>
                  <a:pt x="109" y="94"/>
                </a:moveTo>
                <a:cubicBezTo>
                  <a:pt x="105" y="100"/>
                  <a:pt x="100" y="105"/>
                  <a:pt x="95" y="110"/>
                </a:cubicBezTo>
                <a:cubicBezTo>
                  <a:pt x="93" y="109"/>
                  <a:pt x="91" y="108"/>
                  <a:pt x="88" y="108"/>
                </a:cubicBezTo>
                <a:cubicBezTo>
                  <a:pt x="83" y="108"/>
                  <a:pt x="78" y="111"/>
                  <a:pt x="77" y="116"/>
                </a:cubicBezTo>
                <a:cubicBezTo>
                  <a:pt x="61" y="112"/>
                  <a:pt x="46" y="106"/>
                  <a:pt x="32" y="97"/>
                </a:cubicBezTo>
                <a:cubicBezTo>
                  <a:pt x="36" y="84"/>
                  <a:pt x="42" y="71"/>
                  <a:pt x="49" y="60"/>
                </a:cubicBezTo>
                <a:cubicBezTo>
                  <a:pt x="50" y="60"/>
                  <a:pt x="51" y="60"/>
                  <a:pt x="52" y="60"/>
                </a:cubicBezTo>
                <a:cubicBezTo>
                  <a:pt x="59" y="60"/>
                  <a:pt x="64" y="55"/>
                  <a:pt x="64" y="48"/>
                </a:cubicBezTo>
                <a:cubicBezTo>
                  <a:pt x="64" y="46"/>
                  <a:pt x="64" y="45"/>
                  <a:pt x="63" y="43"/>
                </a:cubicBezTo>
                <a:cubicBezTo>
                  <a:pt x="68" y="39"/>
                  <a:pt x="73" y="34"/>
                  <a:pt x="78" y="31"/>
                </a:cubicBezTo>
                <a:cubicBezTo>
                  <a:pt x="82" y="55"/>
                  <a:pt x="94" y="77"/>
                  <a:pt x="109" y="94"/>
                </a:cubicBezTo>
                <a:moveTo>
                  <a:pt x="20" y="130"/>
                </a:moveTo>
                <a:cubicBezTo>
                  <a:pt x="13" y="118"/>
                  <a:pt x="8" y="104"/>
                  <a:pt x="8" y="90"/>
                </a:cubicBezTo>
                <a:cubicBezTo>
                  <a:pt x="13" y="94"/>
                  <a:pt x="18" y="97"/>
                  <a:pt x="23" y="101"/>
                </a:cubicBezTo>
                <a:cubicBezTo>
                  <a:pt x="21" y="110"/>
                  <a:pt x="20" y="119"/>
                  <a:pt x="20" y="128"/>
                </a:cubicBezTo>
                <a:cubicBezTo>
                  <a:pt x="20" y="129"/>
                  <a:pt x="20" y="129"/>
                  <a:pt x="20" y="130"/>
                </a:cubicBezTo>
                <a:moveTo>
                  <a:pt x="25" y="93"/>
                </a:moveTo>
                <a:cubicBezTo>
                  <a:pt x="19" y="89"/>
                  <a:pt x="14" y="84"/>
                  <a:pt x="9" y="79"/>
                </a:cubicBezTo>
                <a:cubicBezTo>
                  <a:pt x="12" y="43"/>
                  <a:pt x="40" y="14"/>
                  <a:pt x="76" y="9"/>
                </a:cubicBezTo>
                <a:cubicBezTo>
                  <a:pt x="76" y="13"/>
                  <a:pt x="76" y="17"/>
                  <a:pt x="77" y="22"/>
                </a:cubicBezTo>
                <a:cubicBezTo>
                  <a:pt x="70" y="26"/>
                  <a:pt x="63" y="32"/>
                  <a:pt x="58" y="37"/>
                </a:cubicBezTo>
                <a:cubicBezTo>
                  <a:pt x="56" y="37"/>
                  <a:pt x="54" y="36"/>
                  <a:pt x="52" y="36"/>
                </a:cubicBezTo>
                <a:cubicBezTo>
                  <a:pt x="45" y="36"/>
                  <a:pt x="40" y="41"/>
                  <a:pt x="40" y="48"/>
                </a:cubicBezTo>
                <a:cubicBezTo>
                  <a:pt x="40" y="51"/>
                  <a:pt x="41" y="53"/>
                  <a:pt x="43" y="55"/>
                </a:cubicBezTo>
                <a:cubicBezTo>
                  <a:pt x="35" y="67"/>
                  <a:pt x="29" y="79"/>
                  <a:pt x="25" y="93"/>
                </a:cubicBezTo>
                <a:moveTo>
                  <a:pt x="29" y="142"/>
                </a:moveTo>
                <a:cubicBezTo>
                  <a:pt x="28" y="137"/>
                  <a:pt x="28" y="133"/>
                  <a:pt x="28" y="128"/>
                </a:cubicBezTo>
                <a:cubicBezTo>
                  <a:pt x="28" y="120"/>
                  <a:pt x="29" y="113"/>
                  <a:pt x="30" y="105"/>
                </a:cubicBezTo>
                <a:cubicBezTo>
                  <a:pt x="44" y="114"/>
                  <a:pt x="60" y="120"/>
                  <a:pt x="77" y="124"/>
                </a:cubicBezTo>
                <a:cubicBezTo>
                  <a:pt x="77" y="124"/>
                  <a:pt x="77" y="125"/>
                  <a:pt x="77" y="125"/>
                </a:cubicBezTo>
                <a:cubicBezTo>
                  <a:pt x="63" y="134"/>
                  <a:pt x="47" y="140"/>
                  <a:pt x="30" y="143"/>
                </a:cubicBezTo>
                <a:cubicBezTo>
                  <a:pt x="29" y="142"/>
                  <a:pt x="29" y="142"/>
                  <a:pt x="29" y="142"/>
                </a:cubicBezTo>
                <a:moveTo>
                  <a:pt x="88" y="168"/>
                </a:moveTo>
                <a:cubicBezTo>
                  <a:pt x="68" y="168"/>
                  <a:pt x="51" y="161"/>
                  <a:pt x="37" y="149"/>
                </a:cubicBezTo>
                <a:cubicBezTo>
                  <a:pt x="53" y="146"/>
                  <a:pt x="69" y="140"/>
                  <a:pt x="83" y="131"/>
                </a:cubicBezTo>
                <a:cubicBezTo>
                  <a:pt x="84" y="131"/>
                  <a:pt x="86" y="132"/>
                  <a:pt x="88" y="132"/>
                </a:cubicBezTo>
                <a:cubicBezTo>
                  <a:pt x="92" y="132"/>
                  <a:pt x="95" y="130"/>
                  <a:pt x="97" y="127"/>
                </a:cubicBezTo>
                <a:cubicBezTo>
                  <a:pt x="102" y="128"/>
                  <a:pt x="107" y="128"/>
                  <a:pt x="112" y="128"/>
                </a:cubicBezTo>
                <a:cubicBezTo>
                  <a:pt x="125" y="128"/>
                  <a:pt x="137" y="126"/>
                  <a:pt x="149" y="123"/>
                </a:cubicBezTo>
                <a:cubicBezTo>
                  <a:pt x="152" y="125"/>
                  <a:pt x="155" y="126"/>
                  <a:pt x="158" y="127"/>
                </a:cubicBezTo>
                <a:cubicBezTo>
                  <a:pt x="144" y="152"/>
                  <a:pt x="118" y="168"/>
                  <a:pt x="88" y="168"/>
                </a:cubicBezTo>
                <a:moveTo>
                  <a:pt x="150" y="115"/>
                </a:moveTo>
                <a:cubicBezTo>
                  <a:pt x="139" y="109"/>
                  <a:pt x="129" y="102"/>
                  <a:pt x="120" y="93"/>
                </a:cubicBezTo>
                <a:cubicBezTo>
                  <a:pt x="124" y="87"/>
                  <a:pt x="128" y="79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9" y="72"/>
                  <a:pt x="144" y="67"/>
                  <a:pt x="144" y="60"/>
                </a:cubicBezTo>
                <a:cubicBezTo>
                  <a:pt x="144" y="55"/>
                  <a:pt x="141" y="51"/>
                  <a:pt x="137" y="49"/>
                </a:cubicBezTo>
                <a:cubicBezTo>
                  <a:pt x="139" y="42"/>
                  <a:pt x="140" y="35"/>
                  <a:pt x="140" y="27"/>
                </a:cubicBezTo>
                <a:cubicBezTo>
                  <a:pt x="157" y="42"/>
                  <a:pt x="168" y="64"/>
                  <a:pt x="168" y="88"/>
                </a:cubicBezTo>
                <a:cubicBezTo>
                  <a:pt x="168" y="96"/>
                  <a:pt x="167" y="103"/>
                  <a:pt x="165" y="111"/>
                </a:cubicBezTo>
                <a:cubicBezTo>
                  <a:pt x="160" y="112"/>
                  <a:pt x="155" y="114"/>
                  <a:pt x="150" y="115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0" name="Rounded Rectangular Callout 252">
            <a:extLst>
              <a:ext uri="{FF2B5EF4-FFF2-40B4-BE49-F238E27FC236}">
                <a16:creationId xmlns:a16="http://schemas.microsoft.com/office/drawing/2014/main" xmlns="" id="{7388A543-031B-4619-ACC5-CC9EA7D63503}"/>
              </a:ext>
            </a:extLst>
          </p:cNvPr>
          <p:cNvSpPr/>
          <p:nvPr/>
        </p:nvSpPr>
        <p:spPr>
          <a:xfrm flipH="1">
            <a:off x="8909781" y="5670874"/>
            <a:ext cx="1531707" cy="1026244"/>
          </a:xfrm>
          <a:prstGeom prst="wedgeRoundRectCallout">
            <a:avLst>
              <a:gd name="adj1" fmla="val 89934"/>
              <a:gd name="adj2" fmla="val 16160"/>
              <a:gd name="adj3" fmla="val 16667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xmlns="" id="{50855E73-A1C0-4672-AE6A-40E5E20F8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922" y="6271816"/>
            <a:ext cx="2057221" cy="34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288" rIns="0" bIns="18288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ADVISORY</a:t>
            </a:r>
            <a:b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en-CA" sz="1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COMPANIES</a:t>
            </a:r>
            <a:endParaRPr lang="en-CA" sz="1600" dirty="0">
              <a:solidFill>
                <a:schemeClr val="bg1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62" name="Graphic 161">
            <a:extLst>
              <a:ext uri="{FF2B5EF4-FFF2-40B4-BE49-F238E27FC236}">
                <a16:creationId xmlns:a16="http://schemas.microsoft.com/office/drawing/2014/main" xmlns="" id="{55A35C9A-5A76-44FF-ACEF-671534490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83691" y="5731289"/>
            <a:ext cx="783261" cy="45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4818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0" y="-104694"/>
            <a:ext cx="12206656" cy="6962693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utoShape 2" descr="תוצאת תמונה עבור ‪TICK MARK WHITE Icon‬‏">
            <a:extLst>
              <a:ext uri="{FF2B5EF4-FFF2-40B4-BE49-F238E27FC236}">
                <a16:creationId xmlns:a16="http://schemas.microsoft.com/office/drawing/2014/main" xmlns="" id="{A6883B12-1BFA-4D8F-B02D-AFC3717827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D0826DC-A189-4C8E-B17E-76C5139FDDDB}"/>
              </a:ext>
            </a:extLst>
          </p:cNvPr>
          <p:cNvSpPr/>
          <p:nvPr/>
        </p:nvSpPr>
        <p:spPr>
          <a:xfrm>
            <a:off x="4427574" y="198220"/>
            <a:ext cx="277832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58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Thanks </a:t>
            </a:r>
            <a:endParaRPr lang="en-US" sz="5800" dirty="0">
              <a:solidFill>
                <a:srgbClr val="67DBD5"/>
              </a:solidFill>
              <a:latin typeface="Assistant ExtraBold" panose="00000900000000000000" pitchFamily="2" charset="-79"/>
              <a:ea typeface="Roboto Black" panose="02000000000000000000" pitchFamily="2" charset="0"/>
              <a:cs typeface="Assistant ExtraBold" panose="00000900000000000000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D8472AF-C21D-41ED-8DC2-3DB8B1E847EA}"/>
              </a:ext>
            </a:extLst>
          </p:cNvPr>
          <p:cNvSpPr/>
          <p:nvPr/>
        </p:nvSpPr>
        <p:spPr>
          <a:xfrm>
            <a:off x="1593873" y="1472182"/>
            <a:ext cx="980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50904">
              <a:defRPr/>
            </a:pPr>
            <a:r>
              <a:rPr lang="en-US" sz="3600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Golan Malca | Founder &amp; CEO </a:t>
            </a:r>
          </a:p>
        </p:txBody>
      </p:sp>
      <p:pic>
        <p:nvPicPr>
          <p:cNvPr id="10" name="Picture Placeholder 2" descr="A person smiling for the picture&#10;&#10;Description generated with very high confidence">
            <a:extLst>
              <a:ext uri="{FF2B5EF4-FFF2-40B4-BE49-F238E27FC236}">
                <a16:creationId xmlns:a16="http://schemas.microsoft.com/office/drawing/2014/main" xmlns="" id="{6855133D-12DB-4B37-B496-AA61E6B88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1" t="-25"/>
          <a:stretch/>
        </p:blipFill>
        <p:spPr>
          <a:xfrm>
            <a:off x="359786" y="1259155"/>
            <a:ext cx="1180649" cy="118145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3DBCB57-F84A-490D-97DE-DE7C47E28AB5}"/>
              </a:ext>
            </a:extLst>
          </p:cNvPr>
          <p:cNvSpPr/>
          <p:nvPr/>
        </p:nvSpPr>
        <p:spPr>
          <a:xfrm>
            <a:off x="1674143" y="2054186"/>
            <a:ext cx="7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450904"/>
            <a:r>
              <a:rPr lang="en-US" sz="3600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Mail : golan@umatchbi.com</a:t>
            </a:r>
          </a:p>
          <a:p>
            <a:pPr defTabSz="1450904"/>
            <a:r>
              <a:rPr lang="en-US" sz="3600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Tel :0523452855</a:t>
            </a:r>
          </a:p>
        </p:txBody>
      </p:sp>
    </p:spTree>
    <p:extLst>
      <p:ext uri="{BB962C8B-B14F-4D97-AF65-F5344CB8AC3E}">
        <p14:creationId xmlns:p14="http://schemas.microsoft.com/office/powerpoint/2010/main" val="44241535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/>
          <p:nvPr/>
        </p:nvSpPr>
        <p:spPr>
          <a:xfrm rot="10800000">
            <a:off x="-95623" y="-99392"/>
            <a:ext cx="12287623" cy="6957392"/>
          </a:xfrm>
          <a:prstGeom prst="rect">
            <a:avLst/>
          </a:prstGeom>
          <a:gradFill flip="none" rotWithShape="1">
            <a:gsLst>
              <a:gs pos="60700">
                <a:srgbClr val="104D67">
                  <a:alpha val="65000"/>
                </a:srgbClr>
              </a:gs>
              <a:gs pos="11000">
                <a:schemeClr val="tx1"/>
              </a:gs>
              <a:gs pos="46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1145-8685-4D77-A66A-67DBA3DCC31D}" type="slidenum">
              <a:rPr lang="he-IL" smtClean="0"/>
              <a:pPr/>
              <a:t>2</a:t>
            </a:fld>
            <a:endParaRPr lang="he-IL" dirty="0"/>
          </a:p>
        </p:txBody>
      </p:sp>
      <p:pic>
        <p:nvPicPr>
          <p:cNvPr id="8" name="Picture 3" descr="D:\Documents\NICE\High-Level New\Resources\Surface0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3645024"/>
            <a:ext cx="12239909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Documents\NICE\High-Level New\Resources\Digital Man\Digital Man B\Less Glow\digital_man_front_left_lessglow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794" y="1810193"/>
            <a:ext cx="4727289" cy="39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D:\Documents\NICE\High-Level New\Resources\Digital Man\Digital Man B\Less Glow\digital_man_front_lessgl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29" y="2149440"/>
            <a:ext cx="4727289" cy="39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D:\Documents\NICE\High-Level New\Resources\Digital Man\Digital Man B\Less Glow\digital_man_front_right_lessgl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810193"/>
            <a:ext cx="4727289" cy="39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כותרת 1"/>
          <p:cNvSpPr>
            <a:spLocks noGrp="1"/>
          </p:cNvSpPr>
          <p:nvPr>
            <p:ph type="title"/>
          </p:nvPr>
        </p:nvSpPr>
        <p:spPr>
          <a:xfrm>
            <a:off x="5145944" y="2754697"/>
            <a:ext cx="6336704" cy="2255595"/>
          </a:xfrm>
        </p:spPr>
        <p:txBody>
          <a:bodyPr>
            <a:normAutofit/>
            <a:scene3d>
              <a:camera prst="perspectiveLeft">
                <a:rot lat="0" lon="1200000" rev="0"/>
              </a:camera>
              <a:lightRig rig="threePt" dir="t"/>
            </a:scene3d>
          </a:bodyPr>
          <a:lstStyle/>
          <a:p>
            <a:pPr lvl="0" rtl="0" eaLnBrk="0" fontAlgn="base" hangingPunct="0">
              <a:spcAft>
                <a:spcPct val="0"/>
              </a:spcAft>
            </a:pPr>
            <a:r>
              <a:rPr lang="en-US" altLang="en-US" sz="3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Let me Take You</a:t>
            </a:r>
            <a:br>
              <a:rPr lang="en-US" altLang="en-US" sz="3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en-US" altLang="en-US" sz="3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behind the scenes of the</a:t>
            </a:r>
            <a:br>
              <a:rPr lang="en-US" altLang="en-US" sz="3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</a:br>
            <a:r>
              <a:rPr lang="en-US" altLang="en-US" dirty="0">
                <a:solidFill>
                  <a:srgbClr val="67DBD5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cyber</a:t>
            </a:r>
            <a:r>
              <a:rPr lang="en-US" altLang="en-US" sz="3600" dirty="0">
                <a:solidFill>
                  <a:schemeClr val="bg1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en-US" altLang="en-US" dirty="0">
                <a:solidFill>
                  <a:srgbClr val="67DBD5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intelligence world</a:t>
            </a:r>
            <a:endParaRPr lang="en-US" altLang="en-US" sz="3600" dirty="0">
              <a:solidFill>
                <a:srgbClr val="67DBD5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3" name="תמונה 4"/>
          <p:cNvPicPr>
            <a:picLocks noChangeAspect="1"/>
          </p:cNvPicPr>
          <p:nvPr/>
        </p:nvPicPr>
        <p:blipFill rotWithShape="1"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4"/>
          <a:stretch/>
        </p:blipFill>
        <p:spPr>
          <a:xfrm>
            <a:off x="11219194" y="6322968"/>
            <a:ext cx="853470" cy="48275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2C17390-6F57-4BCB-A26E-8D604E6182CF}"/>
              </a:ext>
            </a:extLst>
          </p:cNvPr>
          <p:cNvSpPr/>
          <p:nvPr/>
        </p:nvSpPr>
        <p:spPr>
          <a:xfrm>
            <a:off x="1130736" y="-17497"/>
            <a:ext cx="530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50904">
              <a:defRPr/>
            </a:pPr>
            <a:r>
              <a:rPr lang="en-US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Golan Malca | Founder &amp; CEO </a:t>
            </a:r>
          </a:p>
        </p:txBody>
      </p:sp>
      <p:pic>
        <p:nvPicPr>
          <p:cNvPr id="16" name="Picture Placeholder 2" descr="A person smiling for the picture&#10;&#10;Description generated with very high confidence">
            <a:extLst>
              <a:ext uri="{FF2B5EF4-FFF2-40B4-BE49-F238E27FC236}">
                <a16:creationId xmlns:a16="http://schemas.microsoft.com/office/drawing/2014/main" xmlns="" id="{C9D8FE53-B69C-409B-8A89-D35C3AFFF5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1" t="-25"/>
          <a:stretch/>
        </p:blipFill>
        <p:spPr>
          <a:xfrm>
            <a:off x="-49913" y="-17496"/>
            <a:ext cx="1180649" cy="118145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AAFE07D-5F94-42B3-B693-03D0CFCD789B}"/>
              </a:ext>
            </a:extLst>
          </p:cNvPr>
          <p:cNvSpPr/>
          <p:nvPr/>
        </p:nvSpPr>
        <p:spPr>
          <a:xfrm>
            <a:off x="1254717" y="379079"/>
            <a:ext cx="10172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45090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LTC (IDF) – </a:t>
            </a:r>
            <a:r>
              <a:rPr lang="aa-ET" sz="1400" dirty="0">
                <a:solidFill>
                  <a:schemeClr val="bg1"/>
                </a:solidFill>
                <a:cs typeface="Assistant" panose="020B0604020202020204" charset="-79"/>
              </a:rPr>
              <a:t>A Lieutenant Colonel</a:t>
            </a:r>
            <a:r>
              <a:rPr lang="en-GB" sz="1400" dirty="0">
                <a:solidFill>
                  <a:schemeClr val="bg1"/>
                </a:solidFill>
                <a:cs typeface="Assistant" panose="020B0604020202020204" charset="-79"/>
              </a:rPr>
              <a:t> (reserve)</a:t>
            </a: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, </a:t>
            </a:r>
            <a:r>
              <a:rPr lang="aa-ET" sz="1400" dirty="0">
                <a:solidFill>
                  <a:schemeClr val="bg1"/>
                </a:solidFill>
                <a:cs typeface="Assistant" panose="020B0604020202020204" charset="-79"/>
              </a:rPr>
              <a:t>serves a</a:t>
            </a:r>
            <a:r>
              <a:rPr lang="en-GB" sz="1400" dirty="0">
                <a:solidFill>
                  <a:schemeClr val="bg1"/>
                </a:solidFill>
                <a:cs typeface="Assistant" panose="020B0604020202020204" charset="-79"/>
              </a:rPr>
              <a:t>s a</a:t>
            </a:r>
            <a:r>
              <a:rPr lang="aa-ET" sz="1400" dirty="0">
                <a:solidFill>
                  <a:schemeClr val="bg1"/>
                </a:solidFill>
                <a:cs typeface="Assistant" panose="020B0604020202020204" charset="-79"/>
              </a:rPr>
              <a:t> head of staff in artillery brigade in</a:t>
            </a:r>
            <a:r>
              <a:rPr lang="en-GB" sz="1400" dirty="0">
                <a:solidFill>
                  <a:schemeClr val="bg1"/>
                </a:solidFill>
                <a:cs typeface="Assistant" panose="020B0604020202020204" charset="-79"/>
              </a:rPr>
              <a:t>  </a:t>
            </a:r>
            <a:r>
              <a:rPr lang="aa-ET" sz="1400" dirty="0">
                <a:solidFill>
                  <a:schemeClr val="bg1"/>
                </a:solidFill>
                <a:cs typeface="Assistant" panose="020B0604020202020204" charset="-79"/>
              </a:rPr>
              <a:t>the </a:t>
            </a: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Northern Command</a:t>
            </a:r>
          </a:p>
          <a:p>
            <a:pPr marL="285750" indent="-285750" defTabSz="145090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Former Vice President of Business Development in the intelligence and cyber division at NICE and Elbit systems.</a:t>
            </a:r>
          </a:p>
          <a:p>
            <a:pPr marL="285750" indent="-285750" defTabSz="145090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More than </a:t>
            </a:r>
            <a:r>
              <a:rPr lang="en-US" sz="1400" b="1" dirty="0">
                <a:solidFill>
                  <a:schemeClr val="bg1"/>
                </a:solidFill>
                <a:cs typeface="Assistant" panose="020B0604020202020204" charset="-79"/>
              </a:rPr>
              <a:t>20</a:t>
            </a: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 years leading a unique technological business activity, in more than </a:t>
            </a:r>
            <a:r>
              <a:rPr lang="en-US" sz="1400" b="1" dirty="0">
                <a:solidFill>
                  <a:schemeClr val="bg1"/>
                </a:solidFill>
                <a:cs typeface="Assistant" panose="020B0604020202020204" charset="-79"/>
              </a:rPr>
              <a:t>30</a:t>
            </a:r>
            <a:r>
              <a:rPr lang="en-US" sz="1400" dirty="0">
                <a:solidFill>
                  <a:schemeClr val="bg1"/>
                </a:solidFill>
                <a:cs typeface="Assistant" panose="020B0604020202020204" charset="-79"/>
              </a:rPr>
              <a:t> countries , from the need stage  through the selling stage till delivery in the Defense, HLS and Cyber fields.  </a:t>
            </a:r>
          </a:p>
        </p:txBody>
      </p:sp>
    </p:spTree>
    <p:extLst>
      <p:ext uri="{BB962C8B-B14F-4D97-AF65-F5344CB8AC3E}">
        <p14:creationId xmlns:p14="http://schemas.microsoft.com/office/powerpoint/2010/main" val="14068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1175" y="-104693"/>
            <a:ext cx="12208598" cy="6979888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6000">
              <a:lnSpc>
                <a:spcPct val="170000"/>
              </a:lnSpc>
            </a:pPr>
            <a:endParaRPr lang="en-US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ssistant" panose="00000500000000000000" pitchFamily="50" charset="-79"/>
              <a:cs typeface="Assistant" panose="00000500000000000000" pitchFamily="50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FACBD7-E119-474A-8E93-DC594CF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2" y="2481943"/>
            <a:ext cx="11063017" cy="3922880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xmlns="" id="{C771E8CB-6CB6-49F6-AA05-3AE3B0414984}"/>
              </a:ext>
            </a:extLst>
          </p:cNvPr>
          <p:cNvSpPr txBox="1">
            <a:spLocks/>
          </p:cNvSpPr>
          <p:nvPr/>
        </p:nvSpPr>
        <p:spPr>
          <a:xfrm>
            <a:off x="407366" y="398944"/>
            <a:ext cx="11377264" cy="854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D5D5D"/>
                </a:solidFill>
                <a:latin typeface="Aleo Light"/>
                <a:ea typeface="ＭＳ Ｐゴシック" charset="0"/>
                <a:cs typeface="Aleo Light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67DBD5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“THE BIG BUSINESS LEGO GAME”</a:t>
            </a:r>
          </a:p>
        </p:txBody>
      </p:sp>
    </p:spTree>
    <p:extLst>
      <p:ext uri="{BB962C8B-B14F-4D97-AF65-F5344CB8AC3E}">
        <p14:creationId xmlns:p14="http://schemas.microsoft.com/office/powerpoint/2010/main" val="212138940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2">
            <a:extLst>
              <a:ext uri="{FF2B5EF4-FFF2-40B4-BE49-F238E27FC236}">
                <a16:creationId xmlns:a16="http://schemas.microsoft.com/office/drawing/2014/main" xmlns="" id="{65555E30-FA81-4503-B968-DFA54354A43E}"/>
              </a:ext>
            </a:extLst>
          </p:cNvPr>
          <p:cNvSpPr txBox="1">
            <a:spLocks/>
          </p:cNvSpPr>
          <p:nvPr/>
        </p:nvSpPr>
        <p:spPr>
          <a:xfrm>
            <a:off x="857053" y="-5313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small" dirty="0">
                <a:effectLst/>
              </a:rPr>
              <a:t>T</a:t>
            </a:r>
            <a:r>
              <a:rPr lang="en-US" b="1" dirty="0">
                <a:effectLst/>
              </a:rPr>
              <a:t>HE NEED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684DC1E-E819-49D5-96AC-214BE9D56C7C}"/>
              </a:ext>
            </a:extLst>
          </p:cNvPr>
          <p:cNvSpPr/>
          <p:nvPr/>
        </p:nvSpPr>
        <p:spPr>
          <a:xfrm>
            <a:off x="3519452" y="5161350"/>
            <a:ext cx="6697683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66" b="1" dirty="0">
                <a:solidFill>
                  <a:srgbClr val="FFFFFF"/>
                </a:solidFill>
                <a:latin typeface="Roboto Black" panose="02000000000000000000" pitchFamily="2" charset="0"/>
                <a:cs typeface="Arial" panose="020B0604020202020204" pitchFamily="34" charset="0"/>
              </a:rPr>
              <a:t>FOR A NEW MATCHING PARADIGM</a:t>
            </a:r>
            <a:endParaRPr lang="en-US" sz="2666" b="1" dirty="0">
              <a:solidFill>
                <a:srgbClr val="FFFFFF"/>
              </a:solidFill>
              <a:latin typeface="Roboto Black" panose="02000000000000000000" pitchFamily="2" charset="0"/>
              <a:cs typeface="Arial" panose="020B0604020202020204" pitchFamily="34" charset="0"/>
            </a:endParaRPr>
          </a:p>
          <a:p>
            <a:r>
              <a:rPr lang="en-US" sz="2666" b="1" dirty="0">
                <a:solidFill>
                  <a:srgbClr val="FFFFFF"/>
                </a:solidFill>
                <a:latin typeface="Roboto Black" panose="02000000000000000000" pitchFamily="2" charset="0"/>
                <a:cs typeface="Arial" panose="020B0604020202020204" pitchFamily="34" charset="0"/>
              </a:rPr>
              <a:t>WE MUST BRING NW KNOW- HOW</a:t>
            </a:r>
            <a:endParaRPr lang="x-none" sz="2666" b="1" dirty="0">
              <a:solidFill>
                <a:srgbClr val="FFFFFF"/>
              </a:solidFill>
              <a:latin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941E873F-99E0-4CF7-B48A-1E0E299BBA2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681215" y="456950"/>
            <a:ext cx="2989481" cy="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A74E7C-BFB0-4DC9-B10A-6C152EB7EE92}"/>
              </a:ext>
            </a:extLst>
          </p:cNvPr>
          <p:cNvSpPr txBox="1"/>
          <p:nvPr/>
        </p:nvSpPr>
        <p:spPr>
          <a:xfrm>
            <a:off x="9659565" y="6284220"/>
            <a:ext cx="21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תמונה 6">
            <a:extLst>
              <a:ext uri="{FF2B5EF4-FFF2-40B4-BE49-F238E27FC236}">
                <a16:creationId xmlns:a16="http://schemas.microsoft.com/office/drawing/2014/main" xmlns="" id="{BAB4690D-5E73-4985-8A73-FA6A4DF5C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5"/>
            <a:ext cx="12192003" cy="6825445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B723C663-1799-43E7-9A26-5989C8A07AFE}"/>
              </a:ext>
            </a:extLst>
          </p:cNvPr>
          <p:cNvSpPr/>
          <p:nvPr/>
        </p:nvSpPr>
        <p:spPr>
          <a:xfrm rot="10800000">
            <a:off x="-20058" y="-197378"/>
            <a:ext cx="12269821" cy="6863932"/>
          </a:xfrm>
          <a:prstGeom prst="rect">
            <a:avLst/>
          </a:prstGeom>
          <a:gradFill flip="none" rotWithShape="1">
            <a:gsLst>
              <a:gs pos="60700">
                <a:srgbClr val="104D67">
                  <a:alpha val="65000"/>
                </a:srgbClr>
              </a:gs>
              <a:gs pos="11000">
                <a:schemeClr val="tx1"/>
              </a:gs>
              <a:gs pos="46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xmlns="" id="{778BB3AF-0355-4F48-8CB5-C4F89D443CD5}"/>
              </a:ext>
            </a:extLst>
          </p:cNvPr>
          <p:cNvSpPr/>
          <p:nvPr/>
        </p:nvSpPr>
        <p:spPr>
          <a:xfrm>
            <a:off x="2206142" y="18783"/>
            <a:ext cx="9489467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We Want To Bring Real Business Value: </a:t>
            </a:r>
            <a:endParaRPr lang="en-US" sz="1100" dirty="0">
              <a:solidFill>
                <a:schemeClr val="bg1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sp>
        <p:nvSpPr>
          <p:cNvPr id="17" name="מלבן 4">
            <a:extLst>
              <a:ext uri="{FF2B5EF4-FFF2-40B4-BE49-F238E27FC236}">
                <a16:creationId xmlns:a16="http://schemas.microsoft.com/office/drawing/2014/main" xmlns="" id="{AC3B0319-4D78-445F-A30F-D54B0DC5BBFB}"/>
              </a:ext>
            </a:extLst>
          </p:cNvPr>
          <p:cNvSpPr/>
          <p:nvPr/>
        </p:nvSpPr>
        <p:spPr>
          <a:xfrm>
            <a:off x="1398999" y="2895448"/>
            <a:ext cx="16945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At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Specific</a:t>
            </a:r>
            <a:r>
              <a:rPr lang="en-US" sz="28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TIME </a:t>
            </a:r>
            <a:endParaRPr lang="he-IL" sz="2800" dirty="0"/>
          </a:p>
        </p:txBody>
      </p:sp>
      <p:sp>
        <p:nvSpPr>
          <p:cNvPr id="18" name="מלבן 11">
            <a:extLst>
              <a:ext uri="{FF2B5EF4-FFF2-40B4-BE49-F238E27FC236}">
                <a16:creationId xmlns:a16="http://schemas.microsoft.com/office/drawing/2014/main" xmlns="" id="{A1B23231-B3D8-4527-A228-F1BAF4158E4D}"/>
              </a:ext>
            </a:extLst>
          </p:cNvPr>
          <p:cNvSpPr/>
          <p:nvPr/>
        </p:nvSpPr>
        <p:spPr>
          <a:xfrm>
            <a:off x="3728001" y="2924669"/>
            <a:ext cx="16949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In</a:t>
            </a:r>
          </a:p>
          <a:p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Specific</a:t>
            </a:r>
            <a:r>
              <a:rPr lang="en-US" sz="28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PLACE </a:t>
            </a:r>
            <a:endParaRPr lang="he-IL" sz="2800" dirty="0"/>
          </a:p>
        </p:txBody>
      </p:sp>
      <p:sp>
        <p:nvSpPr>
          <p:cNvPr id="19" name="מלבן 12">
            <a:extLst>
              <a:ext uri="{FF2B5EF4-FFF2-40B4-BE49-F238E27FC236}">
                <a16:creationId xmlns:a16="http://schemas.microsoft.com/office/drawing/2014/main" xmlns="" id="{0C21DA74-6F94-4E2E-BDE7-2C74DD026DF3}"/>
              </a:ext>
            </a:extLst>
          </p:cNvPr>
          <p:cNvSpPr/>
          <p:nvPr/>
        </p:nvSpPr>
        <p:spPr>
          <a:xfrm>
            <a:off x="6642758" y="3004625"/>
            <a:ext cx="1738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For</a:t>
            </a:r>
          </a:p>
          <a:p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Specific</a:t>
            </a:r>
            <a:r>
              <a:rPr lang="en-US" sz="28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PEOPLE </a:t>
            </a:r>
            <a:endParaRPr lang="he-IL" sz="2800" dirty="0"/>
          </a:p>
        </p:txBody>
      </p:sp>
      <p:sp>
        <p:nvSpPr>
          <p:cNvPr id="21" name="מלבן 13">
            <a:extLst>
              <a:ext uri="{FF2B5EF4-FFF2-40B4-BE49-F238E27FC236}">
                <a16:creationId xmlns:a16="http://schemas.microsoft.com/office/drawing/2014/main" xmlns="" id="{C3F0D351-EE02-46BC-8A40-A71D5900C90D}"/>
              </a:ext>
            </a:extLst>
          </p:cNvPr>
          <p:cNvSpPr/>
          <p:nvPr/>
        </p:nvSpPr>
        <p:spPr>
          <a:xfrm>
            <a:off x="9359391" y="3004624"/>
            <a:ext cx="20245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In</a:t>
            </a:r>
          </a:p>
          <a:p>
            <a:r>
              <a:rPr lang="en-US" sz="2800" b="1" dirty="0">
                <a:solidFill>
                  <a:schemeClr val="bg1"/>
                </a:solidFill>
                <a:latin typeface="Assistant Light" panose="00000400000000000000" pitchFamily="2" charset="-79"/>
                <a:cs typeface="Assistant Light" panose="00000400000000000000" pitchFamily="2" charset="-79"/>
              </a:rPr>
              <a:t>Specific</a:t>
            </a:r>
            <a:r>
              <a:rPr lang="en-US" sz="2800" b="1" dirty="0">
                <a:solidFill>
                  <a:schemeClr val="bg1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CONTENT </a:t>
            </a:r>
            <a:endParaRPr lang="he-IL" sz="2800" dirty="0"/>
          </a:p>
        </p:txBody>
      </p:sp>
      <p:pic>
        <p:nvPicPr>
          <p:cNvPr id="22" name="תמונה 16">
            <a:extLst>
              <a:ext uri="{FF2B5EF4-FFF2-40B4-BE49-F238E27FC236}">
                <a16:creationId xmlns:a16="http://schemas.microsoft.com/office/drawing/2014/main" xmlns="" id="{CDEE6CAB-927D-42C0-BA5B-675CBE824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93" y="1932130"/>
            <a:ext cx="656970" cy="656970"/>
          </a:xfrm>
          <a:prstGeom prst="rect">
            <a:avLst/>
          </a:prstGeom>
        </p:spPr>
      </p:pic>
      <p:pic>
        <p:nvPicPr>
          <p:cNvPr id="23" name="תמונה 18">
            <a:extLst>
              <a:ext uri="{FF2B5EF4-FFF2-40B4-BE49-F238E27FC236}">
                <a16:creationId xmlns:a16="http://schemas.microsoft.com/office/drawing/2014/main" xmlns="" id="{2AB7DD26-E2B3-4B26-A162-A4A528DD1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762" y="1919206"/>
            <a:ext cx="701464" cy="701464"/>
          </a:xfrm>
          <a:prstGeom prst="rect">
            <a:avLst/>
          </a:prstGeom>
        </p:spPr>
      </p:pic>
      <p:pic>
        <p:nvPicPr>
          <p:cNvPr id="24" name="תמונה 20">
            <a:extLst>
              <a:ext uri="{FF2B5EF4-FFF2-40B4-BE49-F238E27FC236}">
                <a16:creationId xmlns:a16="http://schemas.microsoft.com/office/drawing/2014/main" xmlns="" id="{29697873-E72E-4564-9149-E1BFD0A34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94" y="1830455"/>
            <a:ext cx="977532" cy="964180"/>
          </a:xfrm>
          <a:prstGeom prst="rect">
            <a:avLst/>
          </a:prstGeom>
        </p:spPr>
      </p:pic>
      <p:pic>
        <p:nvPicPr>
          <p:cNvPr id="26" name="תמונה 22">
            <a:extLst>
              <a:ext uri="{FF2B5EF4-FFF2-40B4-BE49-F238E27FC236}">
                <a16:creationId xmlns:a16="http://schemas.microsoft.com/office/drawing/2014/main" xmlns="" id="{7AB89F11-D7F3-49CA-A848-B19E87DA7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25" y="1868961"/>
            <a:ext cx="656499" cy="656499"/>
          </a:xfrm>
          <a:prstGeom prst="rect">
            <a:avLst/>
          </a:prstGeom>
        </p:spPr>
      </p:pic>
      <p:sp>
        <p:nvSpPr>
          <p:cNvPr id="27" name="Title 12">
            <a:extLst>
              <a:ext uri="{FF2B5EF4-FFF2-40B4-BE49-F238E27FC236}">
                <a16:creationId xmlns:a16="http://schemas.microsoft.com/office/drawing/2014/main" xmlns="" id="{EC86DDCD-57A9-4DE5-8EDD-0FBB95808E8E}"/>
              </a:ext>
            </a:extLst>
          </p:cNvPr>
          <p:cNvSpPr txBox="1">
            <a:spLocks/>
          </p:cNvSpPr>
          <p:nvPr/>
        </p:nvSpPr>
        <p:spPr>
          <a:xfrm>
            <a:off x="1108309" y="8814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9648864-08B4-4E60-94E8-6E36BF51E196}"/>
              </a:ext>
            </a:extLst>
          </p:cNvPr>
          <p:cNvSpPr txBox="1"/>
          <p:nvPr/>
        </p:nvSpPr>
        <p:spPr>
          <a:xfrm>
            <a:off x="9811965" y="6436620"/>
            <a:ext cx="21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dirty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4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-6" y="-104695"/>
            <a:ext cx="12206656" cy="6962693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E8BE10A-E348-4060-981D-56B76D919C36}"/>
              </a:ext>
            </a:extLst>
          </p:cNvPr>
          <p:cNvSpPr/>
          <p:nvPr/>
        </p:nvSpPr>
        <p:spPr>
          <a:xfrm>
            <a:off x="550863" y="375013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THE TECNOLOGY</a:t>
            </a:r>
            <a:endParaRPr lang="en-US" sz="4000" dirty="0">
              <a:solidFill>
                <a:srgbClr val="67DBD5"/>
              </a:solidFill>
              <a:latin typeface="Assistant ExtraBold" panose="00000900000000000000" pitchFamily="2" charset="-79"/>
              <a:ea typeface="Roboto Black" panose="02000000000000000000" pitchFamily="2" charset="0"/>
              <a:cs typeface="Assistant ExtraBold" panose="00000900000000000000" pitchFamily="2" charset="-79"/>
            </a:endParaRPr>
          </a:p>
        </p:txBody>
      </p:sp>
      <p:sp>
        <p:nvSpPr>
          <p:cNvPr id="14" name="מלבן 6">
            <a:extLst>
              <a:ext uri="{FF2B5EF4-FFF2-40B4-BE49-F238E27FC236}">
                <a16:creationId xmlns:a16="http://schemas.microsoft.com/office/drawing/2014/main" xmlns="" id="{DCE3F1AD-8F38-4E07-B107-6A5F1359891C}"/>
              </a:ext>
            </a:extLst>
          </p:cNvPr>
          <p:cNvSpPr/>
          <p:nvPr/>
        </p:nvSpPr>
        <p:spPr>
          <a:xfrm>
            <a:off x="807403" y="1082899"/>
            <a:ext cx="4802821" cy="1512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0">
              <a:defRPr/>
            </a:pPr>
            <a:r>
              <a:rPr lang="en-US" sz="2800" b="1" dirty="0" err="1">
                <a:solidFill>
                  <a:prstClr val="white">
                    <a:lumMod val="95000"/>
                  </a:prst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UMatch’s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 breakthrough business matching technology knows companies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intentions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 and people’s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motivations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  and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encourages</a:t>
            </a:r>
            <a:r>
              <a:rPr lang="en-US" sz="2800" b="1" dirty="0">
                <a:solidFill>
                  <a:prstClr val="white">
                    <a:lumMod val="95000"/>
                  </a:prstClr>
                </a:solidFill>
                <a:latin typeface="Assistant" panose="00000500000000000000" pitchFamily="2" charset="-79"/>
                <a:ea typeface="Roboto Condensed Light" panose="02000000000000000000" pitchFamily="2" charset="0"/>
                <a:cs typeface="Assistant" panose="00000500000000000000" pitchFamily="2" charset="-79"/>
              </a:rPr>
              <a:t> for action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1A12A1B-1E1E-462F-A02E-23967F8A72A2}"/>
              </a:ext>
            </a:extLst>
          </p:cNvPr>
          <p:cNvSpPr/>
          <p:nvPr/>
        </p:nvSpPr>
        <p:spPr>
          <a:xfrm>
            <a:off x="6105525" y="-92945"/>
            <a:ext cx="5840412" cy="697411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050" name="Picture 2" descr="http://www.heidelberg-laureate-forum.org/wp-content/uploads/2015/08/%C2%A9-Dreaming-Andy_fotolia.com_web.jpg">
            <a:extLst>
              <a:ext uri="{FF2B5EF4-FFF2-40B4-BE49-F238E27FC236}">
                <a16:creationId xmlns:a16="http://schemas.microsoft.com/office/drawing/2014/main" xmlns="" id="{9F1D56BD-04B8-4C2C-97E2-9762F8CA5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1" y="-104695"/>
            <a:ext cx="6129700" cy="69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3EEFF8-7D7B-409B-AD2B-0192D8835899}"/>
              </a:ext>
            </a:extLst>
          </p:cNvPr>
          <p:cNvSpPr/>
          <p:nvPr/>
        </p:nvSpPr>
        <p:spPr>
          <a:xfrm>
            <a:off x="6076951" y="-104698"/>
            <a:ext cx="6132899" cy="697411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xmlns="" id="{B7D2BAC2-E84E-4B4C-884D-2CA4B80C341E}"/>
              </a:ext>
            </a:extLst>
          </p:cNvPr>
          <p:cNvCxnSpPr>
            <a:cxnSpLocks/>
          </p:cNvCxnSpPr>
          <p:nvPr/>
        </p:nvCxnSpPr>
        <p:spPr>
          <a:xfrm>
            <a:off x="792000" y="1194284"/>
            <a:ext cx="0" cy="1025041"/>
          </a:xfrm>
          <a:prstGeom prst="line">
            <a:avLst/>
          </a:prstGeom>
          <a:ln w="38100">
            <a:solidFill>
              <a:srgbClr val="67DB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974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7220"/>
            <a:ext cx="12192000" cy="6875219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4169358" y="2976070"/>
            <a:ext cx="47926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rPr>
              <a:t>HIGH VOLUME </a:t>
            </a:r>
            <a:r>
              <a:rPr kumimoji="0" lang="en-CA" sz="1600" b="1" i="0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rPr>
              <a:t>RELEVANT AUTOMATIC</a:t>
            </a:r>
            <a:r>
              <a:rPr lang="en-CA" sz="16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rPr>
              <a:t> </a:t>
            </a:r>
            <a:r>
              <a:rPr kumimoji="0" lang="en-CA" sz="16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rPr>
              <a:t>DATA COLLECTION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40915" y="2933650"/>
            <a:ext cx="741970" cy="74197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90020" y="3951362"/>
            <a:ext cx="367569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DATA PROCESSING BASED ON DEEP LEARNING ALGORITEMS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8344" y="4935846"/>
            <a:ext cx="296664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BI ANALYTICS DASHBOADS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>
            <a:off x="4278302" y="4898781"/>
            <a:ext cx="510529" cy="424760"/>
          </a:xfrm>
          <a:custGeom>
            <a:avLst/>
            <a:gdLst>
              <a:gd name="T0" fmla="*/ 539 w 658"/>
              <a:gd name="T1" fmla="*/ 0 h 544"/>
              <a:gd name="T2" fmla="*/ 234 w 658"/>
              <a:gd name="T3" fmla="*/ 305 h 544"/>
              <a:gd name="T4" fmla="*/ 119 w 658"/>
              <a:gd name="T5" fmla="*/ 190 h 544"/>
              <a:gd name="T6" fmla="*/ 0 w 658"/>
              <a:gd name="T7" fmla="*/ 309 h 544"/>
              <a:gd name="T8" fmla="*/ 115 w 658"/>
              <a:gd name="T9" fmla="*/ 424 h 544"/>
              <a:gd name="T10" fmla="*/ 234 w 658"/>
              <a:gd name="T11" fmla="*/ 544 h 544"/>
              <a:gd name="T12" fmla="*/ 354 w 658"/>
              <a:gd name="T13" fmla="*/ 424 h 544"/>
              <a:gd name="T14" fmla="*/ 658 w 658"/>
              <a:gd name="T15" fmla="*/ 120 h 544"/>
              <a:gd name="T16" fmla="*/ 539 w 658"/>
              <a:gd name="T17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8" h="544">
                <a:moveTo>
                  <a:pt x="539" y="0"/>
                </a:moveTo>
                <a:lnTo>
                  <a:pt x="234" y="305"/>
                </a:lnTo>
                <a:lnTo>
                  <a:pt x="119" y="190"/>
                </a:lnTo>
                <a:lnTo>
                  <a:pt x="0" y="309"/>
                </a:lnTo>
                <a:lnTo>
                  <a:pt x="115" y="424"/>
                </a:lnTo>
                <a:lnTo>
                  <a:pt x="234" y="544"/>
                </a:lnTo>
                <a:lnTo>
                  <a:pt x="354" y="424"/>
                </a:lnTo>
                <a:lnTo>
                  <a:pt x="658" y="120"/>
                </a:lnTo>
                <a:lnTo>
                  <a:pt x="53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725043" y="3808558"/>
            <a:ext cx="741970" cy="74197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Freeform 49"/>
          <p:cNvSpPr>
            <a:spLocks noEditPoints="1"/>
          </p:cNvSpPr>
          <p:nvPr/>
        </p:nvSpPr>
        <p:spPr bwMode="auto">
          <a:xfrm>
            <a:off x="3480748" y="3062503"/>
            <a:ext cx="437241" cy="432912"/>
          </a:xfrm>
          <a:custGeom>
            <a:avLst/>
            <a:gdLst>
              <a:gd name="T0" fmla="*/ 112 w 176"/>
              <a:gd name="T1" fmla="*/ 118 h 174"/>
              <a:gd name="T2" fmla="*/ 120 w 176"/>
              <a:gd name="T3" fmla="*/ 102 h 174"/>
              <a:gd name="T4" fmla="*/ 64 w 176"/>
              <a:gd name="T5" fmla="*/ 94 h 174"/>
              <a:gd name="T6" fmla="*/ 56 w 176"/>
              <a:gd name="T7" fmla="*/ 110 h 174"/>
              <a:gd name="T8" fmla="*/ 64 w 176"/>
              <a:gd name="T9" fmla="*/ 102 h 174"/>
              <a:gd name="T10" fmla="*/ 112 w 176"/>
              <a:gd name="T11" fmla="*/ 110 h 174"/>
              <a:gd name="T12" fmla="*/ 64 w 176"/>
              <a:gd name="T13" fmla="*/ 102 h 174"/>
              <a:gd name="T14" fmla="*/ 152 w 176"/>
              <a:gd name="T15" fmla="*/ 46 h 174"/>
              <a:gd name="T16" fmla="*/ 128 w 176"/>
              <a:gd name="T17" fmla="*/ 17 h 174"/>
              <a:gd name="T18" fmla="*/ 70 w 176"/>
              <a:gd name="T19" fmla="*/ 4 h 174"/>
              <a:gd name="T20" fmla="*/ 28 w 176"/>
              <a:gd name="T21" fmla="*/ 46 h 174"/>
              <a:gd name="T22" fmla="*/ 0 w 176"/>
              <a:gd name="T23" fmla="*/ 54 h 174"/>
              <a:gd name="T24" fmla="*/ 8 w 176"/>
              <a:gd name="T25" fmla="*/ 78 h 174"/>
              <a:gd name="T26" fmla="*/ 16 w 176"/>
              <a:gd name="T27" fmla="*/ 166 h 174"/>
              <a:gd name="T28" fmla="*/ 152 w 176"/>
              <a:gd name="T29" fmla="*/ 174 h 174"/>
              <a:gd name="T30" fmla="*/ 160 w 176"/>
              <a:gd name="T31" fmla="*/ 78 h 174"/>
              <a:gd name="T32" fmla="*/ 176 w 176"/>
              <a:gd name="T33" fmla="*/ 70 h 174"/>
              <a:gd name="T34" fmla="*/ 168 w 176"/>
              <a:gd name="T35" fmla="*/ 46 h 174"/>
              <a:gd name="T36" fmla="*/ 140 w 176"/>
              <a:gd name="T37" fmla="*/ 30 h 174"/>
              <a:gd name="T38" fmla="*/ 143 w 176"/>
              <a:gd name="T39" fmla="*/ 46 h 174"/>
              <a:gd name="T40" fmla="*/ 134 w 176"/>
              <a:gd name="T41" fmla="*/ 40 h 174"/>
              <a:gd name="T42" fmla="*/ 124 w 176"/>
              <a:gd name="T43" fmla="*/ 34 h 174"/>
              <a:gd name="T44" fmla="*/ 115 w 176"/>
              <a:gd name="T45" fmla="*/ 30 h 174"/>
              <a:gd name="T46" fmla="*/ 130 w 176"/>
              <a:gd name="T47" fmla="*/ 24 h 174"/>
              <a:gd name="T48" fmla="*/ 74 w 176"/>
              <a:gd name="T49" fmla="*/ 46 h 174"/>
              <a:gd name="T50" fmla="*/ 127 w 176"/>
              <a:gd name="T51" fmla="*/ 46 h 174"/>
              <a:gd name="T52" fmla="*/ 66 w 176"/>
              <a:gd name="T53" fmla="*/ 11 h 174"/>
              <a:gd name="T54" fmla="*/ 65 w 176"/>
              <a:gd name="T55" fmla="*/ 46 h 174"/>
              <a:gd name="T56" fmla="*/ 46 w 176"/>
              <a:gd name="T57" fmla="*/ 46 h 174"/>
              <a:gd name="T58" fmla="*/ 37 w 176"/>
              <a:gd name="T59" fmla="*/ 46 h 174"/>
              <a:gd name="T60" fmla="*/ 152 w 176"/>
              <a:gd name="T61" fmla="*/ 166 h 174"/>
              <a:gd name="T62" fmla="*/ 24 w 176"/>
              <a:gd name="T63" fmla="*/ 78 h 174"/>
              <a:gd name="T64" fmla="*/ 152 w 176"/>
              <a:gd name="T65" fmla="*/ 166 h 174"/>
              <a:gd name="T66" fmla="*/ 8 w 176"/>
              <a:gd name="T67" fmla="*/ 70 h 174"/>
              <a:gd name="T68" fmla="*/ 168 w 176"/>
              <a:gd name="T69" fmla="*/ 54 h 174"/>
              <a:gd name="T70" fmla="*/ 69 w 176"/>
              <a:gd name="T71" fmla="*/ 22 h 174"/>
              <a:gd name="T72" fmla="*/ 58 w 176"/>
              <a:gd name="T73" fmla="*/ 25 h 174"/>
              <a:gd name="T74" fmla="*/ 69 w 176"/>
              <a:gd name="T75" fmla="*/ 22 h 174"/>
              <a:gd name="T76" fmla="*/ 54 w 176"/>
              <a:gd name="T77" fmla="*/ 32 h 174"/>
              <a:gd name="T78" fmla="*/ 57 w 176"/>
              <a:gd name="T79" fmla="*/ 43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4">
                <a:moveTo>
                  <a:pt x="64" y="118"/>
                </a:moveTo>
                <a:cubicBezTo>
                  <a:pt x="112" y="118"/>
                  <a:pt x="112" y="118"/>
                  <a:pt x="112" y="118"/>
                </a:cubicBezTo>
                <a:cubicBezTo>
                  <a:pt x="116" y="118"/>
                  <a:pt x="120" y="114"/>
                  <a:pt x="120" y="110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98"/>
                  <a:pt x="116" y="94"/>
                  <a:pt x="112" y="94"/>
                </a:cubicBezTo>
                <a:cubicBezTo>
                  <a:pt x="64" y="94"/>
                  <a:pt x="64" y="94"/>
                  <a:pt x="64" y="94"/>
                </a:cubicBezTo>
                <a:cubicBezTo>
                  <a:pt x="60" y="94"/>
                  <a:pt x="56" y="98"/>
                  <a:pt x="56" y="102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6" y="114"/>
                  <a:pt x="60" y="118"/>
                  <a:pt x="64" y="118"/>
                </a:cubicBezTo>
                <a:moveTo>
                  <a:pt x="64" y="102"/>
                </a:moveTo>
                <a:cubicBezTo>
                  <a:pt x="112" y="102"/>
                  <a:pt x="112" y="102"/>
                  <a:pt x="112" y="102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64" y="110"/>
                  <a:pt x="64" y="110"/>
                  <a:pt x="64" y="110"/>
                </a:cubicBezTo>
                <a:lnTo>
                  <a:pt x="64" y="102"/>
                </a:lnTo>
                <a:close/>
                <a:moveTo>
                  <a:pt x="168" y="46"/>
                </a:moveTo>
                <a:cubicBezTo>
                  <a:pt x="152" y="46"/>
                  <a:pt x="152" y="46"/>
                  <a:pt x="152" y="46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45" y="19"/>
                  <a:pt x="136" y="14"/>
                  <a:pt x="128" y="17"/>
                </a:cubicBezTo>
                <a:cubicBezTo>
                  <a:pt x="103" y="23"/>
                  <a:pt x="103" y="23"/>
                  <a:pt x="103" y="23"/>
                </a:cubicBezTo>
                <a:cubicBezTo>
                  <a:pt x="70" y="4"/>
                  <a:pt x="70" y="4"/>
                  <a:pt x="70" y="4"/>
                </a:cubicBezTo>
                <a:cubicBezTo>
                  <a:pt x="63" y="0"/>
                  <a:pt x="53" y="2"/>
                  <a:pt x="49" y="10"/>
                </a:cubicBezTo>
                <a:cubicBezTo>
                  <a:pt x="28" y="46"/>
                  <a:pt x="28" y="46"/>
                  <a:pt x="2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4" y="46"/>
                  <a:pt x="0" y="50"/>
                  <a:pt x="0" y="54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4" y="78"/>
                  <a:pt x="8" y="78"/>
                </a:cubicBezTo>
                <a:cubicBezTo>
                  <a:pt x="16" y="78"/>
                  <a:pt x="16" y="78"/>
                  <a:pt x="16" y="78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6" y="170"/>
                  <a:pt x="20" y="174"/>
                  <a:pt x="24" y="174"/>
                </a:cubicBezTo>
                <a:cubicBezTo>
                  <a:pt x="152" y="174"/>
                  <a:pt x="152" y="174"/>
                  <a:pt x="152" y="174"/>
                </a:cubicBezTo>
                <a:cubicBezTo>
                  <a:pt x="156" y="174"/>
                  <a:pt x="160" y="170"/>
                  <a:pt x="160" y="166"/>
                </a:cubicBezTo>
                <a:cubicBezTo>
                  <a:pt x="160" y="78"/>
                  <a:pt x="160" y="78"/>
                  <a:pt x="160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72" y="78"/>
                  <a:pt x="176" y="74"/>
                  <a:pt x="176" y="70"/>
                </a:cubicBezTo>
                <a:cubicBezTo>
                  <a:pt x="176" y="54"/>
                  <a:pt x="176" y="54"/>
                  <a:pt x="176" y="54"/>
                </a:cubicBezTo>
                <a:cubicBezTo>
                  <a:pt x="176" y="50"/>
                  <a:pt x="172" y="46"/>
                  <a:pt x="168" y="46"/>
                </a:cubicBezTo>
                <a:moveTo>
                  <a:pt x="130" y="24"/>
                </a:moveTo>
                <a:cubicBezTo>
                  <a:pt x="134" y="23"/>
                  <a:pt x="138" y="26"/>
                  <a:pt x="140" y="30"/>
                </a:cubicBezTo>
                <a:cubicBezTo>
                  <a:pt x="144" y="46"/>
                  <a:pt x="144" y="46"/>
                  <a:pt x="144" y="46"/>
                </a:cubicBezTo>
                <a:cubicBezTo>
                  <a:pt x="143" y="46"/>
                  <a:pt x="143" y="46"/>
                  <a:pt x="143" y="46"/>
                </a:cubicBezTo>
                <a:cubicBezTo>
                  <a:pt x="133" y="40"/>
                  <a:pt x="133" y="40"/>
                  <a:pt x="133" y="40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15" y="30"/>
                  <a:pt x="115" y="30"/>
                  <a:pt x="115" y="30"/>
                </a:cubicBezTo>
                <a:cubicBezTo>
                  <a:pt x="114" y="28"/>
                  <a:pt x="114" y="28"/>
                  <a:pt x="114" y="28"/>
                </a:cubicBezTo>
                <a:lnTo>
                  <a:pt x="130" y="24"/>
                </a:lnTo>
                <a:close/>
                <a:moveTo>
                  <a:pt x="127" y="46"/>
                </a:moveTo>
                <a:cubicBezTo>
                  <a:pt x="74" y="46"/>
                  <a:pt x="74" y="46"/>
                  <a:pt x="74" y="46"/>
                </a:cubicBezTo>
                <a:cubicBezTo>
                  <a:pt x="87" y="23"/>
                  <a:pt x="87" y="23"/>
                  <a:pt x="87" y="23"/>
                </a:cubicBezTo>
                <a:lnTo>
                  <a:pt x="127" y="46"/>
                </a:lnTo>
                <a:close/>
                <a:moveTo>
                  <a:pt x="56" y="14"/>
                </a:moveTo>
                <a:cubicBezTo>
                  <a:pt x="58" y="10"/>
                  <a:pt x="63" y="9"/>
                  <a:pt x="66" y="11"/>
                </a:cubicBezTo>
                <a:cubicBezTo>
                  <a:pt x="80" y="19"/>
                  <a:pt x="80" y="19"/>
                  <a:pt x="80" y="19"/>
                </a:cubicBezTo>
                <a:cubicBezTo>
                  <a:pt x="65" y="46"/>
                  <a:pt x="65" y="46"/>
                  <a:pt x="65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37" y="46"/>
                  <a:pt x="37" y="46"/>
                  <a:pt x="37" y="46"/>
                </a:cubicBezTo>
                <a:lnTo>
                  <a:pt x="56" y="14"/>
                </a:lnTo>
                <a:close/>
                <a:moveTo>
                  <a:pt x="152" y="166"/>
                </a:moveTo>
                <a:cubicBezTo>
                  <a:pt x="24" y="166"/>
                  <a:pt x="24" y="166"/>
                  <a:pt x="24" y="166"/>
                </a:cubicBezTo>
                <a:cubicBezTo>
                  <a:pt x="24" y="78"/>
                  <a:pt x="24" y="78"/>
                  <a:pt x="24" y="78"/>
                </a:cubicBezTo>
                <a:cubicBezTo>
                  <a:pt x="152" y="78"/>
                  <a:pt x="152" y="78"/>
                  <a:pt x="152" y="78"/>
                </a:cubicBezTo>
                <a:lnTo>
                  <a:pt x="152" y="166"/>
                </a:lnTo>
                <a:close/>
                <a:moveTo>
                  <a:pt x="168" y="70"/>
                </a:moveTo>
                <a:cubicBezTo>
                  <a:pt x="8" y="70"/>
                  <a:pt x="8" y="70"/>
                  <a:pt x="8" y="70"/>
                </a:cubicBezTo>
                <a:cubicBezTo>
                  <a:pt x="8" y="54"/>
                  <a:pt x="8" y="54"/>
                  <a:pt x="8" y="54"/>
                </a:cubicBezTo>
                <a:cubicBezTo>
                  <a:pt x="168" y="54"/>
                  <a:pt x="168" y="54"/>
                  <a:pt x="168" y="54"/>
                </a:cubicBezTo>
                <a:lnTo>
                  <a:pt x="168" y="70"/>
                </a:lnTo>
                <a:close/>
                <a:moveTo>
                  <a:pt x="69" y="22"/>
                </a:moveTo>
                <a:cubicBezTo>
                  <a:pt x="62" y="18"/>
                  <a:pt x="62" y="18"/>
                  <a:pt x="62" y="18"/>
                </a:cubicBezTo>
                <a:cubicBezTo>
                  <a:pt x="58" y="25"/>
                  <a:pt x="58" y="25"/>
                  <a:pt x="58" y="25"/>
                </a:cubicBezTo>
                <a:cubicBezTo>
                  <a:pt x="65" y="29"/>
                  <a:pt x="65" y="29"/>
                  <a:pt x="65" y="29"/>
                </a:cubicBezTo>
                <a:lnTo>
                  <a:pt x="69" y="22"/>
                </a:lnTo>
                <a:close/>
                <a:moveTo>
                  <a:pt x="61" y="36"/>
                </a:moveTo>
                <a:cubicBezTo>
                  <a:pt x="54" y="32"/>
                  <a:pt x="54" y="32"/>
                  <a:pt x="54" y="32"/>
                </a:cubicBezTo>
                <a:cubicBezTo>
                  <a:pt x="50" y="39"/>
                  <a:pt x="50" y="39"/>
                  <a:pt x="50" y="39"/>
                </a:cubicBezTo>
                <a:cubicBezTo>
                  <a:pt x="57" y="43"/>
                  <a:pt x="57" y="43"/>
                  <a:pt x="57" y="43"/>
                </a:cubicBezTo>
                <a:lnTo>
                  <a:pt x="61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3848050" y="3951362"/>
            <a:ext cx="495956" cy="495957"/>
          </a:xfrm>
          <a:custGeom>
            <a:avLst/>
            <a:gdLst>
              <a:gd name="T0" fmla="*/ 0 w 176"/>
              <a:gd name="T1" fmla="*/ 88 h 176"/>
              <a:gd name="T2" fmla="*/ 176 w 176"/>
              <a:gd name="T3" fmla="*/ 88 h 176"/>
              <a:gd name="T4" fmla="*/ 132 w 176"/>
              <a:gd name="T5" fmla="*/ 21 h 176"/>
              <a:gd name="T6" fmla="*/ 130 w 176"/>
              <a:gd name="T7" fmla="*/ 48 h 176"/>
              <a:gd name="T8" fmla="*/ 123 w 176"/>
              <a:gd name="T9" fmla="*/ 68 h 176"/>
              <a:gd name="T10" fmla="*/ 85 w 176"/>
              <a:gd name="T11" fmla="*/ 26 h 176"/>
              <a:gd name="T12" fmla="*/ 132 w 176"/>
              <a:gd name="T13" fmla="*/ 21 h 176"/>
              <a:gd name="T14" fmla="*/ 138 w 176"/>
              <a:gd name="T15" fmla="*/ 118 h 176"/>
              <a:gd name="T16" fmla="*/ 100 w 176"/>
              <a:gd name="T17" fmla="*/ 119 h 176"/>
              <a:gd name="T18" fmla="*/ 115 w 176"/>
              <a:gd name="T19" fmla="*/ 100 h 176"/>
              <a:gd name="T20" fmla="*/ 101 w 176"/>
              <a:gd name="T21" fmla="*/ 9 h 176"/>
              <a:gd name="T22" fmla="*/ 84 w 176"/>
              <a:gd name="T23" fmla="*/ 8 h 176"/>
              <a:gd name="T24" fmla="*/ 109 w 176"/>
              <a:gd name="T25" fmla="*/ 94 h 176"/>
              <a:gd name="T26" fmla="*/ 88 w 176"/>
              <a:gd name="T27" fmla="*/ 108 h 176"/>
              <a:gd name="T28" fmla="*/ 32 w 176"/>
              <a:gd name="T29" fmla="*/ 97 h 176"/>
              <a:gd name="T30" fmla="*/ 52 w 176"/>
              <a:gd name="T31" fmla="*/ 60 h 176"/>
              <a:gd name="T32" fmla="*/ 63 w 176"/>
              <a:gd name="T33" fmla="*/ 43 h 176"/>
              <a:gd name="T34" fmla="*/ 109 w 176"/>
              <a:gd name="T35" fmla="*/ 94 h 176"/>
              <a:gd name="T36" fmla="*/ 8 w 176"/>
              <a:gd name="T37" fmla="*/ 90 h 176"/>
              <a:gd name="T38" fmla="*/ 20 w 176"/>
              <a:gd name="T39" fmla="*/ 128 h 176"/>
              <a:gd name="T40" fmla="*/ 25 w 176"/>
              <a:gd name="T41" fmla="*/ 93 h 176"/>
              <a:gd name="T42" fmla="*/ 76 w 176"/>
              <a:gd name="T43" fmla="*/ 9 h 176"/>
              <a:gd name="T44" fmla="*/ 58 w 176"/>
              <a:gd name="T45" fmla="*/ 37 h 176"/>
              <a:gd name="T46" fmla="*/ 40 w 176"/>
              <a:gd name="T47" fmla="*/ 48 h 176"/>
              <a:gd name="T48" fmla="*/ 25 w 176"/>
              <a:gd name="T49" fmla="*/ 93 h 176"/>
              <a:gd name="T50" fmla="*/ 28 w 176"/>
              <a:gd name="T51" fmla="*/ 128 h 176"/>
              <a:gd name="T52" fmla="*/ 77 w 176"/>
              <a:gd name="T53" fmla="*/ 124 h 176"/>
              <a:gd name="T54" fmla="*/ 30 w 176"/>
              <a:gd name="T55" fmla="*/ 143 h 176"/>
              <a:gd name="T56" fmla="*/ 88 w 176"/>
              <a:gd name="T57" fmla="*/ 168 h 176"/>
              <a:gd name="T58" fmla="*/ 83 w 176"/>
              <a:gd name="T59" fmla="*/ 131 h 176"/>
              <a:gd name="T60" fmla="*/ 97 w 176"/>
              <a:gd name="T61" fmla="*/ 127 h 176"/>
              <a:gd name="T62" fmla="*/ 149 w 176"/>
              <a:gd name="T63" fmla="*/ 123 h 176"/>
              <a:gd name="T64" fmla="*/ 88 w 176"/>
              <a:gd name="T65" fmla="*/ 168 h 176"/>
              <a:gd name="T66" fmla="*/ 120 w 176"/>
              <a:gd name="T67" fmla="*/ 93 h 176"/>
              <a:gd name="T68" fmla="*/ 132 w 176"/>
              <a:gd name="T69" fmla="*/ 72 h 176"/>
              <a:gd name="T70" fmla="*/ 137 w 176"/>
              <a:gd name="T71" fmla="*/ 49 h 176"/>
              <a:gd name="T72" fmla="*/ 168 w 176"/>
              <a:gd name="T73" fmla="*/ 88 h 176"/>
              <a:gd name="T74" fmla="*/ 150 w 176"/>
              <a:gd name="T75" fmla="*/ 115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132" y="21"/>
                </a:moveTo>
                <a:cubicBezTo>
                  <a:pt x="132" y="22"/>
                  <a:pt x="132" y="23"/>
                  <a:pt x="132" y="24"/>
                </a:cubicBezTo>
                <a:cubicBezTo>
                  <a:pt x="132" y="32"/>
                  <a:pt x="131" y="40"/>
                  <a:pt x="130" y="48"/>
                </a:cubicBezTo>
                <a:cubicBezTo>
                  <a:pt x="124" y="49"/>
                  <a:pt x="120" y="54"/>
                  <a:pt x="120" y="60"/>
                </a:cubicBezTo>
                <a:cubicBezTo>
                  <a:pt x="120" y="63"/>
                  <a:pt x="121" y="66"/>
                  <a:pt x="123" y="68"/>
                </a:cubicBezTo>
                <a:cubicBezTo>
                  <a:pt x="121" y="75"/>
                  <a:pt x="118" y="81"/>
                  <a:pt x="114" y="87"/>
                </a:cubicBezTo>
                <a:cubicBezTo>
                  <a:pt x="99" y="70"/>
                  <a:pt x="89" y="49"/>
                  <a:pt x="85" y="26"/>
                </a:cubicBezTo>
                <a:cubicBezTo>
                  <a:pt x="94" y="20"/>
                  <a:pt x="104" y="16"/>
                  <a:pt x="115" y="13"/>
                </a:cubicBezTo>
                <a:cubicBezTo>
                  <a:pt x="121" y="15"/>
                  <a:pt x="127" y="18"/>
                  <a:pt x="132" y="21"/>
                </a:cubicBezTo>
                <a:moveTo>
                  <a:pt x="115" y="100"/>
                </a:moveTo>
                <a:cubicBezTo>
                  <a:pt x="122" y="107"/>
                  <a:pt x="130" y="113"/>
                  <a:pt x="138" y="118"/>
                </a:cubicBezTo>
                <a:cubicBezTo>
                  <a:pt x="130" y="119"/>
                  <a:pt x="121" y="120"/>
                  <a:pt x="112" y="120"/>
                </a:cubicBezTo>
                <a:cubicBezTo>
                  <a:pt x="108" y="120"/>
                  <a:pt x="104" y="120"/>
                  <a:pt x="100" y="119"/>
                </a:cubicBezTo>
                <a:cubicBezTo>
                  <a:pt x="100" y="119"/>
                  <a:pt x="100" y="118"/>
                  <a:pt x="100" y="117"/>
                </a:cubicBezTo>
                <a:cubicBezTo>
                  <a:pt x="105" y="112"/>
                  <a:pt x="110" y="106"/>
                  <a:pt x="115" y="100"/>
                </a:cubicBezTo>
                <a:moveTo>
                  <a:pt x="88" y="8"/>
                </a:moveTo>
                <a:cubicBezTo>
                  <a:pt x="92" y="8"/>
                  <a:pt x="97" y="8"/>
                  <a:pt x="101" y="9"/>
                </a:cubicBezTo>
                <a:cubicBezTo>
                  <a:pt x="95" y="11"/>
                  <a:pt x="90" y="14"/>
                  <a:pt x="84" y="17"/>
                </a:cubicBezTo>
                <a:cubicBezTo>
                  <a:pt x="84" y="14"/>
                  <a:pt x="84" y="11"/>
                  <a:pt x="84" y="8"/>
                </a:cubicBezTo>
                <a:cubicBezTo>
                  <a:pt x="85" y="8"/>
                  <a:pt x="87" y="8"/>
                  <a:pt x="88" y="8"/>
                </a:cubicBezTo>
                <a:moveTo>
                  <a:pt x="109" y="94"/>
                </a:moveTo>
                <a:cubicBezTo>
                  <a:pt x="105" y="100"/>
                  <a:pt x="100" y="105"/>
                  <a:pt x="95" y="110"/>
                </a:cubicBezTo>
                <a:cubicBezTo>
                  <a:pt x="93" y="109"/>
                  <a:pt x="91" y="108"/>
                  <a:pt x="88" y="108"/>
                </a:cubicBezTo>
                <a:cubicBezTo>
                  <a:pt x="83" y="108"/>
                  <a:pt x="78" y="111"/>
                  <a:pt x="77" y="116"/>
                </a:cubicBezTo>
                <a:cubicBezTo>
                  <a:pt x="61" y="112"/>
                  <a:pt x="46" y="106"/>
                  <a:pt x="32" y="97"/>
                </a:cubicBezTo>
                <a:cubicBezTo>
                  <a:pt x="36" y="84"/>
                  <a:pt x="42" y="71"/>
                  <a:pt x="49" y="60"/>
                </a:cubicBezTo>
                <a:cubicBezTo>
                  <a:pt x="50" y="60"/>
                  <a:pt x="51" y="60"/>
                  <a:pt x="52" y="60"/>
                </a:cubicBezTo>
                <a:cubicBezTo>
                  <a:pt x="59" y="60"/>
                  <a:pt x="64" y="55"/>
                  <a:pt x="64" y="48"/>
                </a:cubicBezTo>
                <a:cubicBezTo>
                  <a:pt x="64" y="46"/>
                  <a:pt x="64" y="45"/>
                  <a:pt x="63" y="43"/>
                </a:cubicBezTo>
                <a:cubicBezTo>
                  <a:pt x="68" y="39"/>
                  <a:pt x="73" y="34"/>
                  <a:pt x="78" y="31"/>
                </a:cubicBezTo>
                <a:cubicBezTo>
                  <a:pt x="82" y="55"/>
                  <a:pt x="94" y="77"/>
                  <a:pt x="109" y="94"/>
                </a:cubicBezTo>
                <a:moveTo>
                  <a:pt x="20" y="130"/>
                </a:moveTo>
                <a:cubicBezTo>
                  <a:pt x="13" y="118"/>
                  <a:pt x="8" y="104"/>
                  <a:pt x="8" y="90"/>
                </a:cubicBezTo>
                <a:cubicBezTo>
                  <a:pt x="13" y="94"/>
                  <a:pt x="18" y="97"/>
                  <a:pt x="23" y="101"/>
                </a:cubicBezTo>
                <a:cubicBezTo>
                  <a:pt x="21" y="110"/>
                  <a:pt x="20" y="119"/>
                  <a:pt x="20" y="128"/>
                </a:cubicBezTo>
                <a:cubicBezTo>
                  <a:pt x="20" y="129"/>
                  <a:pt x="20" y="129"/>
                  <a:pt x="20" y="130"/>
                </a:cubicBezTo>
                <a:moveTo>
                  <a:pt x="25" y="93"/>
                </a:moveTo>
                <a:cubicBezTo>
                  <a:pt x="19" y="89"/>
                  <a:pt x="14" y="84"/>
                  <a:pt x="9" y="79"/>
                </a:cubicBezTo>
                <a:cubicBezTo>
                  <a:pt x="12" y="43"/>
                  <a:pt x="40" y="14"/>
                  <a:pt x="76" y="9"/>
                </a:cubicBezTo>
                <a:cubicBezTo>
                  <a:pt x="76" y="13"/>
                  <a:pt x="76" y="17"/>
                  <a:pt x="77" y="22"/>
                </a:cubicBezTo>
                <a:cubicBezTo>
                  <a:pt x="70" y="26"/>
                  <a:pt x="63" y="32"/>
                  <a:pt x="58" y="37"/>
                </a:cubicBezTo>
                <a:cubicBezTo>
                  <a:pt x="56" y="37"/>
                  <a:pt x="54" y="36"/>
                  <a:pt x="52" y="36"/>
                </a:cubicBezTo>
                <a:cubicBezTo>
                  <a:pt x="45" y="36"/>
                  <a:pt x="40" y="41"/>
                  <a:pt x="40" y="48"/>
                </a:cubicBezTo>
                <a:cubicBezTo>
                  <a:pt x="40" y="51"/>
                  <a:pt x="41" y="53"/>
                  <a:pt x="43" y="55"/>
                </a:cubicBezTo>
                <a:cubicBezTo>
                  <a:pt x="35" y="67"/>
                  <a:pt x="29" y="79"/>
                  <a:pt x="25" y="93"/>
                </a:cubicBezTo>
                <a:moveTo>
                  <a:pt x="29" y="142"/>
                </a:moveTo>
                <a:cubicBezTo>
                  <a:pt x="28" y="137"/>
                  <a:pt x="28" y="133"/>
                  <a:pt x="28" y="128"/>
                </a:cubicBezTo>
                <a:cubicBezTo>
                  <a:pt x="28" y="120"/>
                  <a:pt x="29" y="113"/>
                  <a:pt x="30" y="105"/>
                </a:cubicBezTo>
                <a:cubicBezTo>
                  <a:pt x="44" y="114"/>
                  <a:pt x="60" y="120"/>
                  <a:pt x="77" y="124"/>
                </a:cubicBezTo>
                <a:cubicBezTo>
                  <a:pt x="77" y="124"/>
                  <a:pt x="77" y="125"/>
                  <a:pt x="77" y="125"/>
                </a:cubicBezTo>
                <a:cubicBezTo>
                  <a:pt x="63" y="134"/>
                  <a:pt x="47" y="140"/>
                  <a:pt x="30" y="143"/>
                </a:cubicBezTo>
                <a:cubicBezTo>
                  <a:pt x="29" y="142"/>
                  <a:pt x="29" y="142"/>
                  <a:pt x="29" y="142"/>
                </a:cubicBezTo>
                <a:moveTo>
                  <a:pt x="88" y="168"/>
                </a:moveTo>
                <a:cubicBezTo>
                  <a:pt x="68" y="168"/>
                  <a:pt x="51" y="161"/>
                  <a:pt x="37" y="149"/>
                </a:cubicBezTo>
                <a:cubicBezTo>
                  <a:pt x="53" y="146"/>
                  <a:pt x="69" y="140"/>
                  <a:pt x="83" y="131"/>
                </a:cubicBezTo>
                <a:cubicBezTo>
                  <a:pt x="84" y="131"/>
                  <a:pt x="86" y="132"/>
                  <a:pt x="88" y="132"/>
                </a:cubicBezTo>
                <a:cubicBezTo>
                  <a:pt x="92" y="132"/>
                  <a:pt x="95" y="130"/>
                  <a:pt x="97" y="127"/>
                </a:cubicBezTo>
                <a:cubicBezTo>
                  <a:pt x="102" y="128"/>
                  <a:pt x="107" y="128"/>
                  <a:pt x="112" y="128"/>
                </a:cubicBezTo>
                <a:cubicBezTo>
                  <a:pt x="125" y="128"/>
                  <a:pt x="137" y="126"/>
                  <a:pt x="149" y="123"/>
                </a:cubicBezTo>
                <a:cubicBezTo>
                  <a:pt x="152" y="125"/>
                  <a:pt x="155" y="126"/>
                  <a:pt x="158" y="127"/>
                </a:cubicBezTo>
                <a:cubicBezTo>
                  <a:pt x="144" y="152"/>
                  <a:pt x="118" y="168"/>
                  <a:pt x="88" y="168"/>
                </a:cubicBezTo>
                <a:moveTo>
                  <a:pt x="150" y="115"/>
                </a:moveTo>
                <a:cubicBezTo>
                  <a:pt x="139" y="109"/>
                  <a:pt x="129" y="102"/>
                  <a:pt x="120" y="93"/>
                </a:cubicBezTo>
                <a:cubicBezTo>
                  <a:pt x="124" y="87"/>
                  <a:pt x="128" y="79"/>
                  <a:pt x="131" y="72"/>
                </a:cubicBezTo>
                <a:cubicBezTo>
                  <a:pt x="131" y="72"/>
                  <a:pt x="132" y="72"/>
                  <a:pt x="132" y="72"/>
                </a:cubicBezTo>
                <a:cubicBezTo>
                  <a:pt x="139" y="72"/>
                  <a:pt x="144" y="67"/>
                  <a:pt x="144" y="60"/>
                </a:cubicBezTo>
                <a:cubicBezTo>
                  <a:pt x="144" y="55"/>
                  <a:pt x="141" y="51"/>
                  <a:pt x="137" y="49"/>
                </a:cubicBezTo>
                <a:cubicBezTo>
                  <a:pt x="139" y="42"/>
                  <a:pt x="140" y="35"/>
                  <a:pt x="140" y="27"/>
                </a:cubicBezTo>
                <a:cubicBezTo>
                  <a:pt x="157" y="42"/>
                  <a:pt x="168" y="64"/>
                  <a:pt x="168" y="88"/>
                </a:cubicBezTo>
                <a:cubicBezTo>
                  <a:pt x="168" y="96"/>
                  <a:pt x="167" y="103"/>
                  <a:pt x="165" y="111"/>
                </a:cubicBezTo>
                <a:cubicBezTo>
                  <a:pt x="160" y="112"/>
                  <a:pt x="155" y="114"/>
                  <a:pt x="150" y="115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AutoShape 9"/>
          <p:cNvSpPr>
            <a:spLocks noChangeAspect="1" noChangeArrowheads="1" noTextEdit="1"/>
          </p:cNvSpPr>
          <p:nvPr/>
        </p:nvSpPr>
        <p:spPr bwMode="auto">
          <a:xfrm>
            <a:off x="1681215" y="456950"/>
            <a:ext cx="2989481" cy="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941" y="505938"/>
            <a:ext cx="593636" cy="30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95625C3-15C4-4116-915A-011D677527C0}"/>
              </a:ext>
            </a:extLst>
          </p:cNvPr>
          <p:cNvSpPr/>
          <p:nvPr/>
        </p:nvSpPr>
        <p:spPr>
          <a:xfrm>
            <a:off x="1910581" y="118244"/>
            <a:ext cx="4022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THE TECNOLOGY</a:t>
            </a:r>
            <a:endParaRPr lang="en-US" sz="4000" dirty="0">
              <a:solidFill>
                <a:srgbClr val="67DBD5"/>
              </a:solidFill>
              <a:latin typeface="Assistant ExtraBold" panose="00000900000000000000" pitchFamily="2" charset="-79"/>
              <a:ea typeface="Roboto Black" panose="02000000000000000000" pitchFamily="2" charset="0"/>
              <a:cs typeface="Assistant ExtraBold" panose="00000900000000000000" pitchFamily="2" charset="-79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1446A9-53C9-4264-9112-9DA37C19EC4E}"/>
              </a:ext>
            </a:extLst>
          </p:cNvPr>
          <p:cNvSpPr/>
          <p:nvPr/>
        </p:nvSpPr>
        <p:spPr>
          <a:xfrm>
            <a:off x="4146226" y="4741893"/>
            <a:ext cx="741970" cy="741970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965F56-6552-4C80-A39C-28EBD53E6DC1}"/>
              </a:ext>
            </a:extLst>
          </p:cNvPr>
          <p:cNvSpPr/>
          <p:nvPr/>
        </p:nvSpPr>
        <p:spPr>
          <a:xfrm>
            <a:off x="3175955" y="1249717"/>
            <a:ext cx="37286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COLLECTING AND </a:t>
            </a:r>
            <a:br>
              <a:rPr lang="en-US" sz="3200" dirty="0">
                <a:solidFill>
                  <a:schemeClr val="bg1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</a:br>
            <a:r>
              <a:rPr lang="en-US" sz="3200" dirty="0">
                <a:solidFill>
                  <a:schemeClr val="bg1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ANLAYZING DATA</a:t>
            </a:r>
          </a:p>
        </p:txBody>
      </p:sp>
    </p:spTree>
    <p:extLst>
      <p:ext uri="{BB962C8B-B14F-4D97-AF65-F5344CB8AC3E}">
        <p14:creationId xmlns:p14="http://schemas.microsoft.com/office/powerpoint/2010/main" val="41093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1175" y="-104693"/>
            <a:ext cx="12208598" cy="6979888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6000">
              <a:lnSpc>
                <a:spcPct val="170000"/>
              </a:lnSpc>
            </a:pPr>
            <a:endParaRPr lang="en-US" b="1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Assistant" panose="00000500000000000000" pitchFamily="50" charset="-79"/>
              <a:cs typeface="Assistant" panose="00000500000000000000" pitchFamily="50" charset="-79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6C1C198-DFBC-4354-B7A8-EE3CBB161B35}"/>
              </a:ext>
            </a:extLst>
          </p:cNvPr>
          <p:cNvSpPr/>
          <p:nvPr/>
        </p:nvSpPr>
        <p:spPr>
          <a:xfrm>
            <a:off x="550863" y="375013"/>
            <a:ext cx="569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BI PLATFORM</a:t>
            </a:r>
            <a:r>
              <a:rPr lang="en-US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 LAYERS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3D978840-5AC2-47A9-936B-8DFA157852BD}"/>
              </a:ext>
            </a:extLst>
          </p:cNvPr>
          <p:cNvGrpSpPr/>
          <p:nvPr/>
        </p:nvGrpSpPr>
        <p:grpSpPr>
          <a:xfrm>
            <a:off x="1451794" y="4422317"/>
            <a:ext cx="3123588" cy="522641"/>
            <a:chOff x="1559497" y="3776773"/>
            <a:chExt cx="3224567" cy="522641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xmlns="" id="{BC7ED9A3-E74B-4724-AB61-42C8D7DFB418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xmlns="" id="{636890C8-2561-4798-A044-CFA9E20A9622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3681276F-9BC5-4514-9B65-FA60C9B3C7B2}"/>
              </a:ext>
            </a:extLst>
          </p:cNvPr>
          <p:cNvGrpSpPr/>
          <p:nvPr/>
        </p:nvGrpSpPr>
        <p:grpSpPr>
          <a:xfrm>
            <a:off x="1702413" y="3941701"/>
            <a:ext cx="1944087" cy="830997"/>
            <a:chOff x="1692576" y="3294984"/>
            <a:chExt cx="1944087" cy="830997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0491411A-F7C8-487A-9C7E-3F04C751BA49}"/>
                </a:ext>
              </a:extLst>
            </p:cNvPr>
            <p:cNvSpPr/>
            <p:nvPr/>
          </p:nvSpPr>
          <p:spPr>
            <a:xfrm>
              <a:off x="2091047" y="3294984"/>
              <a:ext cx="15456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Personnel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xmlns="" id="{6059B395-8CF5-43ED-96FB-C3C925E15EA7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05</a:t>
              </a:r>
            </a:p>
            <a:p>
              <a:endParaRPr lang="en-US" sz="2400" b="1" dirty="0">
                <a:solidFill>
                  <a:srgbClr val="F36F13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5EB253E6-71FB-4C7E-B866-73EE1BCF594E}"/>
              </a:ext>
            </a:extLst>
          </p:cNvPr>
          <p:cNvGrpSpPr/>
          <p:nvPr/>
        </p:nvGrpSpPr>
        <p:grpSpPr>
          <a:xfrm>
            <a:off x="1483894" y="1714138"/>
            <a:ext cx="4116558" cy="1833473"/>
            <a:chOff x="1559497" y="3776773"/>
            <a:chExt cx="4249637" cy="1833473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xmlns="" id="{E2B2ADAC-CCDC-45E7-9791-CD0AAB8E5EEB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1775736" cy="183347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xmlns="" id="{D68EAD6F-AABA-4EBE-A570-8C71C886FBFD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xmlns="" id="{3683A40D-7873-4B8E-9C2E-B32B2FC102F5}"/>
              </a:ext>
            </a:extLst>
          </p:cNvPr>
          <p:cNvGrpSpPr/>
          <p:nvPr/>
        </p:nvGrpSpPr>
        <p:grpSpPr>
          <a:xfrm>
            <a:off x="1673798" y="1252025"/>
            <a:ext cx="1785773" cy="470263"/>
            <a:chOff x="1692576" y="3294984"/>
            <a:chExt cx="1785773" cy="470263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DE48F312-FEB2-4D83-BE4C-845258404D3D}"/>
                </a:ext>
              </a:extLst>
            </p:cNvPr>
            <p:cNvSpPr/>
            <p:nvPr/>
          </p:nvSpPr>
          <p:spPr>
            <a:xfrm>
              <a:off x="2128299" y="3303582"/>
              <a:ext cx="13500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Startups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6A926FF6-BA1E-4FDB-BC3A-077A769D6AD2}"/>
                </a:ext>
              </a:extLst>
            </p:cNvPr>
            <p:cNvSpPr txBox="1"/>
            <p:nvPr/>
          </p:nvSpPr>
          <p:spPr>
            <a:xfrm>
              <a:off x="1692576" y="329498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57FBFDC3-A950-45BF-8F88-69900D3B1429}"/>
              </a:ext>
            </a:extLst>
          </p:cNvPr>
          <p:cNvGrpSpPr/>
          <p:nvPr/>
        </p:nvGrpSpPr>
        <p:grpSpPr>
          <a:xfrm flipH="1">
            <a:off x="6058141" y="1714138"/>
            <a:ext cx="4216374" cy="1058055"/>
            <a:chOff x="1559497" y="3776773"/>
            <a:chExt cx="4365001" cy="1058055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6DE41466-8D8F-45B6-A443-B7386592B571}"/>
                </a:ext>
              </a:extLst>
            </p:cNvPr>
            <p:cNvCxnSpPr/>
            <p:nvPr/>
          </p:nvCxnSpPr>
          <p:spPr>
            <a:xfrm flipH="1" flipV="1">
              <a:off x="4033398" y="3776776"/>
              <a:ext cx="1891100" cy="105805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2590C9E1-D5F9-44B0-BE2E-AE9547708FB0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1A8F6C7A-0228-4817-9399-6110AAB0F09C}"/>
              </a:ext>
            </a:extLst>
          </p:cNvPr>
          <p:cNvGrpSpPr/>
          <p:nvPr/>
        </p:nvGrpSpPr>
        <p:grpSpPr>
          <a:xfrm flipH="1">
            <a:off x="6923666" y="4446934"/>
            <a:ext cx="4580356" cy="522641"/>
            <a:chOff x="1559497" y="3776773"/>
            <a:chExt cx="3224567" cy="522641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BC34B6A5-E240-488C-B507-67354EA77606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A178D674-362E-4D2E-AA52-ED375F655E1C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xmlns="" id="{36DCE602-8752-41FD-BA69-FB8E38D93B52}"/>
              </a:ext>
            </a:extLst>
          </p:cNvPr>
          <p:cNvGrpSpPr/>
          <p:nvPr/>
        </p:nvGrpSpPr>
        <p:grpSpPr>
          <a:xfrm>
            <a:off x="8114419" y="3749233"/>
            <a:ext cx="3428067" cy="1013781"/>
            <a:chOff x="1692576" y="3112200"/>
            <a:chExt cx="3428067" cy="1013781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FC322863-61DA-45D8-9159-37D58326EA36}"/>
                </a:ext>
              </a:extLst>
            </p:cNvPr>
            <p:cNvSpPr/>
            <p:nvPr/>
          </p:nvSpPr>
          <p:spPr>
            <a:xfrm>
              <a:off x="2050892" y="3112200"/>
              <a:ext cx="3069751" cy="6401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6000">
                <a:lnSpc>
                  <a:spcPct val="17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Assistant" panose="020B0604020202020204" charset="-79"/>
                  <a:cs typeface="Assistant" panose="020B0604020202020204" charset="-79"/>
                </a:rPr>
                <a:t>Industry Main Trends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xmlns="" id="{AA599A96-6B81-4318-9907-F4D298F34F3D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06</a:t>
              </a:r>
            </a:p>
            <a:p>
              <a:endParaRPr lang="en-US" sz="2400" b="1" dirty="0">
                <a:solidFill>
                  <a:srgbClr val="EBCB38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35A618C-B9D3-46CD-B8DC-CCC265B87CEA}"/>
              </a:ext>
            </a:extLst>
          </p:cNvPr>
          <p:cNvGrpSpPr/>
          <p:nvPr/>
        </p:nvGrpSpPr>
        <p:grpSpPr>
          <a:xfrm>
            <a:off x="8174151" y="1252025"/>
            <a:ext cx="1841495" cy="461665"/>
            <a:chOff x="1692576" y="3294984"/>
            <a:chExt cx="1841495" cy="461665"/>
          </a:xfrm>
        </p:grpSpPr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B1EE5745-7A9A-4755-AAE0-A3406694C684}"/>
                </a:ext>
              </a:extLst>
            </p:cNvPr>
            <p:cNvSpPr/>
            <p:nvPr/>
          </p:nvSpPr>
          <p:spPr>
            <a:xfrm>
              <a:off x="2091047" y="3294984"/>
              <a:ext cx="14430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Investors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B1DB348B-35B1-4C69-8901-4BCC0EC60D81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02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xmlns="" id="{68838D3D-C2BF-47E9-B0C4-2C9B875EC25C}"/>
              </a:ext>
            </a:extLst>
          </p:cNvPr>
          <p:cNvGrpSpPr/>
          <p:nvPr/>
        </p:nvGrpSpPr>
        <p:grpSpPr>
          <a:xfrm flipV="1">
            <a:off x="1455841" y="5792310"/>
            <a:ext cx="3592186" cy="365285"/>
            <a:chOff x="1559497" y="3776773"/>
            <a:chExt cx="3224567" cy="522641"/>
          </a:xfrm>
        </p:grpSpPr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0B7D7EBA-B310-40F5-95DF-E8C6FA1B3E77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077473FC-1588-4FAE-AEEE-6C8A9C8314FF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xmlns="" id="{5AA78D4F-1D37-4729-9A91-79168F0C0297}"/>
              </a:ext>
            </a:extLst>
          </p:cNvPr>
          <p:cNvGrpSpPr/>
          <p:nvPr/>
        </p:nvGrpSpPr>
        <p:grpSpPr>
          <a:xfrm>
            <a:off x="1472771" y="2884926"/>
            <a:ext cx="3123588" cy="522641"/>
            <a:chOff x="1559497" y="3776773"/>
            <a:chExt cx="3224567" cy="522641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4686467B-8334-467E-8C02-EC0BC7E87734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xmlns="" id="{28C5A5AC-9FE0-46D4-8553-58FE05D4636C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9CF70BA7-8349-470F-8AB0-136E468C1E24}"/>
              </a:ext>
            </a:extLst>
          </p:cNvPr>
          <p:cNvGrpSpPr/>
          <p:nvPr/>
        </p:nvGrpSpPr>
        <p:grpSpPr>
          <a:xfrm>
            <a:off x="1670272" y="2405541"/>
            <a:ext cx="2086755" cy="461665"/>
            <a:chOff x="1692576" y="3294984"/>
            <a:chExt cx="2086756" cy="46166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1B57CF30-B300-4391-A9BB-961F0F166CF9}"/>
                </a:ext>
              </a:extLst>
            </p:cNvPr>
            <p:cNvSpPr/>
            <p:nvPr/>
          </p:nvSpPr>
          <p:spPr>
            <a:xfrm>
              <a:off x="2091048" y="3294984"/>
              <a:ext cx="16882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Corporates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87C53291-115B-40CB-BB99-D4547A97A1B9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03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39B9ACAA-C519-4020-AB37-B61590138918}"/>
              </a:ext>
            </a:extLst>
          </p:cNvPr>
          <p:cNvGrpSpPr/>
          <p:nvPr/>
        </p:nvGrpSpPr>
        <p:grpSpPr>
          <a:xfrm>
            <a:off x="1747059" y="5689670"/>
            <a:ext cx="2327204" cy="830997"/>
            <a:chOff x="1692576" y="3294984"/>
            <a:chExt cx="2327204" cy="830997"/>
          </a:xfrm>
        </p:grpSpPr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AC8D3795-C157-44CB-AF6A-807D6A7453A7}"/>
                </a:ext>
              </a:extLst>
            </p:cNvPr>
            <p:cNvSpPr/>
            <p:nvPr/>
          </p:nvSpPr>
          <p:spPr>
            <a:xfrm>
              <a:off x="2091047" y="3294984"/>
              <a:ext cx="192873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Transactions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xmlns="" id="{95D46108-98C5-42FF-B5EE-4210C10BC0C5}"/>
                </a:ext>
              </a:extLst>
            </p:cNvPr>
            <p:cNvSpPr txBox="1"/>
            <p:nvPr/>
          </p:nvSpPr>
          <p:spPr>
            <a:xfrm>
              <a:off x="1692576" y="3294984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07</a:t>
              </a:r>
              <a:r>
                <a:rPr lang="en-US" sz="2400" b="1" dirty="0">
                  <a:solidFill>
                    <a:srgbClr val="A2B969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	</a:t>
              </a:r>
            </a:p>
            <a:p>
              <a:endParaRPr lang="en-US" sz="2400" b="1" dirty="0">
                <a:solidFill>
                  <a:srgbClr val="A2B969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6D688D-D69F-4358-ACBD-199E24EC62D2}"/>
              </a:ext>
            </a:extLst>
          </p:cNvPr>
          <p:cNvGrpSpPr/>
          <p:nvPr/>
        </p:nvGrpSpPr>
        <p:grpSpPr>
          <a:xfrm flipH="1">
            <a:off x="7228258" y="2984828"/>
            <a:ext cx="4119011" cy="522641"/>
            <a:chOff x="1559497" y="3776773"/>
            <a:chExt cx="3224567" cy="522641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BBA3FD24-542D-4DE8-B539-0C0E395617B3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xmlns="" id="{38F0D62D-4C61-4DC3-B952-16DAA2AAF75A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xmlns="" id="{4760D4FC-88D6-4807-ABC4-634D3A10E3EB}"/>
              </a:ext>
            </a:extLst>
          </p:cNvPr>
          <p:cNvGrpSpPr/>
          <p:nvPr/>
        </p:nvGrpSpPr>
        <p:grpSpPr>
          <a:xfrm flipH="1" flipV="1">
            <a:off x="6819379" y="5295925"/>
            <a:ext cx="3494538" cy="579855"/>
            <a:chOff x="1559497" y="3776773"/>
            <a:chExt cx="3224567" cy="522641"/>
          </a:xfrm>
        </p:grpSpPr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xmlns="" id="{A92A5F3D-D830-4A65-8D80-03E7309A28FB}"/>
                </a:ext>
              </a:extLst>
            </p:cNvPr>
            <p:cNvCxnSpPr/>
            <p:nvPr/>
          </p:nvCxnSpPr>
          <p:spPr>
            <a:xfrm flipH="1" flipV="1">
              <a:off x="4033398" y="3776775"/>
              <a:ext cx="750666" cy="52263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xmlns="" id="{19E00728-8141-42D3-A9BA-B3867B16AD4A}"/>
                </a:ext>
              </a:extLst>
            </p:cNvPr>
            <p:cNvCxnSpPr/>
            <p:nvPr/>
          </p:nvCxnSpPr>
          <p:spPr>
            <a:xfrm flipH="1">
              <a:off x="1559497" y="3776773"/>
              <a:ext cx="24739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xmlns="" id="{2EE63631-AF11-4BD8-A974-152ADFF8415B}"/>
              </a:ext>
            </a:extLst>
          </p:cNvPr>
          <p:cNvGrpSpPr/>
          <p:nvPr/>
        </p:nvGrpSpPr>
        <p:grpSpPr>
          <a:xfrm>
            <a:off x="8157459" y="2516032"/>
            <a:ext cx="3542280" cy="830997"/>
            <a:chOff x="1692576" y="3294984"/>
            <a:chExt cx="3542280" cy="830997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6DF049EA-623F-4251-A11C-E5AD82563867}"/>
                </a:ext>
              </a:extLst>
            </p:cNvPr>
            <p:cNvSpPr/>
            <p:nvPr/>
          </p:nvSpPr>
          <p:spPr>
            <a:xfrm>
              <a:off x="2091047" y="3294984"/>
              <a:ext cx="31438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Academies (Research)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DB692C90-4A97-4EE4-BE09-5B69E90D5ECC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04</a:t>
              </a:r>
            </a:p>
            <a:p>
              <a:endParaRPr lang="en-US" sz="2400" b="1" dirty="0">
                <a:solidFill>
                  <a:srgbClr val="0D95BC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xmlns="" id="{2D3C053A-2ED8-42F9-83E3-A281FF1584FF}"/>
              </a:ext>
            </a:extLst>
          </p:cNvPr>
          <p:cNvGrpSpPr/>
          <p:nvPr/>
        </p:nvGrpSpPr>
        <p:grpSpPr>
          <a:xfrm>
            <a:off x="8126810" y="5423765"/>
            <a:ext cx="2182934" cy="461665"/>
            <a:chOff x="1692576" y="3294984"/>
            <a:chExt cx="2182934" cy="461665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06045AEB-E94D-47D2-BDEF-91BC1B6AB7FF}"/>
                </a:ext>
              </a:extLst>
            </p:cNvPr>
            <p:cNvSpPr/>
            <p:nvPr/>
          </p:nvSpPr>
          <p:spPr>
            <a:xfrm>
              <a:off x="2091047" y="3294984"/>
              <a:ext cx="17844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Motivations</a:t>
              </a:r>
              <a:endParaRPr lang="en-US" sz="2400" dirty="0">
                <a:solidFill>
                  <a:schemeClr val="bg1"/>
                </a:solidFill>
                <a:latin typeface="Assistant" panose="00000500000000000000" pitchFamily="50" charset="-79"/>
                <a:cs typeface="Assistant" panose="00000500000000000000" pitchFamily="50" charset="-79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xmlns="" id="{CA24BC7C-2459-4220-BE38-06D37054BF51}"/>
                </a:ext>
              </a:extLst>
            </p:cNvPr>
            <p:cNvSpPr txBox="1"/>
            <p:nvPr/>
          </p:nvSpPr>
          <p:spPr>
            <a:xfrm>
              <a:off x="1692576" y="3294984"/>
              <a:ext cx="50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ssistant" panose="00000500000000000000" pitchFamily="50" charset="-79"/>
                  <a:cs typeface="Assistant" panose="00000500000000000000" pitchFamily="50" charset="-79"/>
                </a:rPr>
                <a:t>08</a:t>
              </a: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xmlns="" id="{1EB25FDD-128C-440B-8AB5-314F68C44A05}"/>
              </a:ext>
            </a:extLst>
          </p:cNvPr>
          <p:cNvGrpSpPr/>
          <p:nvPr/>
        </p:nvGrpSpPr>
        <p:grpSpPr>
          <a:xfrm>
            <a:off x="3928069" y="2459134"/>
            <a:ext cx="3479682" cy="3698464"/>
            <a:chOff x="2451100" y="1263561"/>
            <a:chExt cx="4241801" cy="4508501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xmlns="" id="{340C4068-C58B-4479-A3FF-C236E639810A}"/>
                </a:ext>
              </a:extLst>
            </p:cNvPr>
            <p:cNvGrpSpPr/>
            <p:nvPr/>
          </p:nvGrpSpPr>
          <p:grpSpPr>
            <a:xfrm>
              <a:off x="5219700" y="3228886"/>
              <a:ext cx="1366838" cy="1865313"/>
              <a:chOff x="5219700" y="3228886"/>
              <a:chExt cx="1366838" cy="1865313"/>
            </a:xfrm>
          </p:grpSpPr>
          <p:sp>
            <p:nvSpPr>
              <p:cNvPr id="262" name="Freeform 63">
                <a:extLst>
                  <a:ext uri="{FF2B5EF4-FFF2-40B4-BE49-F238E27FC236}">
                    <a16:creationId xmlns:a16="http://schemas.microsoft.com/office/drawing/2014/main" xmlns="" id="{1ED197E6-151E-4C64-B133-1DA495227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3228886"/>
                <a:ext cx="1366838" cy="1865313"/>
              </a:xfrm>
              <a:custGeom>
                <a:avLst/>
                <a:gdLst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572829 w 1366838"/>
                  <a:gd name="connsiteY9" fmla="*/ 639922 h 1865313"/>
                  <a:gd name="connsiteX10" fmla="*/ 471462 w 1366838"/>
                  <a:gd name="connsiteY10" fmla="*/ 696595 h 1865313"/>
                  <a:gd name="connsiteX11" fmla="*/ 420136 w 1366838"/>
                  <a:gd name="connsiteY11" fmla="*/ 1865313 h 1865313"/>
                  <a:gd name="connsiteX12" fmla="*/ 333888 w 1366838"/>
                  <a:gd name="connsiteY12" fmla="*/ 1824020 h 1865313"/>
                  <a:gd name="connsiteX13" fmla="*/ 189745 w 1366838"/>
                  <a:gd name="connsiteY13" fmla="*/ 856407 h 1865313"/>
                  <a:gd name="connsiteX14" fmla="*/ 38464 w 1366838"/>
                  <a:gd name="connsiteY14" fmla="*/ 776202 h 1865313"/>
                  <a:gd name="connsiteX15" fmla="*/ 0 w 1366838"/>
                  <a:gd name="connsiteY15" fmla="*/ 570728 h 1865313"/>
                  <a:gd name="connsiteX16" fmla="*/ 137798 w 1366838"/>
                  <a:gd name="connsiteY16" fmla="*/ 522288 h 1865313"/>
                  <a:gd name="connsiteX17" fmla="*/ 352969 w 1366838"/>
                  <a:gd name="connsiteY17" fmla="*/ 634300 h 1865313"/>
                  <a:gd name="connsiteX18" fmla="*/ 252413 w 1366838"/>
                  <a:gd name="connsiteY18" fmla="*/ 295588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471462 w 1366838"/>
                  <a:gd name="connsiteY9" fmla="*/ 696595 h 1865313"/>
                  <a:gd name="connsiteX10" fmla="*/ 420136 w 1366838"/>
                  <a:gd name="connsiteY10" fmla="*/ 1865313 h 1865313"/>
                  <a:gd name="connsiteX11" fmla="*/ 333888 w 1366838"/>
                  <a:gd name="connsiteY11" fmla="*/ 1824020 h 1865313"/>
                  <a:gd name="connsiteX12" fmla="*/ 189745 w 1366838"/>
                  <a:gd name="connsiteY12" fmla="*/ 856407 h 1865313"/>
                  <a:gd name="connsiteX13" fmla="*/ 38464 w 1366838"/>
                  <a:gd name="connsiteY13" fmla="*/ 776202 h 1865313"/>
                  <a:gd name="connsiteX14" fmla="*/ 0 w 1366838"/>
                  <a:gd name="connsiteY14" fmla="*/ 570728 h 1865313"/>
                  <a:gd name="connsiteX15" fmla="*/ 137798 w 1366838"/>
                  <a:gd name="connsiteY15" fmla="*/ 522288 h 1865313"/>
                  <a:gd name="connsiteX16" fmla="*/ 352969 w 1366838"/>
                  <a:gd name="connsiteY16" fmla="*/ 634300 h 1865313"/>
                  <a:gd name="connsiteX17" fmla="*/ 252413 w 1366838"/>
                  <a:gd name="connsiteY17" fmla="*/ 295588 h 1865313"/>
                  <a:gd name="connsiteX18" fmla="*/ 1007071 w 1366838"/>
                  <a:gd name="connsiteY18" fmla="*/ 0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72019 w 1366838"/>
                  <a:gd name="connsiteY8" fmla="*/ 696377 h 1865313"/>
                  <a:gd name="connsiteX9" fmla="*/ 420136 w 1366838"/>
                  <a:gd name="connsiteY9" fmla="*/ 1865313 h 1865313"/>
                  <a:gd name="connsiteX10" fmla="*/ 333888 w 1366838"/>
                  <a:gd name="connsiteY10" fmla="*/ 1824020 h 1865313"/>
                  <a:gd name="connsiteX11" fmla="*/ 189745 w 1366838"/>
                  <a:gd name="connsiteY11" fmla="*/ 856407 h 1865313"/>
                  <a:gd name="connsiteX12" fmla="*/ 38464 w 1366838"/>
                  <a:gd name="connsiteY12" fmla="*/ 776202 h 1865313"/>
                  <a:gd name="connsiteX13" fmla="*/ 0 w 1366838"/>
                  <a:gd name="connsiteY13" fmla="*/ 570728 h 1865313"/>
                  <a:gd name="connsiteX14" fmla="*/ 137798 w 1366838"/>
                  <a:gd name="connsiteY14" fmla="*/ 522288 h 1865313"/>
                  <a:gd name="connsiteX15" fmla="*/ 352969 w 1366838"/>
                  <a:gd name="connsiteY15" fmla="*/ 634300 h 1865313"/>
                  <a:gd name="connsiteX16" fmla="*/ 252413 w 1366838"/>
                  <a:gd name="connsiteY16" fmla="*/ 295588 h 1865313"/>
                  <a:gd name="connsiteX17" fmla="*/ 1007071 w 1366838"/>
                  <a:gd name="connsiteY17" fmla="*/ 0 h 1865313"/>
                  <a:gd name="connsiteX0" fmla="*/ 1007071 w 1366838"/>
                  <a:gd name="connsiteY0" fmla="*/ 0 h 1865313"/>
                  <a:gd name="connsiteX1" fmla="*/ 1366170 w 1366838"/>
                  <a:gd name="connsiteY1" fmla="*/ 195637 h 1865313"/>
                  <a:gd name="connsiteX2" fmla="*/ 1366838 w 1366838"/>
                  <a:gd name="connsiteY2" fmla="*/ 195263 h 1865313"/>
                  <a:gd name="connsiteX3" fmla="*/ 1366785 w 1366838"/>
                  <a:gd name="connsiteY3" fmla="*/ 195972 h 1865313"/>
                  <a:gd name="connsiteX4" fmla="*/ 1366838 w 1366838"/>
                  <a:gd name="connsiteY4" fmla="*/ 196001 h 1865313"/>
                  <a:gd name="connsiteX5" fmla="*/ 1366781 w 1366838"/>
                  <a:gd name="connsiteY5" fmla="*/ 196033 h 1865313"/>
                  <a:gd name="connsiteX6" fmla="*/ 1283401 w 1366838"/>
                  <a:gd name="connsiteY6" fmla="*/ 1319545 h 1865313"/>
                  <a:gd name="connsiteX7" fmla="*/ 420688 w 1366838"/>
                  <a:gd name="connsiteY7" fmla="*/ 1865313 h 1865313"/>
                  <a:gd name="connsiteX8" fmla="*/ 420136 w 1366838"/>
                  <a:gd name="connsiteY8" fmla="*/ 1865313 h 1865313"/>
                  <a:gd name="connsiteX9" fmla="*/ 333888 w 1366838"/>
                  <a:gd name="connsiteY9" fmla="*/ 1824020 h 1865313"/>
                  <a:gd name="connsiteX10" fmla="*/ 189745 w 1366838"/>
                  <a:gd name="connsiteY10" fmla="*/ 856407 h 1865313"/>
                  <a:gd name="connsiteX11" fmla="*/ 38464 w 1366838"/>
                  <a:gd name="connsiteY11" fmla="*/ 776202 h 1865313"/>
                  <a:gd name="connsiteX12" fmla="*/ 0 w 1366838"/>
                  <a:gd name="connsiteY12" fmla="*/ 570728 h 1865313"/>
                  <a:gd name="connsiteX13" fmla="*/ 137798 w 1366838"/>
                  <a:gd name="connsiteY13" fmla="*/ 522288 h 1865313"/>
                  <a:gd name="connsiteX14" fmla="*/ 352969 w 1366838"/>
                  <a:gd name="connsiteY14" fmla="*/ 634300 h 1865313"/>
                  <a:gd name="connsiteX15" fmla="*/ 252413 w 1366838"/>
                  <a:gd name="connsiteY15" fmla="*/ 295588 h 1865313"/>
                  <a:gd name="connsiteX16" fmla="*/ 1007071 w 1366838"/>
                  <a:gd name="connsiteY16" fmla="*/ 0 h 186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6838" h="1865313">
                    <a:moveTo>
                      <a:pt x="1007071" y="0"/>
                    </a:moveTo>
                    <a:lnTo>
                      <a:pt x="1366170" y="195637"/>
                    </a:lnTo>
                    <a:lnTo>
                      <a:pt x="1366838" y="195263"/>
                    </a:lnTo>
                    <a:cubicBezTo>
                      <a:pt x="1366820" y="195499"/>
                      <a:pt x="1366803" y="195736"/>
                      <a:pt x="1366785" y="195972"/>
                    </a:cubicBezTo>
                    <a:lnTo>
                      <a:pt x="1366838" y="196001"/>
                    </a:lnTo>
                    <a:cubicBezTo>
                      <a:pt x="1366819" y="196012"/>
                      <a:pt x="1366800" y="196022"/>
                      <a:pt x="1366781" y="196033"/>
                    </a:cubicBezTo>
                    <a:lnTo>
                      <a:pt x="1283401" y="1319545"/>
                    </a:lnTo>
                    <a:lnTo>
                      <a:pt x="420688" y="1865313"/>
                    </a:lnTo>
                    <a:lnTo>
                      <a:pt x="420136" y="1865313"/>
                    </a:lnTo>
                    <a:lnTo>
                      <a:pt x="333888" y="1824020"/>
                    </a:lnTo>
                    <a:lnTo>
                      <a:pt x="189745" y="856407"/>
                    </a:lnTo>
                    <a:lnTo>
                      <a:pt x="38464" y="776202"/>
                    </a:lnTo>
                    <a:lnTo>
                      <a:pt x="0" y="570728"/>
                    </a:lnTo>
                    <a:lnTo>
                      <a:pt x="137798" y="522288"/>
                    </a:lnTo>
                    <a:lnTo>
                      <a:pt x="352969" y="634300"/>
                    </a:lnTo>
                    <a:lnTo>
                      <a:pt x="252413" y="295588"/>
                    </a:lnTo>
                    <a:lnTo>
                      <a:pt x="1007071" y="0"/>
                    </a:lnTo>
                    <a:close/>
                  </a:path>
                </a:pathLst>
              </a:custGeom>
              <a:solidFill>
                <a:srgbClr val="EBCB3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3" name="Freeform 64">
                <a:extLst>
                  <a:ext uri="{FF2B5EF4-FFF2-40B4-BE49-F238E27FC236}">
                    <a16:creationId xmlns:a16="http://schemas.microsoft.com/office/drawing/2014/main" xmlns="" id="{05611061-8370-4D0A-8890-972B18CE7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113" y="3228886"/>
                <a:ext cx="1114425" cy="696913"/>
              </a:xfrm>
              <a:custGeom>
                <a:avLst/>
                <a:gdLst>
                  <a:gd name="T0" fmla="*/ 5616 w 5616"/>
                  <a:gd name="T1" fmla="*/ 988 h 3513"/>
                  <a:gd name="T2" fmla="*/ 3803 w 5616"/>
                  <a:gd name="T3" fmla="*/ 0 h 3513"/>
                  <a:gd name="T4" fmla="*/ 0 w 5616"/>
                  <a:gd name="T5" fmla="*/ 1490 h 3513"/>
                  <a:gd name="T6" fmla="*/ 509 w 5616"/>
                  <a:gd name="T7" fmla="*/ 3205 h 3513"/>
                  <a:gd name="T8" fmla="*/ 1101 w 5616"/>
                  <a:gd name="T9" fmla="*/ 3513 h 3513"/>
                  <a:gd name="T10" fmla="*/ 5616 w 5616"/>
                  <a:gd name="T11" fmla="*/ 988 h 3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16" h="3513">
                    <a:moveTo>
                      <a:pt x="5616" y="988"/>
                    </a:moveTo>
                    <a:lnTo>
                      <a:pt x="3803" y="0"/>
                    </a:lnTo>
                    <a:lnTo>
                      <a:pt x="0" y="1490"/>
                    </a:lnTo>
                    <a:lnTo>
                      <a:pt x="509" y="3205"/>
                    </a:lnTo>
                    <a:lnTo>
                      <a:pt x="1101" y="3513"/>
                    </a:lnTo>
                    <a:lnTo>
                      <a:pt x="5616" y="988"/>
                    </a:lnTo>
                    <a:close/>
                  </a:path>
                </a:pathLst>
              </a:custGeom>
              <a:solidFill>
                <a:srgbClr val="EBCB3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65">
                <a:extLst>
                  <a:ext uri="{FF2B5EF4-FFF2-40B4-BE49-F238E27FC236}">
                    <a16:creationId xmlns:a16="http://schemas.microsoft.com/office/drawing/2014/main" xmlns="" id="{C6BE7CBE-865B-474A-AA92-379FA35F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3751174"/>
                <a:ext cx="471488" cy="1343025"/>
              </a:xfrm>
              <a:custGeom>
                <a:avLst/>
                <a:gdLst>
                  <a:gd name="T0" fmla="*/ 2378 w 2378"/>
                  <a:gd name="T1" fmla="*/ 875 h 6765"/>
                  <a:gd name="T2" fmla="*/ 695 w 2378"/>
                  <a:gd name="T3" fmla="*/ 0 h 6765"/>
                  <a:gd name="T4" fmla="*/ 0 w 2378"/>
                  <a:gd name="T5" fmla="*/ 244 h 6765"/>
                  <a:gd name="T6" fmla="*/ 194 w 2378"/>
                  <a:gd name="T7" fmla="*/ 1279 h 6765"/>
                  <a:gd name="T8" fmla="*/ 957 w 2378"/>
                  <a:gd name="T9" fmla="*/ 1683 h 6765"/>
                  <a:gd name="T10" fmla="*/ 1684 w 2378"/>
                  <a:gd name="T11" fmla="*/ 6557 h 6765"/>
                  <a:gd name="T12" fmla="*/ 2119 w 2378"/>
                  <a:gd name="T13" fmla="*/ 6765 h 6765"/>
                  <a:gd name="T14" fmla="*/ 2378 w 2378"/>
                  <a:gd name="T15" fmla="*/ 875 h 6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78" h="6765">
                    <a:moveTo>
                      <a:pt x="2378" y="875"/>
                    </a:moveTo>
                    <a:lnTo>
                      <a:pt x="695" y="0"/>
                    </a:lnTo>
                    <a:lnTo>
                      <a:pt x="0" y="244"/>
                    </a:lnTo>
                    <a:lnTo>
                      <a:pt x="194" y="1279"/>
                    </a:lnTo>
                    <a:lnTo>
                      <a:pt x="957" y="1683"/>
                    </a:lnTo>
                    <a:lnTo>
                      <a:pt x="1684" y="6557"/>
                    </a:lnTo>
                    <a:lnTo>
                      <a:pt x="2119" y="6765"/>
                    </a:lnTo>
                    <a:lnTo>
                      <a:pt x="2378" y="875"/>
                    </a:lnTo>
                    <a:close/>
                  </a:path>
                </a:pathLst>
              </a:custGeom>
              <a:solidFill>
                <a:srgbClr val="B294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66">
                <a:extLst>
                  <a:ext uri="{FF2B5EF4-FFF2-40B4-BE49-F238E27FC236}">
                    <a16:creationId xmlns:a16="http://schemas.microsoft.com/office/drawing/2014/main" xmlns="" id="{3B1D9543-93E1-4DD7-ACB7-8C969586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0388" y="3424149"/>
                <a:ext cx="946150" cy="1670050"/>
              </a:xfrm>
              <a:custGeom>
                <a:avLst/>
                <a:gdLst>
                  <a:gd name="T0" fmla="*/ 0 w 4774"/>
                  <a:gd name="T1" fmla="*/ 8415 h 8415"/>
                  <a:gd name="T2" fmla="*/ 259 w 4774"/>
                  <a:gd name="T3" fmla="*/ 2525 h 8415"/>
                  <a:gd name="T4" fmla="*/ 4774 w 4774"/>
                  <a:gd name="T5" fmla="*/ 0 h 8415"/>
                  <a:gd name="T6" fmla="*/ 4353 w 4774"/>
                  <a:gd name="T7" fmla="*/ 5665 h 8415"/>
                  <a:gd name="T8" fmla="*/ 0 w 4774"/>
                  <a:gd name="T9" fmla="*/ 8415 h 8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4" h="8415">
                    <a:moveTo>
                      <a:pt x="0" y="8415"/>
                    </a:moveTo>
                    <a:lnTo>
                      <a:pt x="259" y="2525"/>
                    </a:lnTo>
                    <a:lnTo>
                      <a:pt x="4774" y="0"/>
                    </a:lnTo>
                    <a:lnTo>
                      <a:pt x="4353" y="5665"/>
                    </a:lnTo>
                    <a:lnTo>
                      <a:pt x="0" y="8415"/>
                    </a:lnTo>
                    <a:close/>
                  </a:path>
                </a:pathLst>
              </a:custGeom>
              <a:solidFill>
                <a:srgbClr val="EFDA7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xmlns="" id="{8F23276B-8B11-4BC9-BA5E-2363F632977E}"/>
                </a:ext>
              </a:extLst>
            </p:cNvPr>
            <p:cNvGrpSpPr/>
            <p:nvPr/>
          </p:nvGrpSpPr>
          <p:grpSpPr>
            <a:xfrm>
              <a:off x="2560638" y="3238411"/>
              <a:ext cx="1255713" cy="1855788"/>
              <a:chOff x="2560638" y="3238411"/>
              <a:chExt cx="1255713" cy="1855788"/>
            </a:xfrm>
          </p:grpSpPr>
          <p:sp>
            <p:nvSpPr>
              <p:cNvPr id="258" name="Freeform 59">
                <a:extLst>
                  <a:ext uri="{FF2B5EF4-FFF2-40B4-BE49-F238E27FC236}">
                    <a16:creationId xmlns:a16="http://schemas.microsoft.com/office/drawing/2014/main" xmlns="" id="{E4535BF0-EE9D-4093-BEEA-A69DAEA05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638" y="3238411"/>
                <a:ext cx="1255713" cy="1855788"/>
              </a:xfrm>
              <a:custGeom>
                <a:avLst/>
                <a:gdLst>
                  <a:gd name="connsiteX0" fmla="*/ 1184951 w 1255713"/>
                  <a:gd name="connsiteY0" fmla="*/ 533400 h 1855788"/>
                  <a:gd name="connsiteX1" fmla="*/ 1255713 w 1255713"/>
                  <a:gd name="connsiteY1" fmla="*/ 1689201 h 1855788"/>
                  <a:gd name="connsiteX2" fmla="*/ 937285 w 1255713"/>
                  <a:gd name="connsiteY2" fmla="*/ 1855788 h 1855788"/>
                  <a:gd name="connsiteX3" fmla="*/ 898525 w 1255713"/>
                  <a:gd name="connsiteY3" fmla="*/ 694237 h 1855788"/>
                  <a:gd name="connsiteX4" fmla="*/ 346602 w 1255713"/>
                  <a:gd name="connsiteY4" fmla="*/ 0 h 1855788"/>
                  <a:gd name="connsiteX5" fmla="*/ 889223 w 1255713"/>
                  <a:gd name="connsiteY5" fmla="*/ 562013 h 1855788"/>
                  <a:gd name="connsiteX6" fmla="*/ 1011238 w 1255713"/>
                  <a:gd name="connsiteY6" fmla="*/ 504086 h 1855788"/>
                  <a:gd name="connsiteX7" fmla="*/ 1011238 w 1255713"/>
                  <a:gd name="connsiteY7" fmla="*/ 630455 h 1855788"/>
                  <a:gd name="connsiteX8" fmla="*/ 898746 w 1255713"/>
                  <a:gd name="connsiteY8" fmla="*/ 693738 h 1855788"/>
                  <a:gd name="connsiteX9" fmla="*/ 756445 w 1255713"/>
                  <a:gd name="connsiteY9" fmla="*/ 613391 h 1855788"/>
                  <a:gd name="connsiteX10" fmla="*/ 897971 w 1255713"/>
                  <a:gd name="connsiteY10" fmla="*/ 693402 h 1855788"/>
                  <a:gd name="connsiteX11" fmla="*/ 936625 w 1255713"/>
                  <a:gd name="connsiteY11" fmla="*/ 1855788 h 1855788"/>
                  <a:gd name="connsiteX12" fmla="*/ 77110 w 1255713"/>
                  <a:gd name="connsiteY12" fmla="*/ 1316173 h 1855788"/>
                  <a:gd name="connsiteX13" fmla="*/ 38 w 1255713"/>
                  <a:gd name="connsiteY13" fmla="*/ 186301 h 1855788"/>
                  <a:gd name="connsiteX14" fmla="*/ 0 w 1255713"/>
                  <a:gd name="connsiteY14" fmla="*/ 186279 h 1855788"/>
                  <a:gd name="connsiteX15" fmla="*/ 36 w 1255713"/>
                  <a:gd name="connsiteY15" fmla="*/ 186260 h 1855788"/>
                  <a:gd name="connsiteX16" fmla="*/ 0 w 1255713"/>
                  <a:gd name="connsiteY16" fmla="*/ 185738 h 1855788"/>
                  <a:gd name="connsiteX17" fmla="*/ 491 w 1255713"/>
                  <a:gd name="connsiteY17" fmla="*/ 186015 h 185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55713" h="1855788">
                    <a:moveTo>
                      <a:pt x="1184951" y="533400"/>
                    </a:moveTo>
                    <a:lnTo>
                      <a:pt x="1255713" y="1689201"/>
                    </a:lnTo>
                    <a:lnTo>
                      <a:pt x="937285" y="1855788"/>
                    </a:lnTo>
                    <a:lnTo>
                      <a:pt x="898525" y="694237"/>
                    </a:lnTo>
                    <a:close/>
                    <a:moveTo>
                      <a:pt x="346602" y="0"/>
                    </a:moveTo>
                    <a:lnTo>
                      <a:pt x="889223" y="562013"/>
                    </a:lnTo>
                    <a:lnTo>
                      <a:pt x="1011238" y="504086"/>
                    </a:lnTo>
                    <a:lnTo>
                      <a:pt x="1011238" y="630455"/>
                    </a:lnTo>
                    <a:lnTo>
                      <a:pt x="898746" y="693738"/>
                    </a:lnTo>
                    <a:lnTo>
                      <a:pt x="756445" y="613391"/>
                    </a:lnTo>
                    <a:lnTo>
                      <a:pt x="897971" y="693402"/>
                    </a:lnTo>
                    <a:lnTo>
                      <a:pt x="936625" y="1855788"/>
                    </a:lnTo>
                    <a:lnTo>
                      <a:pt x="77110" y="1316173"/>
                    </a:lnTo>
                    <a:lnTo>
                      <a:pt x="38" y="186301"/>
                    </a:lnTo>
                    <a:lnTo>
                      <a:pt x="0" y="186279"/>
                    </a:lnTo>
                    <a:lnTo>
                      <a:pt x="36" y="186260"/>
                    </a:lnTo>
                    <a:lnTo>
                      <a:pt x="0" y="185738"/>
                    </a:lnTo>
                    <a:lnTo>
                      <a:pt x="491" y="186015"/>
                    </a:lnTo>
                    <a:close/>
                  </a:path>
                </a:pathLst>
              </a:custGeom>
              <a:solidFill>
                <a:srgbClr val="F36F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60">
                <a:extLst>
                  <a:ext uri="{FF2B5EF4-FFF2-40B4-BE49-F238E27FC236}">
                    <a16:creationId xmlns:a16="http://schemas.microsoft.com/office/drawing/2014/main" xmlns="" id="{E78CC52E-B4A3-4C62-84A9-C25B018BC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163" y="3771811"/>
                <a:ext cx="357188" cy="1322388"/>
              </a:xfrm>
              <a:custGeom>
                <a:avLst/>
                <a:gdLst>
                  <a:gd name="T0" fmla="*/ 195 w 1797"/>
                  <a:gd name="T1" fmla="*/ 6668 h 6668"/>
                  <a:gd name="T2" fmla="*/ 1797 w 1797"/>
                  <a:gd name="T3" fmla="*/ 5828 h 6668"/>
                  <a:gd name="T4" fmla="*/ 1441 w 1797"/>
                  <a:gd name="T5" fmla="*/ 0 h 6668"/>
                  <a:gd name="T6" fmla="*/ 0 w 1797"/>
                  <a:gd name="T7" fmla="*/ 811 h 6668"/>
                  <a:gd name="T8" fmla="*/ 195 w 1797"/>
                  <a:gd name="T9" fmla="*/ 6668 h 6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7" h="6668">
                    <a:moveTo>
                      <a:pt x="195" y="6668"/>
                    </a:moveTo>
                    <a:lnTo>
                      <a:pt x="1797" y="5828"/>
                    </a:lnTo>
                    <a:lnTo>
                      <a:pt x="1441" y="0"/>
                    </a:lnTo>
                    <a:lnTo>
                      <a:pt x="0" y="811"/>
                    </a:lnTo>
                    <a:lnTo>
                      <a:pt x="195" y="6668"/>
                    </a:lnTo>
                    <a:close/>
                  </a:path>
                </a:pathLst>
              </a:custGeom>
              <a:solidFill>
                <a:srgbClr val="CF5A0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61">
                <a:extLst>
                  <a:ext uri="{FF2B5EF4-FFF2-40B4-BE49-F238E27FC236}">
                    <a16:creationId xmlns:a16="http://schemas.microsoft.com/office/drawing/2014/main" xmlns="" id="{6D46585C-574D-401C-B171-3DCB73B78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638" y="3238411"/>
                <a:ext cx="1011238" cy="693738"/>
              </a:xfrm>
              <a:custGeom>
                <a:avLst/>
                <a:gdLst>
                  <a:gd name="T0" fmla="*/ 0 w 5097"/>
                  <a:gd name="T1" fmla="*/ 939 h 3497"/>
                  <a:gd name="T2" fmla="*/ 1747 w 5097"/>
                  <a:gd name="T3" fmla="*/ 0 h 3497"/>
                  <a:gd name="T4" fmla="*/ 4482 w 5097"/>
                  <a:gd name="T5" fmla="*/ 2833 h 3497"/>
                  <a:gd name="T6" fmla="*/ 5097 w 5097"/>
                  <a:gd name="T7" fmla="*/ 2541 h 3497"/>
                  <a:gd name="T8" fmla="*/ 5097 w 5097"/>
                  <a:gd name="T9" fmla="*/ 3178 h 3497"/>
                  <a:gd name="T10" fmla="*/ 4530 w 5097"/>
                  <a:gd name="T11" fmla="*/ 3497 h 3497"/>
                  <a:gd name="T12" fmla="*/ 0 w 5097"/>
                  <a:gd name="T13" fmla="*/ 939 h 3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97" h="3497">
                    <a:moveTo>
                      <a:pt x="0" y="939"/>
                    </a:moveTo>
                    <a:lnTo>
                      <a:pt x="1747" y="0"/>
                    </a:lnTo>
                    <a:lnTo>
                      <a:pt x="4482" y="2833"/>
                    </a:lnTo>
                    <a:lnTo>
                      <a:pt x="5097" y="2541"/>
                    </a:lnTo>
                    <a:lnTo>
                      <a:pt x="5097" y="3178"/>
                    </a:lnTo>
                    <a:lnTo>
                      <a:pt x="4530" y="3497"/>
                    </a:lnTo>
                    <a:lnTo>
                      <a:pt x="0" y="939"/>
                    </a:lnTo>
                    <a:close/>
                  </a:path>
                </a:pathLst>
              </a:custGeom>
              <a:solidFill>
                <a:srgbClr val="F2893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62">
                <a:extLst>
                  <a:ext uri="{FF2B5EF4-FFF2-40B4-BE49-F238E27FC236}">
                    <a16:creationId xmlns:a16="http://schemas.microsoft.com/office/drawing/2014/main" xmlns="" id="{CFBA341E-994D-4E4F-AB35-6F975AC6F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638" y="3424149"/>
                <a:ext cx="936625" cy="1670050"/>
              </a:xfrm>
              <a:custGeom>
                <a:avLst/>
                <a:gdLst>
                  <a:gd name="T0" fmla="*/ 389 w 4725"/>
                  <a:gd name="T1" fmla="*/ 5696 h 8415"/>
                  <a:gd name="T2" fmla="*/ 4725 w 4725"/>
                  <a:gd name="T3" fmla="*/ 8415 h 8415"/>
                  <a:gd name="T4" fmla="*/ 4530 w 4725"/>
                  <a:gd name="T5" fmla="*/ 2558 h 8415"/>
                  <a:gd name="T6" fmla="*/ 0 w 4725"/>
                  <a:gd name="T7" fmla="*/ 0 h 8415"/>
                  <a:gd name="T8" fmla="*/ 389 w 4725"/>
                  <a:gd name="T9" fmla="*/ 5696 h 8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25" h="8415">
                    <a:moveTo>
                      <a:pt x="389" y="5696"/>
                    </a:moveTo>
                    <a:lnTo>
                      <a:pt x="4725" y="8415"/>
                    </a:lnTo>
                    <a:lnTo>
                      <a:pt x="4530" y="2558"/>
                    </a:lnTo>
                    <a:lnTo>
                      <a:pt x="0" y="0"/>
                    </a:lnTo>
                    <a:lnTo>
                      <a:pt x="389" y="5696"/>
                    </a:lnTo>
                    <a:close/>
                  </a:path>
                </a:pathLst>
              </a:custGeom>
              <a:solidFill>
                <a:srgbClr val="F36F1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2" name="Freeform 33">
              <a:extLst>
                <a:ext uri="{FF2B5EF4-FFF2-40B4-BE49-F238E27FC236}">
                  <a16:creationId xmlns:a16="http://schemas.microsoft.com/office/drawing/2014/main" xmlns="" id="{E42B688B-55A9-40DA-AC06-431A8559D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4" y="3838486"/>
              <a:ext cx="2044701" cy="1933576"/>
            </a:xfrm>
            <a:custGeom>
              <a:avLst/>
              <a:gdLst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1023937 w 2044701"/>
                <a:gd name="connsiteY9" fmla="*/ 719138 h 1933576"/>
                <a:gd name="connsiteX10" fmla="*/ 0 w 2044701"/>
                <a:gd name="connsiteY10" fmla="*/ 144423 h 1933576"/>
                <a:gd name="connsiteX0" fmla="*/ 0 w 2044701"/>
                <a:gd name="connsiteY0" fmla="*/ 144463 h 1933576"/>
                <a:gd name="connsiteX1" fmla="*/ 1023938 w 2044701"/>
                <a:gd name="connsiteY1" fmla="*/ 719401 h 1933576"/>
                <a:gd name="connsiteX2" fmla="*/ 2044701 w 2044701"/>
                <a:gd name="connsiteY2" fmla="*/ 144463 h 1933576"/>
                <a:gd name="connsiteX3" fmla="*/ 2002847 w 2044701"/>
                <a:gd name="connsiteY3" fmla="*/ 1316764 h 1933576"/>
                <a:gd name="connsiteX4" fmla="*/ 1023938 w 2044701"/>
                <a:gd name="connsiteY4" fmla="*/ 1933576 h 1933576"/>
                <a:gd name="connsiteX5" fmla="*/ 48202 w 2044701"/>
                <a:gd name="connsiteY5" fmla="*/ 1316764 h 1933576"/>
                <a:gd name="connsiteX6" fmla="*/ 0 w 2044701"/>
                <a:gd name="connsiteY6" fmla="*/ 144463 h 1933576"/>
                <a:gd name="connsiteX7" fmla="*/ 247157 w 2044701"/>
                <a:gd name="connsiteY7" fmla="*/ 0 h 1933576"/>
                <a:gd name="connsiteX8" fmla="*/ 1909617 w 2044701"/>
                <a:gd name="connsiteY8" fmla="*/ 72212 h 1933576"/>
                <a:gd name="connsiteX9" fmla="*/ 2044700 w 2044701"/>
                <a:gd name="connsiteY9" fmla="*/ 144423 h 1933576"/>
                <a:gd name="connsiteX10" fmla="*/ 0 w 2044701"/>
                <a:gd name="connsiteY10" fmla="*/ 144423 h 1933576"/>
                <a:gd name="connsiteX11" fmla="*/ 247157 w 2044701"/>
                <a:gd name="connsiteY11" fmla="*/ 0 h 1933576"/>
                <a:gd name="connsiteX0" fmla="*/ 0 w 2044701"/>
                <a:gd name="connsiteY0" fmla="*/ 144463 h 1933576"/>
                <a:gd name="connsiteX1" fmla="*/ 2044701 w 2044701"/>
                <a:gd name="connsiteY1" fmla="*/ 144463 h 1933576"/>
                <a:gd name="connsiteX2" fmla="*/ 2002847 w 2044701"/>
                <a:gd name="connsiteY2" fmla="*/ 1316764 h 1933576"/>
                <a:gd name="connsiteX3" fmla="*/ 1023938 w 2044701"/>
                <a:gd name="connsiteY3" fmla="*/ 1933576 h 1933576"/>
                <a:gd name="connsiteX4" fmla="*/ 48202 w 2044701"/>
                <a:gd name="connsiteY4" fmla="*/ 1316764 h 1933576"/>
                <a:gd name="connsiteX5" fmla="*/ 0 w 2044701"/>
                <a:gd name="connsiteY5" fmla="*/ 144463 h 1933576"/>
                <a:gd name="connsiteX6" fmla="*/ 247157 w 2044701"/>
                <a:gd name="connsiteY6" fmla="*/ 0 h 1933576"/>
                <a:gd name="connsiteX7" fmla="*/ 1909617 w 2044701"/>
                <a:gd name="connsiteY7" fmla="*/ 72212 h 1933576"/>
                <a:gd name="connsiteX8" fmla="*/ 2044700 w 2044701"/>
                <a:gd name="connsiteY8" fmla="*/ 144423 h 1933576"/>
                <a:gd name="connsiteX9" fmla="*/ 0 w 2044701"/>
                <a:gd name="connsiteY9" fmla="*/ 144423 h 1933576"/>
                <a:gd name="connsiteX10" fmla="*/ 247157 w 2044701"/>
                <a:gd name="connsiteY10" fmla="*/ 0 h 193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4701" h="1933576">
                  <a:moveTo>
                    <a:pt x="0" y="144463"/>
                  </a:moveTo>
                  <a:lnTo>
                    <a:pt x="2044701" y="144463"/>
                  </a:lnTo>
                  <a:lnTo>
                    <a:pt x="2002847" y="1316764"/>
                  </a:lnTo>
                  <a:lnTo>
                    <a:pt x="1023938" y="1933576"/>
                  </a:lnTo>
                  <a:lnTo>
                    <a:pt x="48202" y="1316764"/>
                  </a:lnTo>
                  <a:lnTo>
                    <a:pt x="0" y="144463"/>
                  </a:lnTo>
                  <a:close/>
                  <a:moveTo>
                    <a:pt x="247157" y="0"/>
                  </a:moveTo>
                  <a:lnTo>
                    <a:pt x="1909617" y="72212"/>
                  </a:lnTo>
                  <a:lnTo>
                    <a:pt x="2044700" y="144423"/>
                  </a:lnTo>
                  <a:lnTo>
                    <a:pt x="0" y="144423"/>
                  </a:lnTo>
                  <a:lnTo>
                    <a:pt x="247157" y="0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" name="Freeform 34">
              <a:extLst>
                <a:ext uri="{FF2B5EF4-FFF2-40B4-BE49-F238E27FC236}">
                  <a16:creationId xmlns:a16="http://schemas.microsoft.com/office/drawing/2014/main" xmlns="" id="{778513E3-235C-4E7F-B8FA-C86313E39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5" y="3838486"/>
              <a:ext cx="2044700" cy="719138"/>
            </a:xfrm>
            <a:custGeom>
              <a:avLst/>
              <a:gdLst>
                <a:gd name="T0" fmla="*/ 0 w 10308"/>
                <a:gd name="T1" fmla="*/ 728 h 3625"/>
                <a:gd name="T2" fmla="*/ 1246 w 10308"/>
                <a:gd name="T3" fmla="*/ 0 h 3625"/>
                <a:gd name="T4" fmla="*/ 9627 w 10308"/>
                <a:gd name="T5" fmla="*/ 364 h 3625"/>
                <a:gd name="T6" fmla="*/ 10308 w 10308"/>
                <a:gd name="T7" fmla="*/ 728 h 3625"/>
                <a:gd name="T8" fmla="*/ 5162 w 10308"/>
                <a:gd name="T9" fmla="*/ 3625 h 3625"/>
                <a:gd name="T10" fmla="*/ 0 w 10308"/>
                <a:gd name="T11" fmla="*/ 728 h 3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8" h="3625">
                  <a:moveTo>
                    <a:pt x="0" y="728"/>
                  </a:moveTo>
                  <a:lnTo>
                    <a:pt x="1246" y="0"/>
                  </a:lnTo>
                  <a:lnTo>
                    <a:pt x="9627" y="364"/>
                  </a:lnTo>
                  <a:lnTo>
                    <a:pt x="10308" y="728"/>
                  </a:lnTo>
                  <a:lnTo>
                    <a:pt x="5162" y="3625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35">
              <a:extLst>
                <a:ext uri="{FF2B5EF4-FFF2-40B4-BE49-F238E27FC236}">
                  <a16:creationId xmlns:a16="http://schemas.microsoft.com/office/drawing/2014/main" xmlns="" id="{EBD7828E-7F14-4985-B8E3-F9239E606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0413" y="3982949"/>
              <a:ext cx="1020763" cy="1789113"/>
            </a:xfrm>
            <a:custGeom>
              <a:avLst/>
              <a:gdLst>
                <a:gd name="T0" fmla="*/ 0 w 5146"/>
                <a:gd name="T1" fmla="*/ 2897 h 9015"/>
                <a:gd name="T2" fmla="*/ 5146 w 5146"/>
                <a:gd name="T3" fmla="*/ 0 h 9015"/>
                <a:gd name="T4" fmla="*/ 4935 w 5146"/>
                <a:gd name="T5" fmla="*/ 5907 h 9015"/>
                <a:gd name="T6" fmla="*/ 0 w 5146"/>
                <a:gd name="T7" fmla="*/ 9015 h 9015"/>
                <a:gd name="T8" fmla="*/ 0 w 5146"/>
                <a:gd name="T9" fmla="*/ 2897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6" h="9015">
                  <a:moveTo>
                    <a:pt x="0" y="2897"/>
                  </a:moveTo>
                  <a:lnTo>
                    <a:pt x="5146" y="0"/>
                  </a:lnTo>
                  <a:lnTo>
                    <a:pt x="4935" y="5907"/>
                  </a:lnTo>
                  <a:lnTo>
                    <a:pt x="0" y="9015"/>
                  </a:lnTo>
                  <a:lnTo>
                    <a:pt x="0" y="2897"/>
                  </a:lnTo>
                  <a:close/>
                </a:path>
              </a:pathLst>
            </a:custGeom>
            <a:solidFill>
              <a:srgbClr val="0A739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xmlns="" id="{6BACE726-E3EA-4926-8085-D2227E13E045}"/>
                </a:ext>
              </a:extLst>
            </p:cNvPr>
            <p:cNvGrpSpPr/>
            <p:nvPr/>
          </p:nvGrpSpPr>
          <p:grpSpPr>
            <a:xfrm>
              <a:off x="3619500" y="1263561"/>
              <a:ext cx="1900238" cy="989013"/>
              <a:chOff x="3619500" y="1263561"/>
              <a:chExt cx="1900238" cy="989013"/>
            </a:xfrm>
          </p:grpSpPr>
          <p:sp>
            <p:nvSpPr>
              <p:cNvPr id="255" name="Freeform 56">
                <a:extLst>
                  <a:ext uri="{FF2B5EF4-FFF2-40B4-BE49-F238E27FC236}">
                    <a16:creationId xmlns:a16="http://schemas.microsoft.com/office/drawing/2014/main" xmlns="" id="{FDB5DA50-E567-4F70-8F4B-38138DDDB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025" y="1614399"/>
                <a:ext cx="941388" cy="638175"/>
              </a:xfrm>
              <a:custGeom>
                <a:avLst/>
                <a:gdLst>
                  <a:gd name="T0" fmla="*/ 0 w 4745"/>
                  <a:gd name="T1" fmla="*/ 0 h 3216"/>
                  <a:gd name="T2" fmla="*/ 0 w 4745"/>
                  <a:gd name="T3" fmla="*/ 752 h 3216"/>
                  <a:gd name="T4" fmla="*/ 3276 w 4745"/>
                  <a:gd name="T5" fmla="*/ 2213 h 3216"/>
                  <a:gd name="T6" fmla="*/ 3446 w 4745"/>
                  <a:gd name="T7" fmla="*/ 3216 h 3216"/>
                  <a:gd name="T8" fmla="*/ 4745 w 4745"/>
                  <a:gd name="T9" fmla="*/ 2609 h 3216"/>
                  <a:gd name="T10" fmla="*/ 4737 w 4745"/>
                  <a:gd name="T11" fmla="*/ 2015 h 3216"/>
                  <a:gd name="T12" fmla="*/ 0 w 4745"/>
                  <a:gd name="T13" fmla="*/ 0 h 3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45" h="3216">
                    <a:moveTo>
                      <a:pt x="0" y="0"/>
                    </a:moveTo>
                    <a:lnTo>
                      <a:pt x="0" y="752"/>
                    </a:lnTo>
                    <a:lnTo>
                      <a:pt x="3276" y="2213"/>
                    </a:lnTo>
                    <a:lnTo>
                      <a:pt x="3446" y="3216"/>
                    </a:lnTo>
                    <a:lnTo>
                      <a:pt x="4745" y="2609"/>
                    </a:lnTo>
                    <a:lnTo>
                      <a:pt x="4737" y="20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1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57">
                <a:extLst>
                  <a:ext uri="{FF2B5EF4-FFF2-40B4-BE49-F238E27FC236}">
                    <a16:creationId xmlns:a16="http://schemas.microsoft.com/office/drawing/2014/main" xmlns="" id="{838849E0-376D-444D-BED9-44AC7010A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888" y="1614399"/>
                <a:ext cx="950913" cy="611188"/>
              </a:xfrm>
              <a:custGeom>
                <a:avLst/>
                <a:gdLst>
                  <a:gd name="T0" fmla="*/ 41 w 4793"/>
                  <a:gd name="T1" fmla="*/ 2015 h 3083"/>
                  <a:gd name="T2" fmla="*/ 4793 w 4793"/>
                  <a:gd name="T3" fmla="*/ 0 h 3083"/>
                  <a:gd name="T4" fmla="*/ 4793 w 4793"/>
                  <a:gd name="T5" fmla="*/ 558 h 3083"/>
                  <a:gd name="T6" fmla="*/ 959 w 4793"/>
                  <a:gd name="T7" fmla="*/ 2213 h 3083"/>
                  <a:gd name="T8" fmla="*/ 983 w 4793"/>
                  <a:gd name="T9" fmla="*/ 3083 h 3083"/>
                  <a:gd name="T10" fmla="*/ 0 w 4793"/>
                  <a:gd name="T11" fmla="*/ 2864 h 3083"/>
                  <a:gd name="T12" fmla="*/ 41 w 4793"/>
                  <a:gd name="T13" fmla="*/ 2015 h 3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93" h="3083">
                    <a:moveTo>
                      <a:pt x="41" y="2015"/>
                    </a:moveTo>
                    <a:lnTo>
                      <a:pt x="4793" y="0"/>
                    </a:lnTo>
                    <a:lnTo>
                      <a:pt x="4793" y="558"/>
                    </a:lnTo>
                    <a:lnTo>
                      <a:pt x="959" y="2213"/>
                    </a:lnTo>
                    <a:lnTo>
                      <a:pt x="983" y="3083"/>
                    </a:lnTo>
                    <a:lnTo>
                      <a:pt x="0" y="2864"/>
                    </a:lnTo>
                    <a:lnTo>
                      <a:pt x="41" y="2015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58">
                <a:extLst>
                  <a:ext uri="{FF2B5EF4-FFF2-40B4-BE49-F238E27FC236}">
                    <a16:creationId xmlns:a16="http://schemas.microsoft.com/office/drawing/2014/main" xmlns="" id="{E249C9F3-412A-4B25-884F-68C22ED2E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9500" y="1263561"/>
                <a:ext cx="1900238" cy="754063"/>
              </a:xfrm>
              <a:custGeom>
                <a:avLst/>
                <a:gdLst>
                  <a:gd name="T0" fmla="*/ 4781 w 9577"/>
                  <a:gd name="T1" fmla="*/ 0 h 3797"/>
                  <a:gd name="T2" fmla="*/ 9577 w 9577"/>
                  <a:gd name="T3" fmla="*/ 1764 h 3797"/>
                  <a:gd name="T4" fmla="*/ 4781 w 9577"/>
                  <a:gd name="T5" fmla="*/ 3797 h 3797"/>
                  <a:gd name="T6" fmla="*/ 0 w 9577"/>
                  <a:gd name="T7" fmla="*/ 1764 h 3797"/>
                  <a:gd name="T8" fmla="*/ 4781 w 9577"/>
                  <a:gd name="T9" fmla="*/ 0 h 3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77" h="3797">
                    <a:moveTo>
                      <a:pt x="4781" y="0"/>
                    </a:moveTo>
                    <a:lnTo>
                      <a:pt x="9577" y="1764"/>
                    </a:lnTo>
                    <a:lnTo>
                      <a:pt x="4781" y="3797"/>
                    </a:lnTo>
                    <a:lnTo>
                      <a:pt x="0" y="1764"/>
                    </a:lnTo>
                    <a:lnTo>
                      <a:pt x="478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" name="Freeform 37">
              <a:extLst>
                <a:ext uri="{FF2B5EF4-FFF2-40B4-BE49-F238E27FC236}">
                  <a16:creationId xmlns:a16="http://schemas.microsoft.com/office/drawing/2014/main" xmlns="" id="{5C5F3140-67F3-4617-8B8F-FF98F265D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263" y="2101761"/>
              <a:ext cx="2143125" cy="966788"/>
            </a:xfrm>
            <a:custGeom>
              <a:avLst/>
              <a:gdLst>
                <a:gd name="T0" fmla="*/ 0 w 10793"/>
                <a:gd name="T1" fmla="*/ 2298 h 4871"/>
                <a:gd name="T2" fmla="*/ 5405 w 10793"/>
                <a:gd name="T3" fmla="*/ 0 h 4871"/>
                <a:gd name="T4" fmla="*/ 10793 w 10793"/>
                <a:gd name="T5" fmla="*/ 2298 h 4871"/>
                <a:gd name="T6" fmla="*/ 5405 w 10793"/>
                <a:gd name="T7" fmla="*/ 4871 h 4871"/>
                <a:gd name="T8" fmla="*/ 0 w 10793"/>
                <a:gd name="T9" fmla="*/ 2298 h 4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93" h="4871">
                  <a:moveTo>
                    <a:pt x="0" y="2298"/>
                  </a:moveTo>
                  <a:lnTo>
                    <a:pt x="5405" y="0"/>
                  </a:lnTo>
                  <a:lnTo>
                    <a:pt x="10793" y="2298"/>
                  </a:lnTo>
                  <a:lnTo>
                    <a:pt x="5405" y="4871"/>
                  </a:lnTo>
                  <a:lnTo>
                    <a:pt x="0" y="22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xmlns="" id="{67F26E12-7A3F-466E-AC45-19843C3D0363}"/>
                </a:ext>
              </a:extLst>
            </p:cNvPr>
            <p:cNvGrpSpPr/>
            <p:nvPr/>
          </p:nvGrpSpPr>
          <p:grpSpPr>
            <a:xfrm>
              <a:off x="2451100" y="1654086"/>
              <a:ext cx="2017713" cy="2146301"/>
              <a:chOff x="2451100" y="1654086"/>
              <a:chExt cx="2017713" cy="2146301"/>
            </a:xfrm>
          </p:grpSpPr>
          <p:sp>
            <p:nvSpPr>
              <p:cNvPr id="251" name="Freeform 52">
                <a:extLst>
                  <a:ext uri="{FF2B5EF4-FFF2-40B4-BE49-F238E27FC236}">
                    <a16:creationId xmlns:a16="http://schemas.microsoft.com/office/drawing/2014/main" xmlns="" id="{6ACA966E-9A05-434D-AC2E-5C6924427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100" y="1654086"/>
                <a:ext cx="2017713" cy="2146301"/>
              </a:xfrm>
              <a:custGeom>
                <a:avLst/>
                <a:gdLst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41419 w 2017713"/>
                  <a:gd name="connsiteY8" fmla="*/ 852146 h 2146301"/>
                  <a:gd name="connsiteX9" fmla="*/ 940841 w 2017713"/>
                  <a:gd name="connsiteY9" fmla="*/ 852390 h 2146301"/>
                  <a:gd name="connsiteX10" fmla="*/ 998538 w 2017713"/>
                  <a:gd name="connsiteY10" fmla="*/ 2146301 h 2146301"/>
                  <a:gd name="connsiteX11" fmla="*/ 89892 w 2017713"/>
                  <a:gd name="connsiteY11" fmla="*/ 1644819 h 2146301"/>
                  <a:gd name="connsiteX12" fmla="*/ 50 w 2017713"/>
                  <a:gd name="connsiteY12" fmla="*/ 408677 h 2146301"/>
                  <a:gd name="connsiteX13" fmla="*/ 0 w 2017713"/>
                  <a:gd name="connsiteY13" fmla="*/ 408654 h 2146301"/>
                  <a:gd name="connsiteX14" fmla="*/ 47 w 2017713"/>
                  <a:gd name="connsiteY14" fmla="*/ 408636 h 2146301"/>
                  <a:gd name="connsiteX15" fmla="*/ 0 w 2017713"/>
                  <a:gd name="connsiteY15" fmla="*/ 407988 h 2146301"/>
                  <a:gd name="connsiteX16" fmla="*/ 779 w 2017713"/>
                  <a:gd name="connsiteY16" fmla="*/ 408355 h 2146301"/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41419 w 2017713"/>
                  <a:gd name="connsiteY8" fmla="*/ 852146 h 2146301"/>
                  <a:gd name="connsiteX9" fmla="*/ 998538 w 2017713"/>
                  <a:gd name="connsiteY9" fmla="*/ 2146301 h 2146301"/>
                  <a:gd name="connsiteX10" fmla="*/ 89892 w 2017713"/>
                  <a:gd name="connsiteY10" fmla="*/ 1644819 h 2146301"/>
                  <a:gd name="connsiteX11" fmla="*/ 50 w 2017713"/>
                  <a:gd name="connsiteY11" fmla="*/ 408677 h 2146301"/>
                  <a:gd name="connsiteX12" fmla="*/ 0 w 2017713"/>
                  <a:gd name="connsiteY12" fmla="*/ 408654 h 2146301"/>
                  <a:gd name="connsiteX13" fmla="*/ 47 w 2017713"/>
                  <a:gd name="connsiteY13" fmla="*/ 408636 h 2146301"/>
                  <a:gd name="connsiteX14" fmla="*/ 0 w 2017713"/>
                  <a:gd name="connsiteY14" fmla="*/ 407988 h 2146301"/>
                  <a:gd name="connsiteX15" fmla="*/ 779 w 2017713"/>
                  <a:gd name="connsiteY15" fmla="*/ 408355 h 2146301"/>
                  <a:gd name="connsiteX16" fmla="*/ 1066591 w 2017713"/>
                  <a:gd name="connsiteY16" fmla="*/ 0 h 2146301"/>
                  <a:gd name="connsiteX0" fmla="*/ 1066591 w 2017713"/>
                  <a:gd name="connsiteY0" fmla="*/ 0 h 2146301"/>
                  <a:gd name="connsiteX1" fmla="*/ 2017176 w 2017713"/>
                  <a:gd name="connsiteY1" fmla="*/ 398689 h 2146301"/>
                  <a:gd name="connsiteX2" fmla="*/ 2017713 w 2017713"/>
                  <a:gd name="connsiteY2" fmla="*/ 398463 h 2146301"/>
                  <a:gd name="connsiteX3" fmla="*/ 2017713 w 2017713"/>
                  <a:gd name="connsiteY3" fmla="*/ 398914 h 2146301"/>
                  <a:gd name="connsiteX4" fmla="*/ 2017713 w 2017713"/>
                  <a:gd name="connsiteY4" fmla="*/ 542181 h 2146301"/>
                  <a:gd name="connsiteX5" fmla="*/ 1192379 w 2017713"/>
                  <a:gd name="connsiteY5" fmla="*/ 1019387 h 2146301"/>
                  <a:gd name="connsiteX6" fmla="*/ 1216367 w 2017713"/>
                  <a:gd name="connsiteY6" fmla="*/ 2045858 h 2146301"/>
                  <a:gd name="connsiteX7" fmla="*/ 999080 w 2017713"/>
                  <a:gd name="connsiteY7" fmla="*/ 2146301 h 2146301"/>
                  <a:gd name="connsiteX8" fmla="*/ 998538 w 2017713"/>
                  <a:gd name="connsiteY8" fmla="*/ 2146301 h 2146301"/>
                  <a:gd name="connsiteX9" fmla="*/ 89892 w 2017713"/>
                  <a:gd name="connsiteY9" fmla="*/ 1644819 h 2146301"/>
                  <a:gd name="connsiteX10" fmla="*/ 50 w 2017713"/>
                  <a:gd name="connsiteY10" fmla="*/ 408677 h 2146301"/>
                  <a:gd name="connsiteX11" fmla="*/ 0 w 2017713"/>
                  <a:gd name="connsiteY11" fmla="*/ 408654 h 2146301"/>
                  <a:gd name="connsiteX12" fmla="*/ 47 w 2017713"/>
                  <a:gd name="connsiteY12" fmla="*/ 408636 h 2146301"/>
                  <a:gd name="connsiteX13" fmla="*/ 0 w 2017713"/>
                  <a:gd name="connsiteY13" fmla="*/ 407988 h 2146301"/>
                  <a:gd name="connsiteX14" fmla="*/ 779 w 2017713"/>
                  <a:gd name="connsiteY14" fmla="*/ 408355 h 2146301"/>
                  <a:gd name="connsiteX15" fmla="*/ 1066591 w 2017713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13" h="2146301">
                    <a:moveTo>
                      <a:pt x="1066591" y="0"/>
                    </a:moveTo>
                    <a:lnTo>
                      <a:pt x="2017176" y="398689"/>
                    </a:lnTo>
                    <a:lnTo>
                      <a:pt x="2017713" y="398463"/>
                    </a:lnTo>
                    <a:lnTo>
                      <a:pt x="2017713" y="398914"/>
                    </a:lnTo>
                    <a:lnTo>
                      <a:pt x="2017713" y="542181"/>
                    </a:lnTo>
                    <a:lnTo>
                      <a:pt x="1192379" y="1019387"/>
                    </a:lnTo>
                    <a:lnTo>
                      <a:pt x="1216367" y="2045858"/>
                    </a:lnTo>
                    <a:lnTo>
                      <a:pt x="999080" y="2146301"/>
                    </a:lnTo>
                    <a:lnTo>
                      <a:pt x="998538" y="2146301"/>
                    </a:lnTo>
                    <a:lnTo>
                      <a:pt x="89892" y="1644819"/>
                    </a:lnTo>
                    <a:lnTo>
                      <a:pt x="50" y="408677"/>
                    </a:lnTo>
                    <a:cubicBezTo>
                      <a:pt x="33" y="408669"/>
                      <a:pt x="17" y="408662"/>
                      <a:pt x="0" y="408654"/>
                    </a:cubicBezTo>
                    <a:lnTo>
                      <a:pt x="47" y="408636"/>
                    </a:lnTo>
                    <a:cubicBezTo>
                      <a:pt x="31" y="408420"/>
                      <a:pt x="16" y="408204"/>
                      <a:pt x="0" y="407988"/>
                    </a:cubicBezTo>
                    <a:lnTo>
                      <a:pt x="779" y="408355"/>
                    </a:lnTo>
                    <a:lnTo>
                      <a:pt x="1066591" y="0"/>
                    </a:lnTo>
                    <a:close/>
                  </a:path>
                </a:pathLst>
              </a:custGeom>
              <a:solidFill>
                <a:srgbClr val="355E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2" name="Freeform 53">
                <a:extLst>
                  <a:ext uri="{FF2B5EF4-FFF2-40B4-BE49-F238E27FC236}">
                    <a16:creationId xmlns:a16="http://schemas.microsoft.com/office/drawing/2014/main" xmlns="" id="{35227A47-E2BB-4094-876A-851D767C8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488" y="2052549"/>
                <a:ext cx="1076325" cy="1747838"/>
              </a:xfrm>
              <a:custGeom>
                <a:avLst/>
                <a:gdLst>
                  <a:gd name="T0" fmla="*/ 291 w 5429"/>
                  <a:gd name="T1" fmla="*/ 8805 h 8805"/>
                  <a:gd name="T2" fmla="*/ 1387 w 5429"/>
                  <a:gd name="T3" fmla="*/ 8299 h 8805"/>
                  <a:gd name="T4" fmla="*/ 1266 w 5429"/>
                  <a:gd name="T5" fmla="*/ 3128 h 8805"/>
                  <a:gd name="T6" fmla="*/ 5429 w 5429"/>
                  <a:gd name="T7" fmla="*/ 724 h 8805"/>
                  <a:gd name="T8" fmla="*/ 5429 w 5429"/>
                  <a:gd name="T9" fmla="*/ 0 h 8805"/>
                  <a:gd name="T10" fmla="*/ 0 w 5429"/>
                  <a:gd name="T11" fmla="*/ 2282 h 8805"/>
                  <a:gd name="T12" fmla="*/ 291 w 5429"/>
                  <a:gd name="T13" fmla="*/ 8805 h 8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29" h="8805">
                    <a:moveTo>
                      <a:pt x="291" y="8805"/>
                    </a:moveTo>
                    <a:lnTo>
                      <a:pt x="1387" y="8299"/>
                    </a:lnTo>
                    <a:lnTo>
                      <a:pt x="1266" y="3128"/>
                    </a:lnTo>
                    <a:lnTo>
                      <a:pt x="5429" y="724"/>
                    </a:lnTo>
                    <a:lnTo>
                      <a:pt x="5429" y="0"/>
                    </a:lnTo>
                    <a:lnTo>
                      <a:pt x="0" y="2282"/>
                    </a:lnTo>
                    <a:lnTo>
                      <a:pt x="291" y="8805"/>
                    </a:lnTo>
                    <a:close/>
                  </a:path>
                </a:pathLst>
              </a:custGeom>
              <a:solidFill>
                <a:srgbClr val="06395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54">
                <a:extLst>
                  <a:ext uri="{FF2B5EF4-FFF2-40B4-BE49-F238E27FC236}">
                    <a16:creationId xmlns:a16="http://schemas.microsoft.com/office/drawing/2014/main" xmlns="" id="{9A3B78DD-2800-4D4E-8F43-236B2209D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100" y="2062074"/>
                <a:ext cx="998538" cy="1738313"/>
              </a:xfrm>
              <a:custGeom>
                <a:avLst/>
                <a:gdLst>
                  <a:gd name="T0" fmla="*/ 453 w 5032"/>
                  <a:gd name="T1" fmla="*/ 6230 h 8756"/>
                  <a:gd name="T2" fmla="*/ 5032 w 5032"/>
                  <a:gd name="T3" fmla="*/ 8756 h 8756"/>
                  <a:gd name="T4" fmla="*/ 4741 w 5032"/>
                  <a:gd name="T5" fmla="*/ 2233 h 8756"/>
                  <a:gd name="T6" fmla="*/ 0 w 5032"/>
                  <a:gd name="T7" fmla="*/ 0 h 8756"/>
                  <a:gd name="T8" fmla="*/ 453 w 5032"/>
                  <a:gd name="T9" fmla="*/ 6230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32" h="8756">
                    <a:moveTo>
                      <a:pt x="453" y="6230"/>
                    </a:moveTo>
                    <a:lnTo>
                      <a:pt x="5032" y="8756"/>
                    </a:lnTo>
                    <a:lnTo>
                      <a:pt x="4741" y="2233"/>
                    </a:lnTo>
                    <a:lnTo>
                      <a:pt x="0" y="0"/>
                    </a:lnTo>
                    <a:lnTo>
                      <a:pt x="453" y="6230"/>
                    </a:lnTo>
                    <a:close/>
                  </a:path>
                </a:pathLst>
              </a:custGeom>
              <a:solidFill>
                <a:srgbClr val="355E7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55">
                <a:extLst>
                  <a:ext uri="{FF2B5EF4-FFF2-40B4-BE49-F238E27FC236}">
                    <a16:creationId xmlns:a16="http://schemas.microsoft.com/office/drawing/2014/main" xmlns="" id="{26CF4132-7A5D-469B-ABC6-5CE66CFB4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1100" y="1654086"/>
                <a:ext cx="2017713" cy="852488"/>
              </a:xfrm>
              <a:custGeom>
                <a:avLst/>
                <a:gdLst>
                  <a:gd name="T0" fmla="*/ 0 w 10170"/>
                  <a:gd name="T1" fmla="*/ 2056 h 4289"/>
                  <a:gd name="T2" fmla="*/ 5376 w 10170"/>
                  <a:gd name="T3" fmla="*/ 0 h 4289"/>
                  <a:gd name="T4" fmla="*/ 10170 w 10170"/>
                  <a:gd name="T5" fmla="*/ 2007 h 4289"/>
                  <a:gd name="T6" fmla="*/ 4741 w 10170"/>
                  <a:gd name="T7" fmla="*/ 4289 h 4289"/>
                  <a:gd name="T8" fmla="*/ 0 w 10170"/>
                  <a:gd name="T9" fmla="*/ 2056 h 4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70" h="4289">
                    <a:moveTo>
                      <a:pt x="0" y="2056"/>
                    </a:moveTo>
                    <a:lnTo>
                      <a:pt x="5376" y="0"/>
                    </a:lnTo>
                    <a:lnTo>
                      <a:pt x="10170" y="2007"/>
                    </a:lnTo>
                    <a:lnTo>
                      <a:pt x="4741" y="4289"/>
                    </a:lnTo>
                    <a:lnTo>
                      <a:pt x="0" y="2056"/>
                    </a:lnTo>
                    <a:close/>
                  </a:path>
                </a:pathLst>
              </a:custGeom>
              <a:solidFill>
                <a:srgbClr val="64819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xmlns="" id="{8468F16D-BE89-400D-9ECD-3BF9B6BDEAB7}"/>
                </a:ext>
              </a:extLst>
            </p:cNvPr>
            <p:cNvGrpSpPr/>
            <p:nvPr/>
          </p:nvGrpSpPr>
          <p:grpSpPr>
            <a:xfrm>
              <a:off x="4678363" y="1654086"/>
              <a:ext cx="2014538" cy="2146301"/>
              <a:chOff x="4678363" y="1654086"/>
              <a:chExt cx="2014538" cy="2146301"/>
            </a:xfrm>
          </p:grpSpPr>
          <p:sp>
            <p:nvSpPr>
              <p:cNvPr id="246" name="Freeform 47">
                <a:extLst>
                  <a:ext uri="{FF2B5EF4-FFF2-40B4-BE49-F238E27FC236}">
                    <a16:creationId xmlns:a16="http://schemas.microsoft.com/office/drawing/2014/main" xmlns="" id="{B714B11D-F057-4CDA-B8C4-193D09507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1654086"/>
                <a:ext cx="2014538" cy="2146301"/>
              </a:xfrm>
              <a:custGeom>
                <a:avLst/>
                <a:gdLst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73103 w 2014538"/>
                  <a:gd name="connsiteY10" fmla="*/ 855473 h 2146301"/>
                  <a:gd name="connsiteX11" fmla="*/ 1012043 w 2014538"/>
                  <a:gd name="connsiteY11" fmla="*/ 2146301 h 2146301"/>
                  <a:gd name="connsiteX12" fmla="*/ 851537 w 2014538"/>
                  <a:gd name="connsiteY12" fmla="*/ 2078802 h 2146301"/>
                  <a:gd name="connsiteX13" fmla="*/ 851537 w 2014538"/>
                  <a:gd name="connsiteY13" fmla="*/ 929919 h 2146301"/>
                  <a:gd name="connsiteX14" fmla="*/ 0 w 2014538"/>
                  <a:gd name="connsiteY14" fmla="*/ 555892 h 2146301"/>
                  <a:gd name="connsiteX15" fmla="*/ 0 w 2014538"/>
                  <a:gd name="connsiteY15" fmla="*/ 408651 h 2146301"/>
                  <a:gd name="connsiteX16" fmla="*/ 0 w 2014538"/>
                  <a:gd name="connsiteY16" fmla="*/ 407988 h 2146301"/>
                  <a:gd name="connsiteX17" fmla="*/ 784 w 2014538"/>
                  <a:gd name="connsiteY17" fmla="*/ 408315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12043 w 2014538"/>
                  <a:gd name="connsiteY10" fmla="*/ 2146301 h 2146301"/>
                  <a:gd name="connsiteX11" fmla="*/ 851537 w 2014538"/>
                  <a:gd name="connsiteY11" fmla="*/ 2078802 h 2146301"/>
                  <a:gd name="connsiteX12" fmla="*/ 851537 w 2014538"/>
                  <a:gd name="connsiteY12" fmla="*/ 929919 h 2146301"/>
                  <a:gd name="connsiteX13" fmla="*/ 0 w 2014538"/>
                  <a:gd name="connsiteY13" fmla="*/ 555892 h 2146301"/>
                  <a:gd name="connsiteX14" fmla="*/ 0 w 2014538"/>
                  <a:gd name="connsiteY14" fmla="*/ 408651 h 2146301"/>
                  <a:gd name="connsiteX15" fmla="*/ 0 w 2014538"/>
                  <a:gd name="connsiteY15" fmla="*/ 407988 h 2146301"/>
                  <a:gd name="connsiteX16" fmla="*/ 784 w 2014538"/>
                  <a:gd name="connsiteY16" fmla="*/ 408315 h 2146301"/>
                  <a:gd name="connsiteX17" fmla="*/ 951497 w 2014538"/>
                  <a:gd name="connsiteY17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12043 w 2014538"/>
                  <a:gd name="connsiteY9" fmla="*/ 2146301 h 2146301"/>
                  <a:gd name="connsiteX10" fmla="*/ 851537 w 2014538"/>
                  <a:gd name="connsiteY10" fmla="*/ 2078802 h 2146301"/>
                  <a:gd name="connsiteX11" fmla="*/ 851537 w 2014538"/>
                  <a:gd name="connsiteY11" fmla="*/ 929919 h 2146301"/>
                  <a:gd name="connsiteX12" fmla="*/ 0 w 2014538"/>
                  <a:gd name="connsiteY12" fmla="*/ 555892 h 2146301"/>
                  <a:gd name="connsiteX13" fmla="*/ 0 w 2014538"/>
                  <a:gd name="connsiteY13" fmla="*/ 408651 h 2146301"/>
                  <a:gd name="connsiteX14" fmla="*/ 0 w 2014538"/>
                  <a:gd name="connsiteY14" fmla="*/ 407988 h 2146301"/>
                  <a:gd name="connsiteX15" fmla="*/ 784 w 2014538"/>
                  <a:gd name="connsiteY15" fmla="*/ 408315 h 2146301"/>
                  <a:gd name="connsiteX16" fmla="*/ 951497 w 2014538"/>
                  <a:gd name="connsiteY16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12043 w 2014538"/>
                  <a:gd name="connsiteY8" fmla="*/ 2146301 h 2146301"/>
                  <a:gd name="connsiteX9" fmla="*/ 851537 w 2014538"/>
                  <a:gd name="connsiteY9" fmla="*/ 2078802 h 2146301"/>
                  <a:gd name="connsiteX10" fmla="*/ 851537 w 2014538"/>
                  <a:gd name="connsiteY10" fmla="*/ 929919 h 2146301"/>
                  <a:gd name="connsiteX11" fmla="*/ 0 w 2014538"/>
                  <a:gd name="connsiteY11" fmla="*/ 555892 h 2146301"/>
                  <a:gd name="connsiteX12" fmla="*/ 0 w 2014538"/>
                  <a:gd name="connsiteY12" fmla="*/ 408651 h 2146301"/>
                  <a:gd name="connsiteX13" fmla="*/ 0 w 2014538"/>
                  <a:gd name="connsiteY13" fmla="*/ 407988 h 2146301"/>
                  <a:gd name="connsiteX14" fmla="*/ 784 w 2014538"/>
                  <a:gd name="connsiteY14" fmla="*/ 408315 h 2146301"/>
                  <a:gd name="connsiteX15" fmla="*/ 951497 w 2014538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4538" h="2146301">
                    <a:moveTo>
                      <a:pt x="951497" y="0"/>
                    </a:moveTo>
                    <a:lnTo>
                      <a:pt x="2013766" y="408355"/>
                    </a:lnTo>
                    <a:lnTo>
                      <a:pt x="2014538" y="407988"/>
                    </a:lnTo>
                    <a:cubicBezTo>
                      <a:pt x="2014522" y="408203"/>
                      <a:pt x="2014505" y="408418"/>
                      <a:pt x="2014489" y="408633"/>
                    </a:cubicBezTo>
                    <a:lnTo>
                      <a:pt x="2014538" y="408651"/>
                    </a:lnTo>
                    <a:cubicBezTo>
                      <a:pt x="2014521" y="408659"/>
                      <a:pt x="2014503" y="408668"/>
                      <a:pt x="2014486" y="408676"/>
                    </a:cubicBezTo>
                    <a:lnTo>
                      <a:pt x="1921291" y="1641841"/>
                    </a:lnTo>
                    <a:lnTo>
                      <a:pt x="1012825" y="2146301"/>
                    </a:lnTo>
                    <a:lnTo>
                      <a:pt x="1012043" y="2146301"/>
                    </a:lnTo>
                    <a:lnTo>
                      <a:pt x="851537" y="2078802"/>
                    </a:lnTo>
                    <a:lnTo>
                      <a:pt x="851537" y="929919"/>
                    </a:lnTo>
                    <a:lnTo>
                      <a:pt x="0" y="555892"/>
                    </a:lnTo>
                    <a:lnTo>
                      <a:pt x="0" y="408651"/>
                    </a:lnTo>
                    <a:lnTo>
                      <a:pt x="0" y="407988"/>
                    </a:lnTo>
                    <a:lnTo>
                      <a:pt x="784" y="408315"/>
                    </a:lnTo>
                    <a:lnTo>
                      <a:pt x="951497" y="0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48">
                <a:extLst>
                  <a:ext uri="{FF2B5EF4-FFF2-40B4-BE49-F238E27FC236}">
                    <a16:creationId xmlns:a16="http://schemas.microsoft.com/office/drawing/2014/main" xmlns="" id="{8CB31954-7FC4-402A-AC6F-E679A4284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1654086"/>
                <a:ext cx="2014538" cy="2146301"/>
              </a:xfrm>
              <a:custGeom>
                <a:avLst/>
                <a:gdLst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73103 w 2014538"/>
                  <a:gd name="connsiteY10" fmla="*/ 855473 h 2146301"/>
                  <a:gd name="connsiteX11" fmla="*/ 1012043 w 2014538"/>
                  <a:gd name="connsiteY11" fmla="*/ 2146301 h 2146301"/>
                  <a:gd name="connsiteX12" fmla="*/ 851537 w 2014538"/>
                  <a:gd name="connsiteY12" fmla="*/ 2078802 h 2146301"/>
                  <a:gd name="connsiteX13" fmla="*/ 851537 w 2014538"/>
                  <a:gd name="connsiteY13" fmla="*/ 929919 h 2146301"/>
                  <a:gd name="connsiteX14" fmla="*/ 0 w 2014538"/>
                  <a:gd name="connsiteY14" fmla="*/ 555892 h 2146301"/>
                  <a:gd name="connsiteX15" fmla="*/ 0 w 2014538"/>
                  <a:gd name="connsiteY15" fmla="*/ 408651 h 2146301"/>
                  <a:gd name="connsiteX16" fmla="*/ 0 w 2014538"/>
                  <a:gd name="connsiteY16" fmla="*/ 407988 h 2146301"/>
                  <a:gd name="connsiteX17" fmla="*/ 784 w 2014538"/>
                  <a:gd name="connsiteY17" fmla="*/ 408315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73560 w 2014538"/>
                  <a:gd name="connsiteY9" fmla="*/ 855663 h 2146301"/>
                  <a:gd name="connsiteX10" fmla="*/ 1012043 w 2014538"/>
                  <a:gd name="connsiteY10" fmla="*/ 2146301 h 2146301"/>
                  <a:gd name="connsiteX11" fmla="*/ 851537 w 2014538"/>
                  <a:gd name="connsiteY11" fmla="*/ 2078802 h 2146301"/>
                  <a:gd name="connsiteX12" fmla="*/ 851537 w 2014538"/>
                  <a:gd name="connsiteY12" fmla="*/ 929919 h 2146301"/>
                  <a:gd name="connsiteX13" fmla="*/ 0 w 2014538"/>
                  <a:gd name="connsiteY13" fmla="*/ 555892 h 2146301"/>
                  <a:gd name="connsiteX14" fmla="*/ 0 w 2014538"/>
                  <a:gd name="connsiteY14" fmla="*/ 408651 h 2146301"/>
                  <a:gd name="connsiteX15" fmla="*/ 0 w 2014538"/>
                  <a:gd name="connsiteY15" fmla="*/ 407988 h 2146301"/>
                  <a:gd name="connsiteX16" fmla="*/ 784 w 2014538"/>
                  <a:gd name="connsiteY16" fmla="*/ 408315 h 2146301"/>
                  <a:gd name="connsiteX17" fmla="*/ 951497 w 2014538"/>
                  <a:gd name="connsiteY17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73883 w 2014538"/>
                  <a:gd name="connsiteY8" fmla="*/ 855510 h 2146301"/>
                  <a:gd name="connsiteX9" fmla="*/ 1012043 w 2014538"/>
                  <a:gd name="connsiteY9" fmla="*/ 2146301 h 2146301"/>
                  <a:gd name="connsiteX10" fmla="*/ 851537 w 2014538"/>
                  <a:gd name="connsiteY10" fmla="*/ 2078802 h 2146301"/>
                  <a:gd name="connsiteX11" fmla="*/ 851537 w 2014538"/>
                  <a:gd name="connsiteY11" fmla="*/ 929919 h 2146301"/>
                  <a:gd name="connsiteX12" fmla="*/ 0 w 2014538"/>
                  <a:gd name="connsiteY12" fmla="*/ 555892 h 2146301"/>
                  <a:gd name="connsiteX13" fmla="*/ 0 w 2014538"/>
                  <a:gd name="connsiteY13" fmla="*/ 408651 h 2146301"/>
                  <a:gd name="connsiteX14" fmla="*/ 0 w 2014538"/>
                  <a:gd name="connsiteY14" fmla="*/ 407988 h 2146301"/>
                  <a:gd name="connsiteX15" fmla="*/ 784 w 2014538"/>
                  <a:gd name="connsiteY15" fmla="*/ 408315 h 2146301"/>
                  <a:gd name="connsiteX16" fmla="*/ 951497 w 2014538"/>
                  <a:gd name="connsiteY16" fmla="*/ 0 h 2146301"/>
                  <a:gd name="connsiteX0" fmla="*/ 951497 w 2014538"/>
                  <a:gd name="connsiteY0" fmla="*/ 0 h 2146301"/>
                  <a:gd name="connsiteX1" fmla="*/ 2013766 w 2014538"/>
                  <a:gd name="connsiteY1" fmla="*/ 408355 h 2146301"/>
                  <a:gd name="connsiteX2" fmla="*/ 2014538 w 2014538"/>
                  <a:gd name="connsiteY2" fmla="*/ 407988 h 2146301"/>
                  <a:gd name="connsiteX3" fmla="*/ 2014489 w 2014538"/>
                  <a:gd name="connsiteY3" fmla="*/ 408633 h 2146301"/>
                  <a:gd name="connsiteX4" fmla="*/ 2014538 w 2014538"/>
                  <a:gd name="connsiteY4" fmla="*/ 408651 h 2146301"/>
                  <a:gd name="connsiteX5" fmla="*/ 2014486 w 2014538"/>
                  <a:gd name="connsiteY5" fmla="*/ 408676 h 2146301"/>
                  <a:gd name="connsiteX6" fmla="*/ 1921291 w 2014538"/>
                  <a:gd name="connsiteY6" fmla="*/ 1641841 h 2146301"/>
                  <a:gd name="connsiteX7" fmla="*/ 1012825 w 2014538"/>
                  <a:gd name="connsiteY7" fmla="*/ 2146301 h 2146301"/>
                  <a:gd name="connsiteX8" fmla="*/ 1012043 w 2014538"/>
                  <a:gd name="connsiteY8" fmla="*/ 2146301 h 2146301"/>
                  <a:gd name="connsiteX9" fmla="*/ 851537 w 2014538"/>
                  <a:gd name="connsiteY9" fmla="*/ 2078802 h 2146301"/>
                  <a:gd name="connsiteX10" fmla="*/ 851537 w 2014538"/>
                  <a:gd name="connsiteY10" fmla="*/ 929919 h 2146301"/>
                  <a:gd name="connsiteX11" fmla="*/ 0 w 2014538"/>
                  <a:gd name="connsiteY11" fmla="*/ 555892 h 2146301"/>
                  <a:gd name="connsiteX12" fmla="*/ 0 w 2014538"/>
                  <a:gd name="connsiteY12" fmla="*/ 408651 h 2146301"/>
                  <a:gd name="connsiteX13" fmla="*/ 0 w 2014538"/>
                  <a:gd name="connsiteY13" fmla="*/ 407988 h 2146301"/>
                  <a:gd name="connsiteX14" fmla="*/ 784 w 2014538"/>
                  <a:gd name="connsiteY14" fmla="*/ 408315 h 2146301"/>
                  <a:gd name="connsiteX15" fmla="*/ 951497 w 2014538"/>
                  <a:gd name="connsiteY15" fmla="*/ 0 h 2146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4538" h="2146301">
                    <a:moveTo>
                      <a:pt x="951497" y="0"/>
                    </a:moveTo>
                    <a:lnTo>
                      <a:pt x="2013766" y="408355"/>
                    </a:lnTo>
                    <a:lnTo>
                      <a:pt x="2014538" y="407988"/>
                    </a:lnTo>
                    <a:cubicBezTo>
                      <a:pt x="2014522" y="408203"/>
                      <a:pt x="2014505" y="408418"/>
                      <a:pt x="2014489" y="408633"/>
                    </a:cubicBezTo>
                    <a:lnTo>
                      <a:pt x="2014538" y="408651"/>
                    </a:lnTo>
                    <a:cubicBezTo>
                      <a:pt x="2014521" y="408659"/>
                      <a:pt x="2014503" y="408668"/>
                      <a:pt x="2014486" y="408676"/>
                    </a:cubicBezTo>
                    <a:lnTo>
                      <a:pt x="1921291" y="1641841"/>
                    </a:lnTo>
                    <a:lnTo>
                      <a:pt x="1012825" y="2146301"/>
                    </a:lnTo>
                    <a:lnTo>
                      <a:pt x="1012043" y="2146301"/>
                    </a:lnTo>
                    <a:lnTo>
                      <a:pt x="851537" y="2078802"/>
                    </a:lnTo>
                    <a:lnTo>
                      <a:pt x="851537" y="929919"/>
                    </a:lnTo>
                    <a:lnTo>
                      <a:pt x="0" y="555892"/>
                    </a:lnTo>
                    <a:lnTo>
                      <a:pt x="0" y="408651"/>
                    </a:lnTo>
                    <a:lnTo>
                      <a:pt x="0" y="407988"/>
                    </a:lnTo>
                    <a:lnTo>
                      <a:pt x="784" y="408315"/>
                    </a:lnTo>
                    <a:lnTo>
                      <a:pt x="951497" y="0"/>
                    </a:lnTo>
                    <a:close/>
                  </a:path>
                </a:pathLst>
              </a:custGeom>
              <a:solidFill>
                <a:srgbClr val="C1301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49">
                <a:extLst>
                  <a:ext uri="{FF2B5EF4-FFF2-40B4-BE49-F238E27FC236}">
                    <a16:creationId xmlns:a16="http://schemas.microsoft.com/office/drawing/2014/main" xmlns="" id="{B06952F8-561C-4A82-8E91-342579AD5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2062074"/>
                <a:ext cx="1073150" cy="1738313"/>
              </a:xfrm>
              <a:custGeom>
                <a:avLst/>
                <a:gdLst>
                  <a:gd name="T0" fmla="*/ 0 w 5409"/>
                  <a:gd name="T1" fmla="*/ 0 h 8756"/>
                  <a:gd name="T2" fmla="*/ 0 w 5409"/>
                  <a:gd name="T3" fmla="*/ 745 h 8756"/>
                  <a:gd name="T4" fmla="*/ 4292 w 5409"/>
                  <a:gd name="T5" fmla="*/ 2629 h 8756"/>
                  <a:gd name="T6" fmla="*/ 4292 w 5409"/>
                  <a:gd name="T7" fmla="*/ 8416 h 8756"/>
                  <a:gd name="T8" fmla="*/ 5101 w 5409"/>
                  <a:gd name="T9" fmla="*/ 8756 h 8756"/>
                  <a:gd name="T10" fmla="*/ 5409 w 5409"/>
                  <a:gd name="T11" fmla="*/ 2249 h 8756"/>
                  <a:gd name="T12" fmla="*/ 0 w 5409"/>
                  <a:gd name="T13" fmla="*/ 0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09" h="8756">
                    <a:moveTo>
                      <a:pt x="0" y="0"/>
                    </a:moveTo>
                    <a:lnTo>
                      <a:pt x="0" y="745"/>
                    </a:lnTo>
                    <a:lnTo>
                      <a:pt x="4292" y="2629"/>
                    </a:lnTo>
                    <a:lnTo>
                      <a:pt x="4292" y="8416"/>
                    </a:lnTo>
                    <a:lnTo>
                      <a:pt x="5101" y="8756"/>
                    </a:lnTo>
                    <a:lnTo>
                      <a:pt x="5409" y="22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0241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50">
                <a:extLst>
                  <a:ext uri="{FF2B5EF4-FFF2-40B4-BE49-F238E27FC236}">
                    <a16:creationId xmlns:a16="http://schemas.microsoft.com/office/drawing/2014/main" xmlns="" id="{DC732D06-DA6D-4C85-8964-166B2C7D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8363" y="1654086"/>
                <a:ext cx="2014538" cy="855663"/>
              </a:xfrm>
              <a:custGeom>
                <a:avLst/>
                <a:gdLst>
                  <a:gd name="T0" fmla="*/ 5409 w 10150"/>
                  <a:gd name="T1" fmla="*/ 4305 h 4305"/>
                  <a:gd name="T2" fmla="*/ 0 w 10150"/>
                  <a:gd name="T3" fmla="*/ 2056 h 4305"/>
                  <a:gd name="T4" fmla="*/ 4794 w 10150"/>
                  <a:gd name="T5" fmla="*/ 0 h 4305"/>
                  <a:gd name="T6" fmla="*/ 10150 w 10150"/>
                  <a:gd name="T7" fmla="*/ 2056 h 4305"/>
                  <a:gd name="T8" fmla="*/ 5409 w 10150"/>
                  <a:gd name="T9" fmla="*/ 4305 h 4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50" h="4305">
                    <a:moveTo>
                      <a:pt x="5409" y="4305"/>
                    </a:moveTo>
                    <a:lnTo>
                      <a:pt x="0" y="2056"/>
                    </a:lnTo>
                    <a:lnTo>
                      <a:pt x="4794" y="0"/>
                    </a:lnTo>
                    <a:lnTo>
                      <a:pt x="10150" y="2056"/>
                    </a:lnTo>
                    <a:lnTo>
                      <a:pt x="5409" y="4305"/>
                    </a:lnTo>
                    <a:close/>
                  </a:path>
                </a:pathLst>
              </a:custGeom>
              <a:solidFill>
                <a:srgbClr val="D47D6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51">
                <a:extLst>
                  <a:ext uri="{FF2B5EF4-FFF2-40B4-BE49-F238E27FC236}">
                    <a16:creationId xmlns:a16="http://schemas.microsoft.com/office/drawing/2014/main" xmlns="" id="{BF78D902-A517-486C-ADCA-9E08B7809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1188" y="2062074"/>
                <a:ext cx="1001713" cy="1738313"/>
              </a:xfrm>
              <a:custGeom>
                <a:avLst/>
                <a:gdLst>
                  <a:gd name="T0" fmla="*/ 308 w 5049"/>
                  <a:gd name="T1" fmla="*/ 2249 h 8756"/>
                  <a:gd name="T2" fmla="*/ 0 w 5049"/>
                  <a:gd name="T3" fmla="*/ 8756 h 8756"/>
                  <a:gd name="T4" fmla="*/ 4579 w 5049"/>
                  <a:gd name="T5" fmla="*/ 6215 h 8756"/>
                  <a:gd name="T6" fmla="*/ 5049 w 5049"/>
                  <a:gd name="T7" fmla="*/ 0 h 8756"/>
                  <a:gd name="T8" fmla="*/ 308 w 5049"/>
                  <a:gd name="T9" fmla="*/ 2249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49" h="8756">
                    <a:moveTo>
                      <a:pt x="308" y="2249"/>
                    </a:moveTo>
                    <a:lnTo>
                      <a:pt x="0" y="8756"/>
                    </a:lnTo>
                    <a:lnTo>
                      <a:pt x="4579" y="6215"/>
                    </a:lnTo>
                    <a:lnTo>
                      <a:pt x="5049" y="0"/>
                    </a:lnTo>
                    <a:lnTo>
                      <a:pt x="308" y="2249"/>
                    </a:lnTo>
                    <a:close/>
                  </a:path>
                </a:pathLst>
              </a:custGeom>
              <a:solidFill>
                <a:srgbClr val="C1301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xmlns="" id="{E5315C28-DEF8-425C-A605-A92341B991A7}"/>
                </a:ext>
              </a:extLst>
            </p:cNvPr>
            <p:cNvGrpSpPr/>
            <p:nvPr/>
          </p:nvGrpSpPr>
          <p:grpSpPr>
            <a:xfrm>
              <a:off x="3497263" y="2101761"/>
              <a:ext cx="2143125" cy="2311401"/>
              <a:chOff x="3497263" y="2101761"/>
              <a:chExt cx="2143125" cy="2311401"/>
            </a:xfrm>
          </p:grpSpPr>
          <p:sp>
            <p:nvSpPr>
              <p:cNvPr id="241" name="Freeform 42">
                <a:extLst>
                  <a:ext uri="{FF2B5EF4-FFF2-40B4-BE49-F238E27FC236}">
                    <a16:creationId xmlns:a16="http://schemas.microsoft.com/office/drawing/2014/main" xmlns="" id="{0E1567EC-F1EC-4777-9B91-E008D7A16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263" y="2101761"/>
                <a:ext cx="2143125" cy="2311401"/>
              </a:xfrm>
              <a:custGeom>
                <a:avLst/>
                <a:gdLst>
                  <a:gd name="connsiteX0" fmla="*/ 1073250 w 2143125"/>
                  <a:gd name="connsiteY0" fmla="*/ 0 h 2311401"/>
                  <a:gd name="connsiteX1" fmla="*/ 2142582 w 2143125"/>
                  <a:gd name="connsiteY1" fmla="*/ 455872 h 2311401"/>
                  <a:gd name="connsiteX2" fmla="*/ 2143125 w 2143125"/>
                  <a:gd name="connsiteY2" fmla="*/ 455613 h 2311401"/>
                  <a:gd name="connsiteX3" fmla="*/ 2143107 w 2143125"/>
                  <a:gd name="connsiteY3" fmla="*/ 456096 h 2311401"/>
                  <a:gd name="connsiteX4" fmla="*/ 2143125 w 2143125"/>
                  <a:gd name="connsiteY4" fmla="*/ 456103 h 2311401"/>
                  <a:gd name="connsiteX5" fmla="*/ 2143107 w 2143125"/>
                  <a:gd name="connsiteY5" fmla="*/ 456112 h 2311401"/>
                  <a:gd name="connsiteX6" fmla="*/ 2095068 w 2143125"/>
                  <a:gd name="connsiteY6" fmla="*/ 1752780 h 2311401"/>
                  <a:gd name="connsiteX7" fmla="*/ 1073150 w 2143125"/>
                  <a:gd name="connsiteY7" fmla="*/ 2311401 h 2311401"/>
                  <a:gd name="connsiteX8" fmla="*/ 48247 w 2143125"/>
                  <a:gd name="connsiteY8" fmla="*/ 1752780 h 2311401"/>
                  <a:gd name="connsiteX9" fmla="*/ 19 w 2143125"/>
                  <a:gd name="connsiteY9" fmla="*/ 456112 h 2311401"/>
                  <a:gd name="connsiteX10" fmla="*/ 0 w 2143125"/>
                  <a:gd name="connsiteY10" fmla="*/ 456103 h 2311401"/>
                  <a:gd name="connsiteX11" fmla="*/ 18 w 2143125"/>
                  <a:gd name="connsiteY11" fmla="*/ 456096 h 2311401"/>
                  <a:gd name="connsiteX12" fmla="*/ 0 w 2143125"/>
                  <a:gd name="connsiteY12" fmla="*/ 455613 h 2311401"/>
                  <a:gd name="connsiteX13" fmla="*/ 544 w 2143125"/>
                  <a:gd name="connsiteY13" fmla="*/ 455872 h 231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43125" h="2311401">
                    <a:moveTo>
                      <a:pt x="1073250" y="0"/>
                    </a:moveTo>
                    <a:lnTo>
                      <a:pt x="2142582" y="455872"/>
                    </a:lnTo>
                    <a:lnTo>
                      <a:pt x="2143125" y="455613"/>
                    </a:lnTo>
                    <a:lnTo>
                      <a:pt x="2143107" y="456096"/>
                    </a:lnTo>
                    <a:lnTo>
                      <a:pt x="2143125" y="456103"/>
                    </a:lnTo>
                    <a:lnTo>
                      <a:pt x="2143107" y="456112"/>
                    </a:lnTo>
                    <a:lnTo>
                      <a:pt x="2095068" y="1752780"/>
                    </a:lnTo>
                    <a:lnTo>
                      <a:pt x="1073150" y="2311401"/>
                    </a:lnTo>
                    <a:lnTo>
                      <a:pt x="48247" y="1752780"/>
                    </a:lnTo>
                    <a:lnTo>
                      <a:pt x="19" y="456112"/>
                    </a:lnTo>
                    <a:lnTo>
                      <a:pt x="0" y="456103"/>
                    </a:lnTo>
                    <a:lnTo>
                      <a:pt x="18" y="456096"/>
                    </a:lnTo>
                    <a:lnTo>
                      <a:pt x="0" y="455613"/>
                    </a:lnTo>
                    <a:lnTo>
                      <a:pt x="544" y="45587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xmlns="" id="{1604F3D7-7088-43DD-8F60-3A1E32A00936}"/>
                  </a:ext>
                </a:extLst>
              </p:cNvPr>
              <p:cNvGrpSpPr/>
              <p:nvPr/>
            </p:nvGrpSpPr>
            <p:grpSpPr>
              <a:xfrm>
                <a:off x="3497263" y="2101761"/>
                <a:ext cx="2143125" cy="2311401"/>
                <a:chOff x="6512504" y="4153473"/>
                <a:chExt cx="2143125" cy="2311401"/>
              </a:xfrm>
            </p:grpSpPr>
            <p:sp>
              <p:nvSpPr>
                <p:cNvPr id="243" name="Freeform 44">
                  <a:extLst>
                    <a:ext uri="{FF2B5EF4-FFF2-40B4-BE49-F238E27FC236}">
                      <a16:creationId xmlns:a16="http://schemas.microsoft.com/office/drawing/2014/main" xmlns="" id="{D9950F67-2B80-40E9-B940-5470A5E3C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2504" y="4609086"/>
                  <a:ext cx="1073150" cy="1855788"/>
                </a:xfrm>
                <a:custGeom>
                  <a:avLst/>
                  <a:gdLst>
                    <a:gd name="T0" fmla="*/ 0 w 5405"/>
                    <a:gd name="T1" fmla="*/ 0 h 9355"/>
                    <a:gd name="T2" fmla="*/ 243 w 5405"/>
                    <a:gd name="T3" fmla="*/ 6539 h 9355"/>
                    <a:gd name="T4" fmla="*/ 5405 w 5405"/>
                    <a:gd name="T5" fmla="*/ 9355 h 9355"/>
                    <a:gd name="T6" fmla="*/ 5405 w 5405"/>
                    <a:gd name="T7" fmla="*/ 2573 h 9355"/>
                    <a:gd name="T8" fmla="*/ 0 w 5405"/>
                    <a:gd name="T9" fmla="*/ 0 h 9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05" h="9355">
                      <a:moveTo>
                        <a:pt x="0" y="0"/>
                      </a:moveTo>
                      <a:lnTo>
                        <a:pt x="243" y="6539"/>
                      </a:lnTo>
                      <a:lnTo>
                        <a:pt x="5405" y="9355"/>
                      </a:lnTo>
                      <a:lnTo>
                        <a:pt x="5405" y="25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C48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45">
                  <a:extLst>
                    <a:ext uri="{FF2B5EF4-FFF2-40B4-BE49-F238E27FC236}">
                      <a16:creationId xmlns:a16="http://schemas.microsoft.com/office/drawing/2014/main" xmlns="" id="{0003553C-0D51-48BD-A100-78B7826B2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5654" y="4609086"/>
                  <a:ext cx="1069975" cy="1855788"/>
                </a:xfrm>
                <a:custGeom>
                  <a:avLst/>
                  <a:gdLst>
                    <a:gd name="T0" fmla="*/ 0 w 5388"/>
                    <a:gd name="T1" fmla="*/ 2573 h 9355"/>
                    <a:gd name="T2" fmla="*/ 5388 w 5388"/>
                    <a:gd name="T3" fmla="*/ 0 h 9355"/>
                    <a:gd name="T4" fmla="*/ 5146 w 5388"/>
                    <a:gd name="T5" fmla="*/ 6539 h 9355"/>
                    <a:gd name="T6" fmla="*/ 0 w 5388"/>
                    <a:gd name="T7" fmla="*/ 9355 h 9355"/>
                    <a:gd name="T8" fmla="*/ 0 w 5388"/>
                    <a:gd name="T9" fmla="*/ 2573 h 9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88" h="9355">
                      <a:moveTo>
                        <a:pt x="0" y="2573"/>
                      </a:moveTo>
                      <a:lnTo>
                        <a:pt x="5388" y="0"/>
                      </a:lnTo>
                      <a:lnTo>
                        <a:pt x="5146" y="6539"/>
                      </a:lnTo>
                      <a:lnTo>
                        <a:pt x="0" y="9355"/>
                      </a:lnTo>
                      <a:lnTo>
                        <a:pt x="0" y="2573"/>
                      </a:lnTo>
                      <a:close/>
                    </a:path>
                  </a:pathLst>
                </a:custGeom>
                <a:solidFill>
                  <a:srgbClr val="A2B969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46">
                  <a:extLst>
                    <a:ext uri="{FF2B5EF4-FFF2-40B4-BE49-F238E27FC236}">
                      <a16:creationId xmlns:a16="http://schemas.microsoft.com/office/drawing/2014/main" xmlns="" id="{19E31A44-C989-42B0-8ADC-A6C2C4B230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2504" y="4153473"/>
                  <a:ext cx="2143125" cy="966788"/>
                </a:xfrm>
                <a:custGeom>
                  <a:avLst/>
                  <a:gdLst>
                    <a:gd name="T0" fmla="*/ 0 w 10793"/>
                    <a:gd name="T1" fmla="*/ 2298 h 4871"/>
                    <a:gd name="T2" fmla="*/ 5405 w 10793"/>
                    <a:gd name="T3" fmla="*/ 0 h 4871"/>
                    <a:gd name="T4" fmla="*/ 10793 w 10793"/>
                    <a:gd name="T5" fmla="*/ 2298 h 4871"/>
                    <a:gd name="T6" fmla="*/ 5405 w 10793"/>
                    <a:gd name="T7" fmla="*/ 4871 h 4871"/>
                    <a:gd name="T8" fmla="*/ 0 w 10793"/>
                    <a:gd name="T9" fmla="*/ 2298 h 48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793" h="4871">
                      <a:moveTo>
                        <a:pt x="0" y="2298"/>
                      </a:moveTo>
                      <a:lnTo>
                        <a:pt x="5405" y="0"/>
                      </a:lnTo>
                      <a:lnTo>
                        <a:pt x="10793" y="2298"/>
                      </a:lnTo>
                      <a:lnTo>
                        <a:pt x="5405" y="4871"/>
                      </a:lnTo>
                      <a:lnTo>
                        <a:pt x="0" y="2298"/>
                      </a:lnTo>
                      <a:close/>
                    </a:path>
                  </a:pathLst>
                </a:custGeom>
                <a:solidFill>
                  <a:srgbClr val="C1CE9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40" name="Freeform 41">
              <a:extLst>
                <a:ext uri="{FF2B5EF4-FFF2-40B4-BE49-F238E27FC236}">
                  <a16:creationId xmlns:a16="http://schemas.microsoft.com/office/drawing/2014/main" xmlns="" id="{FA7E75D0-E648-4CE1-AF94-5947D052C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475" y="3982949"/>
              <a:ext cx="1023938" cy="1789113"/>
            </a:xfrm>
            <a:custGeom>
              <a:avLst/>
              <a:gdLst>
                <a:gd name="T0" fmla="*/ 5162 w 5162"/>
                <a:gd name="T1" fmla="*/ 9015 h 9015"/>
                <a:gd name="T2" fmla="*/ 5162 w 5162"/>
                <a:gd name="T3" fmla="*/ 2897 h 9015"/>
                <a:gd name="T4" fmla="*/ 0 w 5162"/>
                <a:gd name="T5" fmla="*/ 0 h 9015"/>
                <a:gd name="T6" fmla="*/ 243 w 5162"/>
                <a:gd name="T7" fmla="*/ 5907 h 9015"/>
                <a:gd name="T8" fmla="*/ 5162 w 5162"/>
                <a:gd name="T9" fmla="*/ 9015 h 9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62" h="9015">
                  <a:moveTo>
                    <a:pt x="5162" y="9015"/>
                  </a:moveTo>
                  <a:lnTo>
                    <a:pt x="5162" y="2897"/>
                  </a:lnTo>
                  <a:lnTo>
                    <a:pt x="0" y="0"/>
                  </a:lnTo>
                  <a:lnTo>
                    <a:pt x="243" y="5907"/>
                  </a:lnTo>
                  <a:lnTo>
                    <a:pt x="5162" y="9015"/>
                  </a:lnTo>
                  <a:close/>
                </a:path>
              </a:pathLst>
            </a:custGeom>
            <a:solidFill>
              <a:srgbClr val="6EBFD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" name="Cube 265">
            <a:extLst>
              <a:ext uri="{FF2B5EF4-FFF2-40B4-BE49-F238E27FC236}">
                <a16:creationId xmlns:a16="http://schemas.microsoft.com/office/drawing/2014/main" xmlns="" id="{90B73E6F-6F28-447C-8D15-E03104FDB552}"/>
              </a:ext>
            </a:extLst>
          </p:cNvPr>
          <p:cNvSpPr/>
          <p:nvPr/>
        </p:nvSpPr>
        <p:spPr>
          <a:xfrm>
            <a:off x="1458194" y="2536464"/>
            <a:ext cx="231960" cy="231960"/>
          </a:xfrm>
          <a:prstGeom prst="cube">
            <a:avLst/>
          </a:prstGeom>
          <a:solidFill>
            <a:srgbClr val="355E7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Cube 266">
            <a:extLst>
              <a:ext uri="{FF2B5EF4-FFF2-40B4-BE49-F238E27FC236}">
                <a16:creationId xmlns:a16="http://schemas.microsoft.com/office/drawing/2014/main" xmlns="" id="{59B715F9-FD64-4946-BED2-42B90695196D}"/>
              </a:ext>
            </a:extLst>
          </p:cNvPr>
          <p:cNvSpPr/>
          <p:nvPr/>
        </p:nvSpPr>
        <p:spPr>
          <a:xfrm>
            <a:off x="1456840" y="4064912"/>
            <a:ext cx="231960" cy="231960"/>
          </a:xfrm>
          <a:prstGeom prst="cube">
            <a:avLst/>
          </a:prstGeom>
          <a:solidFill>
            <a:srgbClr val="F36F1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Cube 267">
            <a:extLst>
              <a:ext uri="{FF2B5EF4-FFF2-40B4-BE49-F238E27FC236}">
                <a16:creationId xmlns:a16="http://schemas.microsoft.com/office/drawing/2014/main" xmlns="" id="{AF57071E-0303-4E58-A235-FBA6594428B3}"/>
              </a:ext>
            </a:extLst>
          </p:cNvPr>
          <p:cNvSpPr/>
          <p:nvPr/>
        </p:nvSpPr>
        <p:spPr>
          <a:xfrm>
            <a:off x="1457827" y="5816266"/>
            <a:ext cx="231960" cy="231960"/>
          </a:xfrm>
          <a:prstGeom prst="cube">
            <a:avLst/>
          </a:prstGeom>
          <a:solidFill>
            <a:srgbClr val="0D95BC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Cube 268">
            <a:extLst>
              <a:ext uri="{FF2B5EF4-FFF2-40B4-BE49-F238E27FC236}">
                <a16:creationId xmlns:a16="http://schemas.microsoft.com/office/drawing/2014/main" xmlns="" id="{8F8D8C07-4B67-4CE6-85A5-EC928435CE71}"/>
              </a:ext>
            </a:extLst>
          </p:cNvPr>
          <p:cNvSpPr/>
          <p:nvPr/>
        </p:nvSpPr>
        <p:spPr>
          <a:xfrm>
            <a:off x="1457827" y="1379107"/>
            <a:ext cx="231960" cy="231960"/>
          </a:xfrm>
          <a:prstGeom prst="cube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Cube 269">
            <a:extLst>
              <a:ext uri="{FF2B5EF4-FFF2-40B4-BE49-F238E27FC236}">
                <a16:creationId xmlns:a16="http://schemas.microsoft.com/office/drawing/2014/main" xmlns="" id="{96BEFB4B-7C9E-488F-89FF-BC80701756BD}"/>
              </a:ext>
            </a:extLst>
          </p:cNvPr>
          <p:cNvSpPr/>
          <p:nvPr/>
        </p:nvSpPr>
        <p:spPr>
          <a:xfrm>
            <a:off x="7881319" y="2665845"/>
            <a:ext cx="231960" cy="231960"/>
          </a:xfrm>
          <a:prstGeom prst="cube">
            <a:avLst/>
          </a:prstGeom>
          <a:solidFill>
            <a:srgbClr val="C13018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Cube 270">
            <a:extLst>
              <a:ext uri="{FF2B5EF4-FFF2-40B4-BE49-F238E27FC236}">
                <a16:creationId xmlns:a16="http://schemas.microsoft.com/office/drawing/2014/main" xmlns="" id="{70BBC30E-9A98-475A-B58E-E4922C42E5BF}"/>
              </a:ext>
            </a:extLst>
          </p:cNvPr>
          <p:cNvSpPr/>
          <p:nvPr/>
        </p:nvSpPr>
        <p:spPr>
          <a:xfrm>
            <a:off x="7885507" y="4058484"/>
            <a:ext cx="231960" cy="231960"/>
          </a:xfrm>
          <a:prstGeom prst="cube">
            <a:avLst/>
          </a:prstGeom>
          <a:solidFill>
            <a:srgbClr val="EBCB38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Cube 271">
            <a:extLst>
              <a:ext uri="{FF2B5EF4-FFF2-40B4-BE49-F238E27FC236}">
                <a16:creationId xmlns:a16="http://schemas.microsoft.com/office/drawing/2014/main" xmlns="" id="{C1E19AC3-43F4-43C0-BBC9-BBBA22CF8E52}"/>
              </a:ext>
            </a:extLst>
          </p:cNvPr>
          <p:cNvSpPr/>
          <p:nvPr/>
        </p:nvSpPr>
        <p:spPr>
          <a:xfrm>
            <a:off x="7877765" y="5553539"/>
            <a:ext cx="231960" cy="231960"/>
          </a:xfrm>
          <a:prstGeom prst="cube">
            <a:avLst/>
          </a:prstGeom>
          <a:solidFill>
            <a:srgbClr val="FFC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Cube 272">
            <a:extLst>
              <a:ext uri="{FF2B5EF4-FFF2-40B4-BE49-F238E27FC236}">
                <a16:creationId xmlns:a16="http://schemas.microsoft.com/office/drawing/2014/main" xmlns="" id="{E6798F99-2794-4C35-9CAE-9E20156C62A7}"/>
              </a:ext>
            </a:extLst>
          </p:cNvPr>
          <p:cNvSpPr/>
          <p:nvPr/>
        </p:nvSpPr>
        <p:spPr>
          <a:xfrm>
            <a:off x="7881319" y="1372175"/>
            <a:ext cx="231960" cy="231960"/>
          </a:xfrm>
          <a:prstGeom prst="cub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5107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7" name="Rectangle 9"/>
          <p:cNvSpPr/>
          <p:nvPr/>
        </p:nvSpPr>
        <p:spPr>
          <a:xfrm rot="10800000">
            <a:off x="-3" y="-180829"/>
            <a:ext cx="12192000" cy="7051707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E37B8C65-3154-40BE-9698-0AC073DFBBEE}"/>
              </a:ext>
            </a:extLst>
          </p:cNvPr>
          <p:cNvSpPr/>
          <p:nvPr/>
        </p:nvSpPr>
        <p:spPr>
          <a:xfrm>
            <a:off x="550863" y="1808849"/>
            <a:ext cx="41703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450904">
              <a:defRPr/>
            </a:pPr>
            <a:r>
              <a:rPr lang="en-US" sz="2800" b="1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Creating a business synergy network </a:t>
            </a:r>
            <a:r>
              <a:rPr lang="en-GB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anose="020B0604020202020204" charset="-79"/>
                <a:cs typeface="Assistant" panose="020B0604020202020204" charset="-79"/>
              </a:rPr>
              <a:t>between companies and people </a:t>
            </a:r>
            <a:r>
              <a:rPr lang="en-US" sz="2800" b="1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that learns the market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anose="020B0604020202020204" charset="-79"/>
                <a:cs typeface="Assistant" panose="020B0604020202020204" charset="-79"/>
              </a:rPr>
              <a:t>deeply</a:t>
            </a:r>
            <a:r>
              <a:rPr lang="en-US" sz="2800" b="1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  and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ssistant" panose="020B0604020202020204" charset="-79"/>
                <a:cs typeface="Assistant" panose="020B0604020202020204" charset="-79"/>
              </a:rPr>
              <a:t>automatically create</a:t>
            </a:r>
            <a:r>
              <a:rPr lang="en-US" sz="2800" b="1" dirty="0">
                <a:solidFill>
                  <a:schemeClr val="bg1"/>
                </a:solidFill>
                <a:latin typeface="Assistant" panose="020B0604020202020204" charset="-79"/>
                <a:cs typeface="Assistant" panose="020B0604020202020204" charset="-79"/>
              </a:rPr>
              <a:t> day to day business insights and connections.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xmlns="" id="{A320DDE0-207C-4F8A-B1DB-9881A1951BA2}"/>
              </a:ext>
            </a:extLst>
          </p:cNvPr>
          <p:cNvSpPr/>
          <p:nvPr/>
        </p:nvSpPr>
        <p:spPr>
          <a:xfrm>
            <a:off x="550863" y="375013"/>
            <a:ext cx="7057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4000" dirty="0">
                <a:solidFill>
                  <a:srgbClr val="67DBD5"/>
                </a:solidFill>
                <a:latin typeface="Assistant ExtraBold" panose="00000900000000000000" pitchFamily="2" charset="-79"/>
                <a:ea typeface="Roboto Black" panose="02000000000000000000" pitchFamily="2" charset="0"/>
                <a:cs typeface="Assistant ExtraBold" panose="00000900000000000000" pitchFamily="2" charset="-79"/>
              </a:rPr>
              <a:t>PLATFORM SECOND LAYER</a:t>
            </a:r>
            <a:endParaRPr lang="en-US" sz="4000" dirty="0">
              <a:solidFill>
                <a:srgbClr val="67DBD5"/>
              </a:solidFill>
              <a:latin typeface="Assistant ExtraBold" panose="00000900000000000000" pitchFamily="2" charset="-79"/>
              <a:ea typeface="Roboto Black" panose="02000000000000000000" pitchFamily="2" charset="0"/>
              <a:cs typeface="Assistant ExtraBold" panose="00000900000000000000" pitchFamily="2" charset="-79"/>
            </a:endParaRP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453C566E-564D-4008-81DF-EA33E8BF7D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lum bright="-5000" contrast="39000"/>
          </a:blip>
          <a:stretch>
            <a:fillRect/>
          </a:stretch>
        </p:blipFill>
        <p:spPr>
          <a:xfrm>
            <a:off x="5176660" y="2190455"/>
            <a:ext cx="6017926" cy="3788682"/>
          </a:xfrm>
          <a:prstGeom prst="rect">
            <a:avLst/>
          </a:prstGeom>
        </p:spPr>
      </p:pic>
      <p:pic>
        <p:nvPicPr>
          <p:cNvPr id="178" name="Picture 4" descr="Image result for laptop mockup png">
            <a:extLst>
              <a:ext uri="{FF2B5EF4-FFF2-40B4-BE49-F238E27FC236}">
                <a16:creationId xmlns:a16="http://schemas.microsoft.com/office/drawing/2014/main" xmlns="" id="{CEDAA46D-7BBA-45F1-9922-6174E6D1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08" y="1907834"/>
            <a:ext cx="7900775" cy="46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0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0"/>
          <a:stretch/>
        </p:blipFill>
        <p:spPr>
          <a:xfrm>
            <a:off x="-2" y="-104693"/>
            <a:ext cx="12192001" cy="6962693"/>
          </a:xfrm>
          <a:prstGeom prst="rect">
            <a:avLst/>
          </a:prstGeom>
        </p:spPr>
      </p:pic>
      <p:sp>
        <p:nvSpPr>
          <p:cNvPr id="5" name="Rectangle 9"/>
          <p:cNvSpPr/>
          <p:nvPr/>
        </p:nvSpPr>
        <p:spPr>
          <a:xfrm rot="10800000">
            <a:off x="3" y="-124602"/>
            <a:ext cx="12191997" cy="6962694"/>
          </a:xfrm>
          <a:prstGeom prst="rect">
            <a:avLst/>
          </a:prstGeom>
          <a:gradFill flip="none" rotWithShape="1">
            <a:gsLst>
              <a:gs pos="70000">
                <a:srgbClr val="104D67">
                  <a:alpha val="65000"/>
                </a:srgbClr>
              </a:gs>
              <a:gs pos="0">
                <a:schemeClr val="tx1"/>
              </a:gs>
              <a:gs pos="62000">
                <a:srgbClr val="022F54">
                  <a:alpha val="96000"/>
                </a:srgbClr>
              </a:gs>
              <a:gs pos="100000">
                <a:srgbClr val="45BAAE">
                  <a:alpha val="14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i="0" u="none" strike="noStrike" kern="1200" normalizeH="0" baseline="0" noProof="0" dirty="0">
              <a:solidFill>
                <a:prstClr val="white"/>
              </a:solidFill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Text Box 10">
            <a:extLst>
              <a:ext uri="{FF2B5EF4-FFF2-40B4-BE49-F238E27FC236}">
                <a16:creationId xmlns:a16="http://schemas.microsoft.com/office/drawing/2014/main" xmlns="" id="{5065B760-0012-46BE-BC2C-728245B8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40" y="1849274"/>
            <a:ext cx="459207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30480" rIns="91440" bIns="30480">
            <a:spAutoFit/>
          </a:bodyPr>
          <a:lstStyle>
            <a:defPPr>
              <a:defRPr lang="en-US"/>
            </a:defPPr>
            <a:lvl1pPr marR="0" lvl="0" indent="0" algn="ctr" defTabSz="145090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Assistant" panose="020B0604020202020204" charset="-79"/>
                <a:cs typeface="Assistant" panose="020B0604020202020204" charset="-79"/>
              </a:rPr>
              <a:t>Ability to </a:t>
            </a:r>
            <a:r>
              <a:rPr lang="en-GB" sz="2000" dirty="0">
                <a:latin typeface="Assistant" panose="020B0604020202020204" charset="-79"/>
                <a:cs typeface="Assistant" panose="020B0604020202020204" charset="-79"/>
              </a:rPr>
              <a:t>ask </a:t>
            </a:r>
            <a:r>
              <a:rPr lang="en-US" sz="2000" dirty="0">
                <a:solidFill>
                  <a:schemeClr val="accent2"/>
                </a:solidFill>
                <a:latin typeface="Assistant" panose="020B0604020202020204" charset="-79"/>
                <a:cs typeface="Assistant" panose="020B0604020202020204" charset="-79"/>
              </a:rPr>
              <a:t>questions</a:t>
            </a:r>
            <a:r>
              <a:rPr lang="en-US" sz="2000" dirty="0">
                <a:latin typeface="Assistant" panose="020B0604020202020204" charset="-79"/>
                <a:cs typeface="Assistant" panose="020B0604020202020204" charset="-79"/>
              </a:rPr>
              <a:t> the platform connection map and receive answers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9267260-E49E-45FC-878A-C6E774159760}"/>
              </a:ext>
            </a:extLst>
          </p:cNvPr>
          <p:cNvGrpSpPr/>
          <p:nvPr/>
        </p:nvGrpSpPr>
        <p:grpSpPr>
          <a:xfrm>
            <a:off x="1896918" y="3982627"/>
            <a:ext cx="804194" cy="355539"/>
            <a:chOff x="2865438" y="5287963"/>
            <a:chExt cx="754062" cy="333375"/>
          </a:xfrm>
          <a:solidFill>
            <a:schemeClr val="bg1"/>
          </a:solidFill>
        </p:grpSpPr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xmlns="" id="{7139CFCA-AA30-49CA-84ED-5C28A7AD5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413" y="5508626"/>
              <a:ext cx="92075" cy="93663"/>
            </a:xfrm>
            <a:custGeom>
              <a:avLst/>
              <a:gdLst>
                <a:gd name="T0" fmla="*/ 23 w 24"/>
                <a:gd name="T1" fmla="*/ 7 h 24"/>
                <a:gd name="T2" fmla="*/ 24 w 24"/>
                <a:gd name="T3" fmla="*/ 3 h 24"/>
                <a:gd name="T4" fmla="*/ 22 w 24"/>
                <a:gd name="T5" fmla="*/ 1 h 24"/>
                <a:gd name="T6" fmla="*/ 20 w 24"/>
                <a:gd name="T7" fmla="*/ 0 h 24"/>
                <a:gd name="T8" fmla="*/ 16 w 24"/>
                <a:gd name="T9" fmla="*/ 2 h 24"/>
                <a:gd name="T10" fmla="*/ 0 w 24"/>
                <a:gd name="T11" fmla="*/ 22 h 24"/>
                <a:gd name="T12" fmla="*/ 8 w 24"/>
                <a:gd name="T13" fmla="*/ 24 h 24"/>
                <a:gd name="T14" fmla="*/ 8 w 24"/>
                <a:gd name="T15" fmla="*/ 24 h 24"/>
                <a:gd name="T16" fmla="*/ 21 w 24"/>
                <a:gd name="T17" fmla="*/ 9 h 24"/>
                <a:gd name="T18" fmla="*/ 23 w 24"/>
                <a:gd name="T19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3" y="7"/>
                  </a:moveTo>
                  <a:cubicBezTo>
                    <a:pt x="23" y="6"/>
                    <a:pt x="24" y="5"/>
                    <a:pt x="24" y="3"/>
                  </a:cubicBezTo>
                  <a:cubicBezTo>
                    <a:pt x="23" y="2"/>
                    <a:pt x="23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23"/>
                    <a:pt x="5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2" y="7"/>
                    <a:pt x="2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8" name="Freeform 32">
              <a:extLst>
                <a:ext uri="{FF2B5EF4-FFF2-40B4-BE49-F238E27FC236}">
                  <a16:creationId xmlns:a16="http://schemas.microsoft.com/office/drawing/2014/main" xmlns="" id="{5D79C503-0C25-4AF3-8D63-18B4C4A4E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375" y="5505451"/>
              <a:ext cx="80962" cy="80963"/>
            </a:xfrm>
            <a:custGeom>
              <a:avLst/>
              <a:gdLst>
                <a:gd name="T0" fmla="*/ 21 w 21"/>
                <a:gd name="T1" fmla="*/ 4 h 21"/>
                <a:gd name="T2" fmla="*/ 19 w 21"/>
                <a:gd name="T3" fmla="*/ 1 h 21"/>
                <a:gd name="T4" fmla="*/ 17 w 21"/>
                <a:gd name="T5" fmla="*/ 0 h 21"/>
                <a:gd name="T6" fmla="*/ 13 w 21"/>
                <a:gd name="T7" fmla="*/ 2 h 21"/>
                <a:gd name="T8" fmla="*/ 0 w 21"/>
                <a:gd name="T9" fmla="*/ 18 h 21"/>
                <a:gd name="T10" fmla="*/ 8 w 21"/>
                <a:gd name="T11" fmla="*/ 21 h 21"/>
                <a:gd name="T12" fmla="*/ 20 w 21"/>
                <a:gd name="T13" fmla="*/ 7 h 21"/>
                <a:gd name="T14" fmla="*/ 21 w 21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1">
                  <a:moveTo>
                    <a:pt x="21" y="4"/>
                  </a:moveTo>
                  <a:cubicBezTo>
                    <a:pt x="21" y="2"/>
                    <a:pt x="20" y="1"/>
                    <a:pt x="19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" y="19"/>
                    <a:pt x="5" y="20"/>
                    <a:pt x="8" y="21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5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69" name="Freeform 33">
              <a:extLst>
                <a:ext uri="{FF2B5EF4-FFF2-40B4-BE49-F238E27FC236}">
                  <a16:creationId xmlns:a16="http://schemas.microsoft.com/office/drawing/2014/main" xmlns="" id="{7A009A6B-E7BE-4BD9-AB58-072D881C3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5548313"/>
              <a:ext cx="73025" cy="69850"/>
            </a:xfrm>
            <a:custGeom>
              <a:avLst/>
              <a:gdLst>
                <a:gd name="T0" fmla="*/ 14 w 19"/>
                <a:gd name="T1" fmla="*/ 0 h 18"/>
                <a:gd name="T2" fmla="*/ 13 w 19"/>
                <a:gd name="T3" fmla="*/ 0 h 18"/>
                <a:gd name="T4" fmla="*/ 0 w 19"/>
                <a:gd name="T5" fmla="*/ 16 h 18"/>
                <a:gd name="T6" fmla="*/ 9 w 19"/>
                <a:gd name="T7" fmla="*/ 18 h 18"/>
                <a:gd name="T8" fmla="*/ 17 w 19"/>
                <a:gd name="T9" fmla="*/ 8 h 18"/>
                <a:gd name="T10" fmla="*/ 17 w 19"/>
                <a:gd name="T11" fmla="*/ 7 h 18"/>
                <a:gd name="T12" fmla="*/ 18 w 19"/>
                <a:gd name="T13" fmla="*/ 6 h 18"/>
                <a:gd name="T14" fmla="*/ 17 w 19"/>
                <a:gd name="T15" fmla="*/ 1 h 18"/>
                <a:gd name="T16" fmla="*/ 14 w 1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6" y="17"/>
                    <a:pt x="9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9" y="5"/>
                    <a:pt x="19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xmlns="" id="{2C151EA3-B046-4026-9842-E08F5327E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038" y="5529263"/>
              <a:ext cx="41275" cy="38100"/>
            </a:xfrm>
            <a:custGeom>
              <a:avLst/>
              <a:gdLst>
                <a:gd name="T0" fmla="*/ 9 w 11"/>
                <a:gd name="T1" fmla="*/ 1 h 10"/>
                <a:gd name="T2" fmla="*/ 6 w 11"/>
                <a:gd name="T3" fmla="*/ 0 h 10"/>
                <a:gd name="T4" fmla="*/ 6 w 11"/>
                <a:gd name="T5" fmla="*/ 0 h 10"/>
                <a:gd name="T6" fmla="*/ 0 w 11"/>
                <a:gd name="T7" fmla="*/ 7 h 10"/>
                <a:gd name="T8" fmla="*/ 5 w 11"/>
                <a:gd name="T9" fmla="*/ 10 h 10"/>
                <a:gd name="T10" fmla="*/ 10 w 11"/>
                <a:gd name="T11" fmla="*/ 4 h 10"/>
                <a:gd name="T12" fmla="*/ 9 w 11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2" y="8"/>
                    <a:pt x="3" y="9"/>
                    <a:pt x="5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0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xmlns="" id="{E8262893-522A-4357-8D97-26FB6F733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602288"/>
              <a:ext cx="15875" cy="19050"/>
            </a:xfrm>
            <a:custGeom>
              <a:avLst/>
              <a:gdLst>
                <a:gd name="T0" fmla="*/ 0 w 4"/>
                <a:gd name="T1" fmla="*/ 5 h 5"/>
                <a:gd name="T2" fmla="*/ 0 w 4"/>
                <a:gd name="T3" fmla="*/ 5 h 5"/>
                <a:gd name="T4" fmla="*/ 4 w 4"/>
                <a:gd name="T5" fmla="*/ 4 h 5"/>
                <a:gd name="T6" fmla="*/ 4 w 4"/>
                <a:gd name="T7" fmla="*/ 0 h 5"/>
                <a:gd name="T8" fmla="*/ 0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4" y="4"/>
                    <a:pt x="4" y="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747B758B-57F5-4C7A-89F5-CF36F80A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238" y="5294313"/>
              <a:ext cx="449262" cy="254000"/>
            </a:xfrm>
            <a:custGeom>
              <a:avLst/>
              <a:gdLst>
                <a:gd name="T0" fmla="*/ 117 w 118"/>
                <a:gd name="T1" fmla="*/ 9 h 65"/>
                <a:gd name="T2" fmla="*/ 101 w 118"/>
                <a:gd name="T3" fmla="*/ 0 h 65"/>
                <a:gd name="T4" fmla="*/ 85 w 118"/>
                <a:gd name="T5" fmla="*/ 10 h 65"/>
                <a:gd name="T6" fmla="*/ 85 w 118"/>
                <a:gd name="T7" fmla="*/ 13 h 65"/>
                <a:gd name="T8" fmla="*/ 63 w 118"/>
                <a:gd name="T9" fmla="*/ 21 h 65"/>
                <a:gd name="T10" fmla="*/ 62 w 118"/>
                <a:gd name="T11" fmla="*/ 20 h 65"/>
                <a:gd name="T12" fmla="*/ 36 w 118"/>
                <a:gd name="T13" fmla="*/ 7 h 65"/>
                <a:gd name="T14" fmla="*/ 36 w 118"/>
                <a:gd name="T15" fmla="*/ 7 h 65"/>
                <a:gd name="T16" fmla="*/ 30 w 118"/>
                <a:gd name="T17" fmla="*/ 5 h 65"/>
                <a:gd name="T18" fmla="*/ 25 w 118"/>
                <a:gd name="T19" fmla="*/ 7 h 65"/>
                <a:gd name="T20" fmla="*/ 25 w 118"/>
                <a:gd name="T21" fmla="*/ 7 h 65"/>
                <a:gd name="T22" fmla="*/ 7 w 118"/>
                <a:gd name="T23" fmla="*/ 17 h 65"/>
                <a:gd name="T24" fmla="*/ 3 w 118"/>
                <a:gd name="T25" fmla="*/ 29 h 65"/>
                <a:gd name="T26" fmla="*/ 2 w 118"/>
                <a:gd name="T27" fmla="*/ 39 h 65"/>
                <a:gd name="T28" fmla="*/ 3 w 118"/>
                <a:gd name="T29" fmla="*/ 40 h 65"/>
                <a:gd name="T30" fmla="*/ 8 w 118"/>
                <a:gd name="T31" fmla="*/ 38 h 65"/>
                <a:gd name="T32" fmla="*/ 21 w 118"/>
                <a:gd name="T33" fmla="*/ 20 h 65"/>
                <a:gd name="T34" fmla="*/ 22 w 118"/>
                <a:gd name="T35" fmla="*/ 18 h 65"/>
                <a:gd name="T36" fmla="*/ 24 w 118"/>
                <a:gd name="T37" fmla="*/ 19 h 65"/>
                <a:gd name="T38" fmla="*/ 28 w 118"/>
                <a:gd name="T39" fmla="*/ 21 h 65"/>
                <a:gd name="T40" fmla="*/ 34 w 118"/>
                <a:gd name="T41" fmla="*/ 24 h 65"/>
                <a:gd name="T42" fmla="*/ 34 w 118"/>
                <a:gd name="T43" fmla="*/ 24 h 65"/>
                <a:gd name="T44" fmla="*/ 46 w 118"/>
                <a:gd name="T45" fmla="*/ 34 h 65"/>
                <a:gd name="T46" fmla="*/ 58 w 118"/>
                <a:gd name="T47" fmla="*/ 46 h 65"/>
                <a:gd name="T48" fmla="*/ 58 w 118"/>
                <a:gd name="T49" fmla="*/ 46 h 65"/>
                <a:gd name="T50" fmla="*/ 58 w 118"/>
                <a:gd name="T51" fmla="*/ 46 h 65"/>
                <a:gd name="T52" fmla="*/ 59 w 118"/>
                <a:gd name="T53" fmla="*/ 65 h 65"/>
                <a:gd name="T54" fmla="*/ 86 w 118"/>
                <a:gd name="T55" fmla="*/ 52 h 65"/>
                <a:gd name="T56" fmla="*/ 102 w 118"/>
                <a:gd name="T57" fmla="*/ 58 h 65"/>
                <a:gd name="T58" fmla="*/ 118 w 118"/>
                <a:gd name="T59" fmla="*/ 49 h 65"/>
                <a:gd name="T60" fmla="*/ 117 w 118"/>
                <a:gd name="T61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" h="65">
                  <a:moveTo>
                    <a:pt x="117" y="9"/>
                  </a:moveTo>
                  <a:cubicBezTo>
                    <a:pt x="117" y="4"/>
                    <a:pt x="110" y="0"/>
                    <a:pt x="101" y="0"/>
                  </a:cubicBezTo>
                  <a:cubicBezTo>
                    <a:pt x="92" y="0"/>
                    <a:pt x="85" y="5"/>
                    <a:pt x="85" y="10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0" y="18"/>
                    <a:pt x="45" y="11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4" y="6"/>
                    <a:pt x="32" y="5"/>
                    <a:pt x="30" y="5"/>
                  </a:cubicBezTo>
                  <a:cubicBezTo>
                    <a:pt x="27" y="5"/>
                    <a:pt x="25" y="7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1" y="39"/>
                    <a:pt x="2" y="39"/>
                  </a:cubicBezTo>
                  <a:cubicBezTo>
                    <a:pt x="2" y="39"/>
                    <a:pt x="2" y="40"/>
                    <a:pt x="3" y="40"/>
                  </a:cubicBezTo>
                  <a:cubicBezTo>
                    <a:pt x="5" y="40"/>
                    <a:pt x="7" y="39"/>
                    <a:pt x="8" y="38"/>
                  </a:cubicBezTo>
                  <a:cubicBezTo>
                    <a:pt x="16" y="33"/>
                    <a:pt x="21" y="20"/>
                    <a:pt x="21" y="20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0"/>
                    <a:pt x="28" y="21"/>
                  </a:cubicBezTo>
                  <a:cubicBezTo>
                    <a:pt x="30" y="22"/>
                    <a:pt x="33" y="23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8" y="28"/>
                    <a:pt x="42" y="31"/>
                    <a:pt x="46" y="34"/>
                  </a:cubicBezTo>
                  <a:cubicBezTo>
                    <a:pt x="51" y="38"/>
                    <a:pt x="56" y="41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54"/>
                    <a:pt x="59" y="61"/>
                    <a:pt x="59" y="65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8" y="56"/>
                    <a:pt x="94" y="58"/>
                    <a:pt x="102" y="58"/>
                  </a:cubicBezTo>
                  <a:cubicBezTo>
                    <a:pt x="111" y="58"/>
                    <a:pt x="118" y="54"/>
                    <a:pt x="118" y="49"/>
                  </a:cubicBez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xmlns="" id="{B8FB71E4-73F8-4BA3-BA3F-60728897E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287963"/>
              <a:ext cx="517525" cy="327025"/>
            </a:xfrm>
            <a:custGeom>
              <a:avLst/>
              <a:gdLst>
                <a:gd name="T0" fmla="*/ 123 w 136"/>
                <a:gd name="T1" fmla="*/ 38 h 84"/>
                <a:gd name="T2" fmla="*/ 112 w 136"/>
                <a:gd name="T3" fmla="*/ 29 h 84"/>
                <a:gd name="T4" fmla="*/ 107 w 136"/>
                <a:gd name="T5" fmla="*/ 26 h 84"/>
                <a:gd name="T6" fmla="*/ 104 w 136"/>
                <a:gd name="T7" fmla="*/ 25 h 84"/>
                <a:gd name="T8" fmla="*/ 90 w 136"/>
                <a:gd name="T9" fmla="*/ 43 h 84"/>
                <a:gd name="T10" fmla="*/ 90 w 136"/>
                <a:gd name="T11" fmla="*/ 43 h 84"/>
                <a:gd name="T12" fmla="*/ 83 w 136"/>
                <a:gd name="T13" fmla="*/ 45 h 84"/>
                <a:gd name="T14" fmla="*/ 79 w 136"/>
                <a:gd name="T15" fmla="*/ 43 h 84"/>
                <a:gd name="T16" fmla="*/ 80 w 136"/>
                <a:gd name="T17" fmla="*/ 30 h 84"/>
                <a:gd name="T18" fmla="*/ 84 w 136"/>
                <a:gd name="T19" fmla="*/ 17 h 84"/>
                <a:gd name="T20" fmla="*/ 95 w 136"/>
                <a:gd name="T21" fmla="*/ 10 h 84"/>
                <a:gd name="T22" fmla="*/ 87 w 136"/>
                <a:gd name="T23" fmla="*/ 8 h 84"/>
                <a:gd name="T24" fmla="*/ 57 w 136"/>
                <a:gd name="T25" fmla="*/ 19 h 84"/>
                <a:gd name="T26" fmla="*/ 57 w 136"/>
                <a:gd name="T27" fmla="*/ 20 h 84"/>
                <a:gd name="T28" fmla="*/ 32 w 136"/>
                <a:gd name="T29" fmla="*/ 9 h 84"/>
                <a:gd name="T30" fmla="*/ 16 w 136"/>
                <a:gd name="T31" fmla="*/ 0 h 84"/>
                <a:gd name="T32" fmla="*/ 0 w 136"/>
                <a:gd name="T33" fmla="*/ 10 h 84"/>
                <a:gd name="T34" fmla="*/ 0 w 136"/>
                <a:gd name="T35" fmla="*/ 49 h 84"/>
                <a:gd name="T36" fmla="*/ 17 w 136"/>
                <a:gd name="T37" fmla="*/ 58 h 84"/>
                <a:gd name="T38" fmla="*/ 33 w 136"/>
                <a:gd name="T39" fmla="*/ 51 h 84"/>
                <a:gd name="T40" fmla="*/ 57 w 136"/>
                <a:gd name="T41" fmla="*/ 62 h 84"/>
                <a:gd name="T42" fmla="*/ 57 w 136"/>
                <a:gd name="T43" fmla="*/ 63 h 84"/>
                <a:gd name="T44" fmla="*/ 58 w 136"/>
                <a:gd name="T45" fmla="*/ 66 h 84"/>
                <a:gd name="T46" fmla="*/ 63 w 136"/>
                <a:gd name="T47" fmla="*/ 60 h 84"/>
                <a:gd name="T48" fmla="*/ 66 w 136"/>
                <a:gd name="T49" fmla="*/ 58 h 84"/>
                <a:gd name="T50" fmla="*/ 71 w 136"/>
                <a:gd name="T51" fmla="*/ 60 h 84"/>
                <a:gd name="T52" fmla="*/ 73 w 136"/>
                <a:gd name="T53" fmla="*/ 62 h 84"/>
                <a:gd name="T54" fmla="*/ 79 w 136"/>
                <a:gd name="T55" fmla="*/ 55 h 84"/>
                <a:gd name="T56" fmla="*/ 86 w 136"/>
                <a:gd name="T57" fmla="*/ 52 h 84"/>
                <a:gd name="T58" fmla="*/ 91 w 136"/>
                <a:gd name="T59" fmla="*/ 54 h 84"/>
                <a:gd name="T60" fmla="*/ 93 w 136"/>
                <a:gd name="T61" fmla="*/ 57 h 84"/>
                <a:gd name="T62" fmla="*/ 94 w 136"/>
                <a:gd name="T63" fmla="*/ 57 h 84"/>
                <a:gd name="T64" fmla="*/ 101 w 136"/>
                <a:gd name="T65" fmla="*/ 53 h 84"/>
                <a:gd name="T66" fmla="*/ 106 w 136"/>
                <a:gd name="T67" fmla="*/ 55 h 84"/>
                <a:gd name="T68" fmla="*/ 108 w 136"/>
                <a:gd name="T69" fmla="*/ 60 h 84"/>
                <a:gd name="T70" fmla="*/ 108 w 136"/>
                <a:gd name="T71" fmla="*/ 63 h 84"/>
                <a:gd name="T72" fmla="*/ 113 w 136"/>
                <a:gd name="T73" fmla="*/ 65 h 84"/>
                <a:gd name="T74" fmla="*/ 114 w 136"/>
                <a:gd name="T75" fmla="*/ 76 h 84"/>
                <a:gd name="T76" fmla="*/ 113 w 136"/>
                <a:gd name="T77" fmla="*/ 78 h 84"/>
                <a:gd name="T78" fmla="*/ 113 w 136"/>
                <a:gd name="T79" fmla="*/ 84 h 84"/>
                <a:gd name="T80" fmla="*/ 114 w 136"/>
                <a:gd name="T81" fmla="*/ 84 h 84"/>
                <a:gd name="T82" fmla="*/ 119 w 136"/>
                <a:gd name="T83" fmla="*/ 80 h 84"/>
                <a:gd name="T84" fmla="*/ 119 w 136"/>
                <a:gd name="T85" fmla="*/ 64 h 84"/>
                <a:gd name="T86" fmla="*/ 118 w 136"/>
                <a:gd name="T87" fmla="*/ 62 h 84"/>
                <a:gd name="T88" fmla="*/ 106 w 136"/>
                <a:gd name="T89" fmla="*/ 50 h 84"/>
                <a:gd name="T90" fmla="*/ 108 w 136"/>
                <a:gd name="T91" fmla="*/ 48 h 84"/>
                <a:gd name="T92" fmla="*/ 121 w 136"/>
                <a:gd name="T93" fmla="*/ 61 h 84"/>
                <a:gd name="T94" fmla="*/ 122 w 136"/>
                <a:gd name="T95" fmla="*/ 63 h 84"/>
                <a:gd name="T96" fmla="*/ 122 w 136"/>
                <a:gd name="T97" fmla="*/ 79 h 84"/>
                <a:gd name="T98" fmla="*/ 123 w 136"/>
                <a:gd name="T99" fmla="*/ 79 h 84"/>
                <a:gd name="T100" fmla="*/ 128 w 136"/>
                <a:gd name="T101" fmla="*/ 76 h 84"/>
                <a:gd name="T102" fmla="*/ 128 w 136"/>
                <a:gd name="T103" fmla="*/ 66 h 84"/>
                <a:gd name="T104" fmla="*/ 127 w 136"/>
                <a:gd name="T105" fmla="*/ 53 h 84"/>
                <a:gd name="T106" fmla="*/ 111 w 136"/>
                <a:gd name="T107" fmla="*/ 38 h 84"/>
                <a:gd name="T108" fmla="*/ 113 w 136"/>
                <a:gd name="T109" fmla="*/ 36 h 84"/>
                <a:gd name="T110" fmla="*/ 129 w 136"/>
                <a:gd name="T111" fmla="*/ 52 h 84"/>
                <a:gd name="T112" fmla="*/ 131 w 136"/>
                <a:gd name="T113" fmla="*/ 66 h 84"/>
                <a:gd name="T114" fmla="*/ 131 w 136"/>
                <a:gd name="T115" fmla="*/ 75 h 84"/>
                <a:gd name="T116" fmla="*/ 131 w 136"/>
                <a:gd name="T117" fmla="*/ 75 h 84"/>
                <a:gd name="T118" fmla="*/ 135 w 136"/>
                <a:gd name="T119" fmla="*/ 74 h 84"/>
                <a:gd name="T120" fmla="*/ 135 w 136"/>
                <a:gd name="T121" fmla="*/ 73 h 84"/>
                <a:gd name="T122" fmla="*/ 134 w 136"/>
                <a:gd name="T123" fmla="*/ 49 h 84"/>
                <a:gd name="T124" fmla="*/ 123 w 136"/>
                <a:gd name="T125" fmla="*/ 3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" h="84">
                  <a:moveTo>
                    <a:pt x="123" y="38"/>
                  </a:moveTo>
                  <a:cubicBezTo>
                    <a:pt x="120" y="35"/>
                    <a:pt x="115" y="32"/>
                    <a:pt x="112" y="29"/>
                  </a:cubicBezTo>
                  <a:cubicBezTo>
                    <a:pt x="111" y="28"/>
                    <a:pt x="109" y="27"/>
                    <a:pt x="107" y="26"/>
                  </a:cubicBezTo>
                  <a:cubicBezTo>
                    <a:pt x="106" y="26"/>
                    <a:pt x="105" y="26"/>
                    <a:pt x="104" y="25"/>
                  </a:cubicBezTo>
                  <a:cubicBezTo>
                    <a:pt x="102" y="29"/>
                    <a:pt x="97" y="39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9" y="43"/>
                    <a:pt x="86" y="45"/>
                    <a:pt x="83" y="45"/>
                  </a:cubicBezTo>
                  <a:cubicBezTo>
                    <a:pt x="81" y="45"/>
                    <a:pt x="79" y="44"/>
                    <a:pt x="79" y="43"/>
                  </a:cubicBezTo>
                  <a:cubicBezTo>
                    <a:pt x="77" y="41"/>
                    <a:pt x="77" y="37"/>
                    <a:pt x="80" y="30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3" y="9"/>
                    <a:pt x="90" y="8"/>
                    <a:pt x="87" y="8"/>
                  </a:cubicBezTo>
                  <a:cubicBezTo>
                    <a:pt x="74" y="9"/>
                    <a:pt x="57" y="19"/>
                    <a:pt x="57" y="1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4"/>
                    <a:pt x="25" y="0"/>
                    <a:pt x="16" y="0"/>
                  </a:cubicBezTo>
                  <a:cubicBezTo>
                    <a:pt x="7" y="1"/>
                    <a:pt x="0" y="5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8" y="59"/>
                    <a:pt x="17" y="58"/>
                  </a:cubicBezTo>
                  <a:cubicBezTo>
                    <a:pt x="25" y="58"/>
                    <a:pt x="31" y="55"/>
                    <a:pt x="33" y="51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64"/>
                    <a:pt x="57" y="65"/>
                    <a:pt x="58" y="66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3" y="59"/>
                    <a:pt x="65" y="58"/>
                    <a:pt x="66" y="58"/>
                  </a:cubicBezTo>
                  <a:cubicBezTo>
                    <a:pt x="68" y="58"/>
                    <a:pt x="70" y="59"/>
                    <a:pt x="71" y="60"/>
                  </a:cubicBezTo>
                  <a:cubicBezTo>
                    <a:pt x="72" y="61"/>
                    <a:pt x="73" y="62"/>
                    <a:pt x="73" y="62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53"/>
                    <a:pt x="83" y="52"/>
                    <a:pt x="86" y="52"/>
                  </a:cubicBezTo>
                  <a:cubicBezTo>
                    <a:pt x="88" y="52"/>
                    <a:pt x="90" y="53"/>
                    <a:pt x="91" y="54"/>
                  </a:cubicBezTo>
                  <a:cubicBezTo>
                    <a:pt x="92" y="55"/>
                    <a:pt x="93" y="56"/>
                    <a:pt x="93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6" y="54"/>
                    <a:pt x="98" y="53"/>
                    <a:pt x="101" y="53"/>
                  </a:cubicBezTo>
                  <a:cubicBezTo>
                    <a:pt x="103" y="53"/>
                    <a:pt x="104" y="54"/>
                    <a:pt x="106" y="55"/>
                  </a:cubicBezTo>
                  <a:cubicBezTo>
                    <a:pt x="107" y="56"/>
                    <a:pt x="108" y="58"/>
                    <a:pt x="108" y="60"/>
                  </a:cubicBezTo>
                  <a:cubicBezTo>
                    <a:pt x="109" y="61"/>
                    <a:pt x="108" y="62"/>
                    <a:pt x="108" y="63"/>
                  </a:cubicBezTo>
                  <a:cubicBezTo>
                    <a:pt x="110" y="63"/>
                    <a:pt x="111" y="64"/>
                    <a:pt x="113" y="65"/>
                  </a:cubicBezTo>
                  <a:cubicBezTo>
                    <a:pt x="116" y="68"/>
                    <a:pt x="117" y="73"/>
                    <a:pt x="114" y="76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13" y="84"/>
                    <a:pt x="113" y="84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7" y="84"/>
                    <a:pt x="119" y="81"/>
                    <a:pt x="119" y="80"/>
                  </a:cubicBezTo>
                  <a:cubicBezTo>
                    <a:pt x="119" y="78"/>
                    <a:pt x="120" y="69"/>
                    <a:pt x="119" y="64"/>
                  </a:cubicBezTo>
                  <a:cubicBezTo>
                    <a:pt x="119" y="63"/>
                    <a:pt x="118" y="63"/>
                    <a:pt x="118" y="62"/>
                  </a:cubicBezTo>
                  <a:cubicBezTo>
                    <a:pt x="117" y="59"/>
                    <a:pt x="109" y="53"/>
                    <a:pt x="106" y="5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9" y="49"/>
                    <a:pt x="119" y="56"/>
                    <a:pt x="121" y="61"/>
                  </a:cubicBezTo>
                  <a:cubicBezTo>
                    <a:pt x="121" y="62"/>
                    <a:pt x="121" y="62"/>
                    <a:pt x="122" y="63"/>
                  </a:cubicBezTo>
                  <a:cubicBezTo>
                    <a:pt x="123" y="68"/>
                    <a:pt x="122" y="76"/>
                    <a:pt x="122" y="79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7" y="79"/>
                    <a:pt x="128" y="77"/>
                    <a:pt x="128" y="76"/>
                  </a:cubicBezTo>
                  <a:cubicBezTo>
                    <a:pt x="128" y="76"/>
                    <a:pt x="128" y="71"/>
                    <a:pt x="128" y="66"/>
                  </a:cubicBezTo>
                  <a:cubicBezTo>
                    <a:pt x="128" y="58"/>
                    <a:pt x="127" y="54"/>
                    <a:pt x="127" y="53"/>
                  </a:cubicBezTo>
                  <a:cubicBezTo>
                    <a:pt x="125" y="49"/>
                    <a:pt x="115" y="41"/>
                    <a:pt x="111" y="38"/>
                  </a:cubicBezTo>
                  <a:cubicBezTo>
                    <a:pt x="113" y="36"/>
                    <a:pt x="113" y="36"/>
                    <a:pt x="113" y="36"/>
                  </a:cubicBezTo>
                  <a:cubicBezTo>
                    <a:pt x="113" y="36"/>
                    <a:pt x="127" y="46"/>
                    <a:pt x="129" y="52"/>
                  </a:cubicBezTo>
                  <a:cubicBezTo>
                    <a:pt x="130" y="54"/>
                    <a:pt x="131" y="59"/>
                    <a:pt x="131" y="66"/>
                  </a:cubicBezTo>
                  <a:cubicBezTo>
                    <a:pt x="131" y="70"/>
                    <a:pt x="131" y="74"/>
                    <a:pt x="131" y="75"/>
                  </a:cubicBezTo>
                  <a:cubicBezTo>
                    <a:pt x="131" y="75"/>
                    <a:pt x="131" y="75"/>
                    <a:pt x="131" y="75"/>
                  </a:cubicBezTo>
                  <a:cubicBezTo>
                    <a:pt x="133" y="75"/>
                    <a:pt x="134" y="75"/>
                    <a:pt x="135" y="74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35" y="73"/>
                    <a:pt x="136" y="63"/>
                    <a:pt x="134" y="49"/>
                  </a:cubicBezTo>
                  <a:cubicBezTo>
                    <a:pt x="133" y="45"/>
                    <a:pt x="128" y="42"/>
                    <a:pt x="123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id-ID"/>
            </a:p>
          </p:txBody>
        </p:sp>
      </p:grpSp>
      <p:sp>
        <p:nvSpPr>
          <p:cNvPr id="77" name="Text Box 10">
            <a:extLst>
              <a:ext uri="{FF2B5EF4-FFF2-40B4-BE49-F238E27FC236}">
                <a16:creationId xmlns:a16="http://schemas.microsoft.com/office/drawing/2014/main" xmlns="" id="{42CFC163-FF88-4A57-A0F6-1B79FF42A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836" y="3106087"/>
            <a:ext cx="510610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30480" rIns="91440" bIns="30480">
            <a:spAutoFit/>
          </a:bodyPr>
          <a:lstStyle>
            <a:defPPr>
              <a:defRPr lang="en-US"/>
            </a:defPPr>
            <a:lvl1pPr marR="0" lvl="0" indent="0" algn="ctr" defTabSz="145090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 lvl="0" defTabSz="914400">
              <a:lnSpc>
                <a:spcPct val="100000"/>
              </a:lnSpc>
              <a:defRPr/>
            </a:pPr>
            <a:r>
              <a:rPr lang="en-US" sz="2000" dirty="0">
                <a:latin typeface="Assistant" panose="00000500000000000000" pitchFamily="50" charset="-79"/>
                <a:cs typeface="Assistant" panose="00000500000000000000" pitchFamily="50" charset="-79"/>
              </a:rPr>
              <a:t>“Your Business WAZE” -Platform </a:t>
            </a:r>
            <a:r>
              <a:rPr lang="en-US" sz="2000" dirty="0">
                <a:solidFill>
                  <a:schemeClr val="accent2"/>
                </a:solidFill>
                <a:latin typeface="Assistant" panose="00000500000000000000" pitchFamily="50" charset="-79"/>
                <a:cs typeface="Assistant" panose="00000500000000000000" pitchFamily="50" charset="-79"/>
              </a:rPr>
              <a:t>recommendations</a:t>
            </a:r>
            <a:r>
              <a:rPr lang="en-US" sz="2000" dirty="0">
                <a:latin typeface="Assistant" panose="00000500000000000000" pitchFamily="50" charset="-79"/>
                <a:cs typeface="Assistant" panose="00000500000000000000" pitchFamily="50" charset="-79"/>
              </a:rPr>
              <a:t> to all next business steps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9" name="Freeform 56">
            <a:extLst>
              <a:ext uri="{FF2B5EF4-FFF2-40B4-BE49-F238E27FC236}">
                <a16:creationId xmlns:a16="http://schemas.microsoft.com/office/drawing/2014/main" xmlns="" id="{C2384CC1-D6B1-442F-A832-5C7ACD4CCE8F}"/>
              </a:ext>
            </a:extLst>
          </p:cNvPr>
          <p:cNvSpPr>
            <a:spLocks noEditPoints="1"/>
          </p:cNvSpPr>
          <p:nvPr/>
        </p:nvSpPr>
        <p:spPr bwMode="auto">
          <a:xfrm>
            <a:off x="1992537" y="1357649"/>
            <a:ext cx="523099" cy="393513"/>
          </a:xfrm>
          <a:custGeom>
            <a:avLst/>
            <a:gdLst>
              <a:gd name="T0" fmla="*/ 56 w 186"/>
              <a:gd name="T1" fmla="*/ 67 h 140"/>
              <a:gd name="T2" fmla="*/ 34 w 186"/>
              <a:gd name="T3" fmla="*/ 77 h 140"/>
              <a:gd name="T4" fmla="*/ 15 w 186"/>
              <a:gd name="T5" fmla="*/ 87 h 140"/>
              <a:gd name="T6" fmla="*/ 50 w 186"/>
              <a:gd name="T7" fmla="*/ 61 h 140"/>
              <a:gd name="T8" fmla="*/ 68 w 186"/>
              <a:gd name="T9" fmla="*/ 67 h 140"/>
              <a:gd name="T10" fmla="*/ 59 w 186"/>
              <a:gd name="T11" fmla="*/ 81 h 140"/>
              <a:gd name="T12" fmla="*/ 82 w 186"/>
              <a:gd name="T13" fmla="*/ 68 h 140"/>
              <a:gd name="T14" fmla="*/ 68 w 186"/>
              <a:gd name="T15" fmla="*/ 67 h 140"/>
              <a:gd name="T16" fmla="*/ 82 w 186"/>
              <a:gd name="T17" fmla="*/ 27 h 140"/>
              <a:gd name="T18" fmla="*/ 64 w 186"/>
              <a:gd name="T19" fmla="*/ 40 h 140"/>
              <a:gd name="T20" fmla="*/ 36 w 186"/>
              <a:gd name="T21" fmla="*/ 36 h 140"/>
              <a:gd name="T22" fmla="*/ 15 w 186"/>
              <a:gd name="T23" fmla="*/ 27 h 140"/>
              <a:gd name="T24" fmla="*/ 72 w 186"/>
              <a:gd name="T25" fmla="*/ 40 h 140"/>
              <a:gd name="T26" fmla="*/ 72 w 186"/>
              <a:gd name="T27" fmla="*/ 26 h 140"/>
              <a:gd name="T28" fmla="*/ 106 w 186"/>
              <a:gd name="T29" fmla="*/ 95 h 140"/>
              <a:gd name="T30" fmla="*/ 144 w 186"/>
              <a:gd name="T31" fmla="*/ 95 h 140"/>
              <a:gd name="T32" fmla="*/ 106 w 186"/>
              <a:gd name="T33" fmla="*/ 95 h 140"/>
              <a:gd name="T34" fmla="*/ 106 w 186"/>
              <a:gd name="T35" fmla="*/ 72 h 140"/>
              <a:gd name="T36" fmla="*/ 170 w 186"/>
              <a:gd name="T37" fmla="*/ 68 h 140"/>
              <a:gd name="T38" fmla="*/ 126 w 186"/>
              <a:gd name="T39" fmla="*/ 24 h 140"/>
              <a:gd name="T40" fmla="*/ 170 w 186"/>
              <a:gd name="T41" fmla="*/ 31 h 140"/>
              <a:gd name="T42" fmla="*/ 126 w 186"/>
              <a:gd name="T43" fmla="*/ 24 h 140"/>
              <a:gd name="T44" fmla="*/ 106 w 186"/>
              <a:gd name="T45" fmla="*/ 45 h 140"/>
              <a:gd name="T46" fmla="*/ 170 w 186"/>
              <a:gd name="T47" fmla="*/ 40 h 140"/>
              <a:gd name="T48" fmla="*/ 106 w 186"/>
              <a:gd name="T49" fmla="*/ 81 h 140"/>
              <a:gd name="T50" fmla="*/ 170 w 186"/>
              <a:gd name="T51" fmla="*/ 86 h 140"/>
              <a:gd name="T52" fmla="*/ 106 w 186"/>
              <a:gd name="T53" fmla="*/ 81 h 140"/>
              <a:gd name="T54" fmla="*/ 106 w 186"/>
              <a:gd name="T55" fmla="*/ 59 h 140"/>
              <a:gd name="T56" fmla="*/ 170 w 186"/>
              <a:gd name="T57" fmla="*/ 54 h 140"/>
              <a:gd name="T58" fmla="*/ 186 w 186"/>
              <a:gd name="T59" fmla="*/ 9 h 140"/>
              <a:gd name="T60" fmla="*/ 186 w 186"/>
              <a:gd name="T61" fmla="*/ 134 h 140"/>
              <a:gd name="T62" fmla="*/ 142 w 186"/>
              <a:gd name="T63" fmla="*/ 128 h 140"/>
              <a:gd name="T64" fmla="*/ 93 w 186"/>
              <a:gd name="T65" fmla="*/ 140 h 140"/>
              <a:gd name="T66" fmla="*/ 44 w 186"/>
              <a:gd name="T67" fmla="*/ 128 h 140"/>
              <a:gd name="T68" fmla="*/ 0 w 186"/>
              <a:gd name="T69" fmla="*/ 134 h 140"/>
              <a:gd name="T70" fmla="*/ 0 w 186"/>
              <a:gd name="T71" fmla="*/ 9 h 140"/>
              <a:gd name="T72" fmla="*/ 44 w 186"/>
              <a:gd name="T73" fmla="*/ 0 h 140"/>
              <a:gd name="T74" fmla="*/ 142 w 186"/>
              <a:gd name="T75" fmla="*/ 0 h 140"/>
              <a:gd name="T76" fmla="*/ 186 w 186"/>
              <a:gd name="T77" fmla="*/ 9 h 140"/>
              <a:gd name="T78" fmla="*/ 44 w 186"/>
              <a:gd name="T79" fmla="*/ 8 h 140"/>
              <a:gd name="T80" fmla="*/ 8 w 186"/>
              <a:gd name="T81" fmla="*/ 118 h 140"/>
              <a:gd name="T82" fmla="*/ 89 w 186"/>
              <a:gd name="T83" fmla="*/ 121 h 140"/>
              <a:gd name="T84" fmla="*/ 178 w 186"/>
              <a:gd name="T85" fmla="*/ 14 h 140"/>
              <a:gd name="T86" fmla="*/ 97 w 186"/>
              <a:gd name="T87" fmla="*/ 18 h 140"/>
              <a:gd name="T88" fmla="*/ 142 w 186"/>
              <a:gd name="T89" fmla="*/ 112 h 140"/>
              <a:gd name="T90" fmla="*/ 178 w 186"/>
              <a:gd name="T91" fmla="*/ 1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6" h="140">
                <a:moveTo>
                  <a:pt x="56" y="66"/>
                </a:moveTo>
                <a:cubicBezTo>
                  <a:pt x="56" y="66"/>
                  <a:pt x="56" y="67"/>
                  <a:pt x="56" y="67"/>
                </a:cubicBezTo>
                <a:cubicBezTo>
                  <a:pt x="54" y="69"/>
                  <a:pt x="50" y="70"/>
                  <a:pt x="46" y="71"/>
                </a:cubicBezTo>
                <a:cubicBezTo>
                  <a:pt x="41" y="72"/>
                  <a:pt x="37" y="73"/>
                  <a:pt x="34" y="77"/>
                </a:cubicBezTo>
                <a:cubicBezTo>
                  <a:pt x="32" y="79"/>
                  <a:pt x="31" y="80"/>
                  <a:pt x="29" y="82"/>
                </a:cubicBezTo>
                <a:cubicBezTo>
                  <a:pt x="24" y="83"/>
                  <a:pt x="19" y="85"/>
                  <a:pt x="15" y="87"/>
                </a:cubicBezTo>
                <a:cubicBezTo>
                  <a:pt x="15" y="80"/>
                  <a:pt x="15" y="74"/>
                  <a:pt x="15" y="68"/>
                </a:cubicBezTo>
                <a:cubicBezTo>
                  <a:pt x="26" y="63"/>
                  <a:pt x="38" y="61"/>
                  <a:pt x="50" y="61"/>
                </a:cubicBezTo>
                <a:cubicBezTo>
                  <a:pt x="52" y="62"/>
                  <a:pt x="56" y="64"/>
                  <a:pt x="56" y="66"/>
                </a:cubicBezTo>
                <a:close/>
                <a:moveTo>
                  <a:pt x="68" y="67"/>
                </a:moveTo>
                <a:cubicBezTo>
                  <a:pt x="70" y="73"/>
                  <a:pt x="67" y="75"/>
                  <a:pt x="62" y="77"/>
                </a:cubicBezTo>
                <a:cubicBezTo>
                  <a:pt x="60" y="78"/>
                  <a:pt x="59" y="80"/>
                  <a:pt x="59" y="81"/>
                </a:cubicBezTo>
                <a:cubicBezTo>
                  <a:pt x="67" y="82"/>
                  <a:pt x="74" y="84"/>
                  <a:pt x="82" y="87"/>
                </a:cubicBezTo>
                <a:cubicBezTo>
                  <a:pt x="82" y="80"/>
                  <a:pt x="82" y="74"/>
                  <a:pt x="82" y="68"/>
                </a:cubicBezTo>
                <a:cubicBezTo>
                  <a:pt x="76" y="66"/>
                  <a:pt x="71" y="64"/>
                  <a:pt x="65" y="63"/>
                </a:cubicBezTo>
                <a:cubicBezTo>
                  <a:pt x="66" y="64"/>
                  <a:pt x="67" y="66"/>
                  <a:pt x="68" y="67"/>
                </a:cubicBezTo>
                <a:close/>
                <a:moveTo>
                  <a:pt x="15" y="27"/>
                </a:moveTo>
                <a:cubicBezTo>
                  <a:pt x="36" y="19"/>
                  <a:pt x="60" y="19"/>
                  <a:pt x="82" y="27"/>
                </a:cubicBezTo>
                <a:cubicBezTo>
                  <a:pt x="82" y="39"/>
                  <a:pt x="82" y="51"/>
                  <a:pt x="82" y="63"/>
                </a:cubicBezTo>
                <a:cubicBezTo>
                  <a:pt x="76" y="55"/>
                  <a:pt x="70" y="47"/>
                  <a:pt x="64" y="40"/>
                </a:cubicBezTo>
                <a:cubicBezTo>
                  <a:pt x="60" y="43"/>
                  <a:pt x="55" y="47"/>
                  <a:pt x="51" y="51"/>
                </a:cubicBezTo>
                <a:cubicBezTo>
                  <a:pt x="46" y="45"/>
                  <a:pt x="41" y="41"/>
                  <a:pt x="36" y="36"/>
                </a:cubicBezTo>
                <a:cubicBezTo>
                  <a:pt x="29" y="44"/>
                  <a:pt x="22" y="53"/>
                  <a:pt x="15" y="63"/>
                </a:cubicBezTo>
                <a:cubicBezTo>
                  <a:pt x="15" y="51"/>
                  <a:pt x="15" y="39"/>
                  <a:pt x="15" y="27"/>
                </a:cubicBezTo>
                <a:close/>
                <a:moveTo>
                  <a:pt x="65" y="32"/>
                </a:moveTo>
                <a:cubicBezTo>
                  <a:pt x="65" y="35"/>
                  <a:pt x="68" y="39"/>
                  <a:pt x="72" y="40"/>
                </a:cubicBezTo>
                <a:cubicBezTo>
                  <a:pt x="75" y="41"/>
                  <a:pt x="78" y="39"/>
                  <a:pt x="78" y="35"/>
                </a:cubicBezTo>
                <a:cubicBezTo>
                  <a:pt x="78" y="31"/>
                  <a:pt x="75" y="27"/>
                  <a:pt x="72" y="26"/>
                </a:cubicBezTo>
                <a:cubicBezTo>
                  <a:pt x="68" y="25"/>
                  <a:pt x="65" y="28"/>
                  <a:pt x="65" y="32"/>
                </a:cubicBezTo>
                <a:close/>
                <a:moveTo>
                  <a:pt x="106" y="95"/>
                </a:moveTo>
                <a:cubicBezTo>
                  <a:pt x="106" y="99"/>
                  <a:pt x="106" y="99"/>
                  <a:pt x="106" y="99"/>
                </a:cubicBezTo>
                <a:cubicBezTo>
                  <a:pt x="118" y="96"/>
                  <a:pt x="131" y="95"/>
                  <a:pt x="144" y="95"/>
                </a:cubicBezTo>
                <a:cubicBezTo>
                  <a:pt x="144" y="91"/>
                  <a:pt x="144" y="91"/>
                  <a:pt x="144" y="91"/>
                </a:cubicBezTo>
                <a:cubicBezTo>
                  <a:pt x="131" y="90"/>
                  <a:pt x="118" y="92"/>
                  <a:pt x="106" y="95"/>
                </a:cubicBezTo>
                <a:close/>
                <a:moveTo>
                  <a:pt x="106" y="68"/>
                </a:moveTo>
                <a:cubicBezTo>
                  <a:pt x="106" y="72"/>
                  <a:pt x="106" y="72"/>
                  <a:pt x="106" y="72"/>
                </a:cubicBezTo>
                <a:cubicBezTo>
                  <a:pt x="126" y="66"/>
                  <a:pt x="150" y="66"/>
                  <a:pt x="170" y="72"/>
                </a:cubicBezTo>
                <a:cubicBezTo>
                  <a:pt x="170" y="68"/>
                  <a:pt x="170" y="68"/>
                  <a:pt x="170" y="68"/>
                </a:cubicBezTo>
                <a:cubicBezTo>
                  <a:pt x="149" y="62"/>
                  <a:pt x="127" y="62"/>
                  <a:pt x="106" y="68"/>
                </a:cubicBezTo>
                <a:close/>
                <a:moveTo>
                  <a:pt x="126" y="24"/>
                </a:moveTo>
                <a:cubicBezTo>
                  <a:pt x="126" y="28"/>
                  <a:pt x="126" y="28"/>
                  <a:pt x="126" y="28"/>
                </a:cubicBezTo>
                <a:cubicBezTo>
                  <a:pt x="140" y="26"/>
                  <a:pt x="156" y="27"/>
                  <a:pt x="170" y="31"/>
                </a:cubicBezTo>
                <a:cubicBezTo>
                  <a:pt x="170" y="27"/>
                  <a:pt x="170" y="27"/>
                  <a:pt x="170" y="27"/>
                </a:cubicBezTo>
                <a:cubicBezTo>
                  <a:pt x="156" y="23"/>
                  <a:pt x="140" y="22"/>
                  <a:pt x="126" y="24"/>
                </a:cubicBezTo>
                <a:close/>
                <a:moveTo>
                  <a:pt x="106" y="41"/>
                </a:moveTo>
                <a:cubicBezTo>
                  <a:pt x="106" y="45"/>
                  <a:pt x="106" y="45"/>
                  <a:pt x="106" y="45"/>
                </a:cubicBezTo>
                <a:cubicBezTo>
                  <a:pt x="126" y="39"/>
                  <a:pt x="150" y="39"/>
                  <a:pt x="170" y="45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49" y="35"/>
                  <a:pt x="127" y="35"/>
                  <a:pt x="106" y="41"/>
                </a:cubicBezTo>
                <a:close/>
                <a:moveTo>
                  <a:pt x="106" y="81"/>
                </a:moveTo>
                <a:cubicBezTo>
                  <a:pt x="106" y="86"/>
                  <a:pt x="106" y="86"/>
                  <a:pt x="106" y="86"/>
                </a:cubicBezTo>
                <a:cubicBezTo>
                  <a:pt x="126" y="80"/>
                  <a:pt x="150" y="80"/>
                  <a:pt x="170" y="86"/>
                </a:cubicBezTo>
                <a:cubicBezTo>
                  <a:pt x="170" y="81"/>
                  <a:pt x="170" y="81"/>
                  <a:pt x="170" y="81"/>
                </a:cubicBezTo>
                <a:cubicBezTo>
                  <a:pt x="149" y="76"/>
                  <a:pt x="127" y="76"/>
                  <a:pt x="106" y="81"/>
                </a:cubicBezTo>
                <a:close/>
                <a:moveTo>
                  <a:pt x="106" y="54"/>
                </a:moveTo>
                <a:cubicBezTo>
                  <a:pt x="106" y="59"/>
                  <a:pt x="106" y="59"/>
                  <a:pt x="106" y="59"/>
                </a:cubicBezTo>
                <a:cubicBezTo>
                  <a:pt x="126" y="53"/>
                  <a:pt x="150" y="53"/>
                  <a:pt x="170" y="59"/>
                </a:cubicBezTo>
                <a:cubicBezTo>
                  <a:pt x="170" y="54"/>
                  <a:pt x="170" y="54"/>
                  <a:pt x="170" y="54"/>
                </a:cubicBezTo>
                <a:cubicBezTo>
                  <a:pt x="149" y="48"/>
                  <a:pt x="127" y="49"/>
                  <a:pt x="106" y="54"/>
                </a:cubicBezTo>
                <a:close/>
                <a:moveTo>
                  <a:pt x="186" y="9"/>
                </a:moveTo>
                <a:cubicBezTo>
                  <a:pt x="186" y="126"/>
                  <a:pt x="186" y="126"/>
                  <a:pt x="186" y="126"/>
                </a:cubicBezTo>
                <a:cubicBezTo>
                  <a:pt x="186" y="134"/>
                  <a:pt x="186" y="134"/>
                  <a:pt x="186" y="134"/>
                </a:cubicBezTo>
                <a:cubicBezTo>
                  <a:pt x="184" y="136"/>
                  <a:pt x="182" y="136"/>
                  <a:pt x="180" y="135"/>
                </a:cubicBezTo>
                <a:cubicBezTo>
                  <a:pt x="168" y="131"/>
                  <a:pt x="155" y="128"/>
                  <a:pt x="142" y="128"/>
                </a:cubicBezTo>
                <a:cubicBezTo>
                  <a:pt x="126" y="128"/>
                  <a:pt x="110" y="132"/>
                  <a:pt x="96" y="139"/>
                </a:cubicBezTo>
                <a:cubicBezTo>
                  <a:pt x="95" y="140"/>
                  <a:pt x="94" y="140"/>
                  <a:pt x="93" y="140"/>
                </a:cubicBezTo>
                <a:cubicBezTo>
                  <a:pt x="92" y="140"/>
                  <a:pt x="91" y="140"/>
                  <a:pt x="91" y="139"/>
                </a:cubicBezTo>
                <a:cubicBezTo>
                  <a:pt x="76" y="132"/>
                  <a:pt x="60" y="128"/>
                  <a:pt x="44" y="128"/>
                </a:cubicBezTo>
                <a:cubicBezTo>
                  <a:pt x="31" y="128"/>
                  <a:pt x="18" y="131"/>
                  <a:pt x="6" y="135"/>
                </a:cubicBezTo>
                <a:cubicBezTo>
                  <a:pt x="4" y="136"/>
                  <a:pt x="2" y="136"/>
                  <a:pt x="0" y="134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9"/>
                  <a:pt x="0" y="9"/>
                  <a:pt x="0" y="9"/>
                </a:cubicBezTo>
                <a:cubicBezTo>
                  <a:pt x="3" y="8"/>
                  <a:pt x="3" y="8"/>
                  <a:pt x="3" y="8"/>
                </a:cubicBezTo>
                <a:cubicBezTo>
                  <a:pt x="16" y="3"/>
                  <a:pt x="30" y="0"/>
                  <a:pt x="44" y="0"/>
                </a:cubicBezTo>
                <a:cubicBezTo>
                  <a:pt x="61" y="0"/>
                  <a:pt x="78" y="4"/>
                  <a:pt x="93" y="11"/>
                </a:cubicBezTo>
                <a:cubicBezTo>
                  <a:pt x="108" y="4"/>
                  <a:pt x="125" y="0"/>
                  <a:pt x="142" y="0"/>
                </a:cubicBezTo>
                <a:cubicBezTo>
                  <a:pt x="157" y="0"/>
                  <a:pt x="170" y="3"/>
                  <a:pt x="183" y="8"/>
                </a:cubicBezTo>
                <a:lnTo>
                  <a:pt x="186" y="9"/>
                </a:lnTo>
                <a:close/>
                <a:moveTo>
                  <a:pt x="89" y="18"/>
                </a:moveTo>
                <a:cubicBezTo>
                  <a:pt x="75" y="11"/>
                  <a:pt x="60" y="8"/>
                  <a:pt x="44" y="8"/>
                </a:cubicBezTo>
                <a:cubicBezTo>
                  <a:pt x="31" y="8"/>
                  <a:pt x="19" y="10"/>
                  <a:pt x="8" y="14"/>
                </a:cubicBezTo>
                <a:cubicBezTo>
                  <a:pt x="8" y="118"/>
                  <a:pt x="8" y="118"/>
                  <a:pt x="8" y="118"/>
                </a:cubicBezTo>
                <a:cubicBezTo>
                  <a:pt x="19" y="114"/>
                  <a:pt x="31" y="112"/>
                  <a:pt x="44" y="112"/>
                </a:cubicBezTo>
                <a:cubicBezTo>
                  <a:pt x="60" y="112"/>
                  <a:pt x="75" y="115"/>
                  <a:pt x="89" y="121"/>
                </a:cubicBezTo>
                <a:lnTo>
                  <a:pt x="89" y="18"/>
                </a:lnTo>
                <a:close/>
                <a:moveTo>
                  <a:pt x="178" y="14"/>
                </a:moveTo>
                <a:cubicBezTo>
                  <a:pt x="167" y="10"/>
                  <a:pt x="155" y="8"/>
                  <a:pt x="142" y="8"/>
                </a:cubicBezTo>
                <a:cubicBezTo>
                  <a:pt x="126" y="8"/>
                  <a:pt x="111" y="11"/>
                  <a:pt x="97" y="18"/>
                </a:cubicBezTo>
                <a:cubicBezTo>
                  <a:pt x="97" y="121"/>
                  <a:pt x="97" y="121"/>
                  <a:pt x="97" y="121"/>
                </a:cubicBezTo>
                <a:cubicBezTo>
                  <a:pt x="111" y="115"/>
                  <a:pt x="127" y="112"/>
                  <a:pt x="142" y="112"/>
                </a:cubicBezTo>
                <a:cubicBezTo>
                  <a:pt x="155" y="112"/>
                  <a:pt x="167" y="114"/>
                  <a:pt x="178" y="118"/>
                </a:cubicBezTo>
                <a:lnTo>
                  <a:pt x="178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600" dirty="0"/>
          </a:p>
        </p:txBody>
      </p:sp>
      <p:sp>
        <p:nvSpPr>
          <p:cNvPr id="80" name="Text Box 10">
            <a:extLst>
              <a:ext uri="{FF2B5EF4-FFF2-40B4-BE49-F238E27FC236}">
                <a16:creationId xmlns:a16="http://schemas.microsoft.com/office/drawing/2014/main" xmlns="" id="{18AA3EB7-FF4C-4E38-8235-AA0141033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14" y="4408799"/>
            <a:ext cx="46320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30480" rIns="91440" bIns="30480">
            <a:spAutoFit/>
          </a:bodyPr>
          <a:lstStyle>
            <a:defPPr>
              <a:defRPr lang="en-US"/>
            </a:defPPr>
            <a:lvl1pPr marR="0" lvl="0" indent="0" algn="ctr" defTabSz="145090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2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Predication</a:t>
            </a: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 - the next transactions in the field, industry, acquisitions, etc.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94E1A310-F607-4979-8567-4B92B65DCA29}"/>
              </a:ext>
            </a:extLst>
          </p:cNvPr>
          <p:cNvGrpSpPr/>
          <p:nvPr/>
        </p:nvGrpSpPr>
        <p:grpSpPr>
          <a:xfrm>
            <a:off x="2028357" y="2582714"/>
            <a:ext cx="480653" cy="451152"/>
            <a:chOff x="1827213" y="333375"/>
            <a:chExt cx="490537" cy="490538"/>
          </a:xfrm>
          <a:solidFill>
            <a:schemeClr val="bg1"/>
          </a:solidFill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xmlns="" id="{6BA384D8-3170-4A35-8F51-F5D49A43C2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333375"/>
              <a:ext cx="490537" cy="490538"/>
            </a:xfrm>
            <a:custGeom>
              <a:avLst/>
              <a:gdLst>
                <a:gd name="T0" fmla="*/ 64 w 128"/>
                <a:gd name="T1" fmla="*/ 0 h 128"/>
                <a:gd name="T2" fmla="*/ 0 w 128"/>
                <a:gd name="T3" fmla="*/ 64 h 128"/>
                <a:gd name="T4" fmla="*/ 64 w 128"/>
                <a:gd name="T5" fmla="*/ 128 h 128"/>
                <a:gd name="T6" fmla="*/ 128 w 128"/>
                <a:gd name="T7" fmla="*/ 64 h 128"/>
                <a:gd name="T8" fmla="*/ 64 w 128"/>
                <a:gd name="T9" fmla="*/ 0 h 128"/>
                <a:gd name="T10" fmla="*/ 70 w 128"/>
                <a:gd name="T11" fmla="*/ 120 h 128"/>
                <a:gd name="T12" fmla="*/ 70 w 128"/>
                <a:gd name="T13" fmla="*/ 107 h 128"/>
                <a:gd name="T14" fmla="*/ 67 w 128"/>
                <a:gd name="T15" fmla="*/ 107 h 128"/>
                <a:gd name="T16" fmla="*/ 67 w 128"/>
                <a:gd name="T17" fmla="*/ 94 h 128"/>
                <a:gd name="T18" fmla="*/ 64 w 128"/>
                <a:gd name="T19" fmla="*/ 95 h 128"/>
                <a:gd name="T20" fmla="*/ 62 w 128"/>
                <a:gd name="T21" fmla="*/ 94 h 128"/>
                <a:gd name="T22" fmla="*/ 62 w 128"/>
                <a:gd name="T23" fmla="*/ 107 h 128"/>
                <a:gd name="T24" fmla="*/ 59 w 128"/>
                <a:gd name="T25" fmla="*/ 107 h 128"/>
                <a:gd name="T26" fmla="*/ 59 w 128"/>
                <a:gd name="T27" fmla="*/ 120 h 128"/>
                <a:gd name="T28" fmla="*/ 8 w 128"/>
                <a:gd name="T29" fmla="*/ 70 h 128"/>
                <a:gd name="T30" fmla="*/ 22 w 128"/>
                <a:gd name="T31" fmla="*/ 70 h 128"/>
                <a:gd name="T32" fmla="*/ 22 w 128"/>
                <a:gd name="T33" fmla="*/ 66 h 128"/>
                <a:gd name="T34" fmla="*/ 34 w 128"/>
                <a:gd name="T35" fmla="*/ 66 h 128"/>
                <a:gd name="T36" fmla="*/ 34 w 128"/>
                <a:gd name="T37" fmla="*/ 64 h 128"/>
                <a:gd name="T38" fmla="*/ 34 w 128"/>
                <a:gd name="T39" fmla="*/ 62 h 128"/>
                <a:gd name="T40" fmla="*/ 22 w 128"/>
                <a:gd name="T41" fmla="*/ 62 h 128"/>
                <a:gd name="T42" fmla="*/ 22 w 128"/>
                <a:gd name="T43" fmla="*/ 58 h 128"/>
                <a:gd name="T44" fmla="*/ 8 w 128"/>
                <a:gd name="T45" fmla="*/ 58 h 128"/>
                <a:gd name="T46" fmla="*/ 59 w 128"/>
                <a:gd name="T47" fmla="*/ 8 h 128"/>
                <a:gd name="T48" fmla="*/ 59 w 128"/>
                <a:gd name="T49" fmla="*/ 22 h 128"/>
                <a:gd name="T50" fmla="*/ 62 w 128"/>
                <a:gd name="T51" fmla="*/ 21 h 128"/>
                <a:gd name="T52" fmla="*/ 62 w 128"/>
                <a:gd name="T53" fmla="*/ 34 h 128"/>
                <a:gd name="T54" fmla="*/ 64 w 128"/>
                <a:gd name="T55" fmla="*/ 34 h 128"/>
                <a:gd name="T56" fmla="*/ 67 w 128"/>
                <a:gd name="T57" fmla="*/ 34 h 128"/>
                <a:gd name="T58" fmla="*/ 67 w 128"/>
                <a:gd name="T59" fmla="*/ 21 h 128"/>
                <a:gd name="T60" fmla="*/ 70 w 128"/>
                <a:gd name="T61" fmla="*/ 22 h 128"/>
                <a:gd name="T62" fmla="*/ 70 w 128"/>
                <a:gd name="T63" fmla="*/ 8 h 128"/>
                <a:gd name="T64" fmla="*/ 121 w 128"/>
                <a:gd name="T65" fmla="*/ 58 h 128"/>
                <a:gd name="T66" fmla="*/ 107 w 128"/>
                <a:gd name="T67" fmla="*/ 58 h 128"/>
                <a:gd name="T68" fmla="*/ 107 w 128"/>
                <a:gd name="T69" fmla="*/ 62 h 128"/>
                <a:gd name="T70" fmla="*/ 95 w 128"/>
                <a:gd name="T71" fmla="*/ 62 h 128"/>
                <a:gd name="T72" fmla="*/ 95 w 128"/>
                <a:gd name="T73" fmla="*/ 64 h 128"/>
                <a:gd name="T74" fmla="*/ 95 w 128"/>
                <a:gd name="T75" fmla="*/ 66 h 128"/>
                <a:gd name="T76" fmla="*/ 107 w 128"/>
                <a:gd name="T77" fmla="*/ 66 h 128"/>
                <a:gd name="T78" fmla="*/ 107 w 128"/>
                <a:gd name="T79" fmla="*/ 70 h 128"/>
                <a:gd name="T80" fmla="*/ 121 w 128"/>
                <a:gd name="T81" fmla="*/ 70 h 128"/>
                <a:gd name="T82" fmla="*/ 70 w 128"/>
                <a:gd name="T83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100" y="128"/>
                    <a:pt x="128" y="99"/>
                    <a:pt x="128" y="64"/>
                  </a:cubicBezTo>
                  <a:cubicBezTo>
                    <a:pt x="128" y="29"/>
                    <a:pt x="100" y="0"/>
                    <a:pt x="64" y="0"/>
                  </a:cubicBezTo>
                  <a:close/>
                  <a:moveTo>
                    <a:pt x="70" y="120"/>
                  </a:moveTo>
                  <a:cubicBezTo>
                    <a:pt x="70" y="107"/>
                    <a:pt x="70" y="107"/>
                    <a:pt x="70" y="107"/>
                  </a:cubicBezTo>
                  <a:cubicBezTo>
                    <a:pt x="69" y="107"/>
                    <a:pt x="68" y="107"/>
                    <a:pt x="67" y="107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6" y="94"/>
                    <a:pt x="65" y="95"/>
                    <a:pt x="64" y="95"/>
                  </a:cubicBezTo>
                  <a:cubicBezTo>
                    <a:pt x="64" y="95"/>
                    <a:pt x="63" y="94"/>
                    <a:pt x="62" y="94"/>
                  </a:cubicBezTo>
                  <a:cubicBezTo>
                    <a:pt x="62" y="107"/>
                    <a:pt x="62" y="107"/>
                    <a:pt x="62" y="107"/>
                  </a:cubicBezTo>
                  <a:cubicBezTo>
                    <a:pt x="61" y="107"/>
                    <a:pt x="60" y="107"/>
                    <a:pt x="59" y="107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32" y="118"/>
                    <a:pt x="11" y="96"/>
                    <a:pt x="8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69"/>
                    <a:pt x="22" y="67"/>
                    <a:pt x="22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5"/>
                    <a:pt x="34" y="64"/>
                  </a:cubicBezTo>
                  <a:cubicBezTo>
                    <a:pt x="34" y="63"/>
                    <a:pt x="34" y="63"/>
                    <a:pt x="34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2" y="61"/>
                    <a:pt x="22" y="60"/>
                    <a:pt x="22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11" y="32"/>
                    <a:pt x="32" y="11"/>
                    <a:pt x="59" y="8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60" y="21"/>
                    <a:pt x="61" y="21"/>
                    <a:pt x="62" y="21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3" y="34"/>
                    <a:pt x="64" y="34"/>
                    <a:pt x="64" y="34"/>
                  </a:cubicBezTo>
                  <a:cubicBezTo>
                    <a:pt x="65" y="34"/>
                    <a:pt x="66" y="34"/>
                    <a:pt x="67" y="34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68" y="21"/>
                    <a:pt x="69" y="21"/>
                    <a:pt x="70" y="22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97" y="11"/>
                    <a:pt x="118" y="32"/>
                    <a:pt x="121" y="58"/>
                  </a:cubicBezTo>
                  <a:cubicBezTo>
                    <a:pt x="107" y="58"/>
                    <a:pt x="107" y="58"/>
                    <a:pt x="107" y="58"/>
                  </a:cubicBezTo>
                  <a:cubicBezTo>
                    <a:pt x="107" y="60"/>
                    <a:pt x="107" y="61"/>
                    <a:pt x="107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3"/>
                    <a:pt x="95" y="64"/>
                  </a:cubicBezTo>
                  <a:cubicBezTo>
                    <a:pt x="95" y="65"/>
                    <a:pt x="95" y="66"/>
                    <a:pt x="95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67"/>
                    <a:pt x="107" y="69"/>
                    <a:pt x="107" y="70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18" y="96"/>
                    <a:pt x="97" y="118"/>
                    <a:pt x="70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xmlns="" id="{6FBA4429-C7A0-47E2-8767-8A3A4C775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509588"/>
              <a:ext cx="187325" cy="169863"/>
            </a:xfrm>
            <a:custGeom>
              <a:avLst/>
              <a:gdLst>
                <a:gd name="T0" fmla="*/ 28 w 49"/>
                <a:gd name="T1" fmla="*/ 28 h 44"/>
                <a:gd name="T2" fmla="*/ 28 w 49"/>
                <a:gd name="T3" fmla="*/ 26 h 44"/>
                <a:gd name="T4" fmla="*/ 35 w 49"/>
                <a:gd name="T5" fmla="*/ 11 h 44"/>
                <a:gd name="T6" fmla="*/ 24 w 49"/>
                <a:gd name="T7" fmla="*/ 0 h 44"/>
                <a:gd name="T8" fmla="*/ 14 w 49"/>
                <a:gd name="T9" fmla="*/ 11 h 44"/>
                <a:gd name="T10" fmla="*/ 21 w 49"/>
                <a:gd name="T11" fmla="*/ 26 h 44"/>
                <a:gd name="T12" fmla="*/ 21 w 49"/>
                <a:gd name="T13" fmla="*/ 28 h 44"/>
                <a:gd name="T14" fmla="*/ 0 w 49"/>
                <a:gd name="T15" fmla="*/ 39 h 44"/>
                <a:gd name="T16" fmla="*/ 24 w 49"/>
                <a:gd name="T17" fmla="*/ 44 h 44"/>
                <a:gd name="T18" fmla="*/ 49 w 49"/>
                <a:gd name="T19" fmla="*/ 39 h 44"/>
                <a:gd name="T20" fmla="*/ 28 w 49"/>
                <a:gd name="T21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4">
                  <a:moveTo>
                    <a:pt x="28" y="28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2" y="23"/>
                    <a:pt x="35" y="16"/>
                    <a:pt x="35" y="11"/>
                  </a:cubicBezTo>
                  <a:cubicBezTo>
                    <a:pt x="35" y="3"/>
                    <a:pt x="29" y="0"/>
                    <a:pt x="24" y="0"/>
                  </a:cubicBezTo>
                  <a:cubicBezTo>
                    <a:pt x="21" y="0"/>
                    <a:pt x="14" y="3"/>
                    <a:pt x="14" y="11"/>
                  </a:cubicBezTo>
                  <a:cubicBezTo>
                    <a:pt x="14" y="16"/>
                    <a:pt x="17" y="23"/>
                    <a:pt x="21" y="2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1" y="28"/>
                    <a:pt x="3" y="33"/>
                    <a:pt x="0" y="39"/>
                  </a:cubicBezTo>
                  <a:cubicBezTo>
                    <a:pt x="7" y="42"/>
                    <a:pt x="15" y="44"/>
                    <a:pt x="24" y="44"/>
                  </a:cubicBezTo>
                  <a:cubicBezTo>
                    <a:pt x="34" y="44"/>
                    <a:pt x="42" y="42"/>
                    <a:pt x="49" y="39"/>
                  </a:cubicBezTo>
                  <a:cubicBezTo>
                    <a:pt x="46" y="33"/>
                    <a:pt x="38" y="28"/>
                    <a:pt x="2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xmlns="" id="{3F6AAAAF-0AC9-4688-BABE-42F4271D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438" y="506413"/>
              <a:ext cx="114300" cy="141288"/>
            </a:xfrm>
            <a:custGeom>
              <a:avLst/>
              <a:gdLst>
                <a:gd name="T0" fmla="*/ 13 w 30"/>
                <a:gd name="T1" fmla="*/ 23 h 37"/>
                <a:gd name="T2" fmla="*/ 13 w 30"/>
                <a:gd name="T3" fmla="*/ 22 h 37"/>
                <a:gd name="T4" fmla="*/ 19 w 30"/>
                <a:gd name="T5" fmla="*/ 9 h 37"/>
                <a:gd name="T6" fmla="*/ 10 w 30"/>
                <a:gd name="T7" fmla="*/ 0 h 37"/>
                <a:gd name="T8" fmla="*/ 3 w 30"/>
                <a:gd name="T9" fmla="*/ 4 h 37"/>
                <a:gd name="T10" fmla="*/ 6 w 30"/>
                <a:gd name="T11" fmla="*/ 12 h 37"/>
                <a:gd name="T12" fmla="*/ 4 w 30"/>
                <a:gd name="T13" fmla="*/ 19 h 37"/>
                <a:gd name="T14" fmla="*/ 7 w 30"/>
                <a:gd name="T15" fmla="*/ 22 h 37"/>
                <a:gd name="T16" fmla="*/ 7 w 30"/>
                <a:gd name="T17" fmla="*/ 23 h 37"/>
                <a:gd name="T18" fmla="*/ 2 w 30"/>
                <a:gd name="T19" fmla="*/ 24 h 37"/>
                <a:gd name="T20" fmla="*/ 0 w 30"/>
                <a:gd name="T21" fmla="*/ 27 h 37"/>
                <a:gd name="T22" fmla="*/ 17 w 30"/>
                <a:gd name="T23" fmla="*/ 37 h 37"/>
                <a:gd name="T24" fmla="*/ 30 w 30"/>
                <a:gd name="T25" fmla="*/ 33 h 37"/>
                <a:gd name="T26" fmla="*/ 13 w 30"/>
                <a:gd name="T27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7">
                  <a:moveTo>
                    <a:pt x="13" y="23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7" y="20"/>
                    <a:pt x="19" y="14"/>
                    <a:pt x="19" y="9"/>
                  </a:cubicBezTo>
                  <a:cubicBezTo>
                    <a:pt x="19" y="3"/>
                    <a:pt x="14" y="0"/>
                    <a:pt x="10" y="0"/>
                  </a:cubicBezTo>
                  <a:cubicBezTo>
                    <a:pt x="8" y="0"/>
                    <a:pt x="5" y="1"/>
                    <a:pt x="3" y="4"/>
                  </a:cubicBezTo>
                  <a:cubicBezTo>
                    <a:pt x="5" y="6"/>
                    <a:pt x="6" y="8"/>
                    <a:pt x="6" y="12"/>
                  </a:cubicBezTo>
                  <a:cubicBezTo>
                    <a:pt x="6" y="14"/>
                    <a:pt x="5" y="16"/>
                    <a:pt x="4" y="19"/>
                  </a:cubicBezTo>
                  <a:cubicBezTo>
                    <a:pt x="5" y="20"/>
                    <a:pt x="6" y="21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3" y="24"/>
                    <a:pt x="2" y="24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8" y="28"/>
                    <a:pt x="14" y="32"/>
                    <a:pt x="17" y="37"/>
                  </a:cubicBezTo>
                  <a:cubicBezTo>
                    <a:pt x="22" y="36"/>
                    <a:pt x="27" y="35"/>
                    <a:pt x="30" y="33"/>
                  </a:cubicBezTo>
                  <a:cubicBezTo>
                    <a:pt x="28" y="28"/>
                    <a:pt x="2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xmlns="" id="{E84EF3E5-EA64-493D-9689-3878469A1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506413"/>
              <a:ext cx="114300" cy="141288"/>
            </a:xfrm>
            <a:custGeom>
              <a:avLst/>
              <a:gdLst>
                <a:gd name="T0" fmla="*/ 30 w 30"/>
                <a:gd name="T1" fmla="*/ 27 h 37"/>
                <a:gd name="T2" fmla="*/ 28 w 30"/>
                <a:gd name="T3" fmla="*/ 24 h 37"/>
                <a:gd name="T4" fmla="*/ 23 w 30"/>
                <a:gd name="T5" fmla="*/ 23 h 37"/>
                <a:gd name="T6" fmla="*/ 23 w 30"/>
                <a:gd name="T7" fmla="*/ 22 h 37"/>
                <a:gd name="T8" fmla="*/ 26 w 30"/>
                <a:gd name="T9" fmla="*/ 19 h 37"/>
                <a:gd name="T10" fmla="*/ 24 w 30"/>
                <a:gd name="T11" fmla="*/ 12 h 37"/>
                <a:gd name="T12" fmla="*/ 27 w 30"/>
                <a:gd name="T13" fmla="*/ 4 h 37"/>
                <a:gd name="T14" fmla="*/ 20 w 30"/>
                <a:gd name="T15" fmla="*/ 0 h 37"/>
                <a:gd name="T16" fmla="*/ 11 w 30"/>
                <a:gd name="T17" fmla="*/ 9 h 37"/>
                <a:gd name="T18" fmla="*/ 17 w 30"/>
                <a:gd name="T19" fmla="*/ 22 h 37"/>
                <a:gd name="T20" fmla="*/ 17 w 30"/>
                <a:gd name="T21" fmla="*/ 23 h 37"/>
                <a:gd name="T22" fmla="*/ 0 w 30"/>
                <a:gd name="T23" fmla="*/ 33 h 37"/>
                <a:gd name="T24" fmla="*/ 13 w 30"/>
                <a:gd name="T25" fmla="*/ 37 h 37"/>
                <a:gd name="T26" fmla="*/ 30 w 30"/>
                <a:gd name="T27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7">
                  <a:moveTo>
                    <a:pt x="30" y="27"/>
                  </a:moveTo>
                  <a:cubicBezTo>
                    <a:pt x="30" y="26"/>
                    <a:pt x="29" y="25"/>
                    <a:pt x="28" y="24"/>
                  </a:cubicBezTo>
                  <a:cubicBezTo>
                    <a:pt x="27" y="24"/>
                    <a:pt x="25" y="23"/>
                    <a:pt x="23" y="23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4" y="21"/>
                    <a:pt x="25" y="20"/>
                    <a:pt x="26" y="19"/>
                  </a:cubicBezTo>
                  <a:cubicBezTo>
                    <a:pt x="25" y="16"/>
                    <a:pt x="24" y="14"/>
                    <a:pt x="24" y="12"/>
                  </a:cubicBezTo>
                  <a:cubicBezTo>
                    <a:pt x="24" y="8"/>
                    <a:pt x="25" y="6"/>
                    <a:pt x="27" y="4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6" y="0"/>
                    <a:pt x="11" y="3"/>
                    <a:pt x="11" y="9"/>
                  </a:cubicBezTo>
                  <a:cubicBezTo>
                    <a:pt x="11" y="14"/>
                    <a:pt x="13" y="20"/>
                    <a:pt x="17" y="2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8" y="24"/>
                    <a:pt x="2" y="28"/>
                    <a:pt x="0" y="33"/>
                  </a:cubicBezTo>
                  <a:cubicBezTo>
                    <a:pt x="3" y="35"/>
                    <a:pt x="8" y="36"/>
                    <a:pt x="13" y="37"/>
                  </a:cubicBezTo>
                  <a:cubicBezTo>
                    <a:pt x="16" y="32"/>
                    <a:pt x="22" y="28"/>
                    <a:pt x="3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1026" name="Picture 2" descr="Image result for White Icons png">
            <a:extLst>
              <a:ext uri="{FF2B5EF4-FFF2-40B4-BE49-F238E27FC236}">
                <a16:creationId xmlns:a16="http://schemas.microsoft.com/office/drawing/2014/main" xmlns="" id="{DEE4735D-69DC-4BC0-B194-168ACABB1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543" y="5993415"/>
            <a:ext cx="148173" cy="1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hite Icons png">
            <a:extLst>
              <a:ext uri="{FF2B5EF4-FFF2-40B4-BE49-F238E27FC236}">
                <a16:creationId xmlns:a16="http://schemas.microsoft.com/office/drawing/2014/main" xmlns="" id="{1D61C3B7-82F6-4F14-BAB6-925D3494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715" y="21825"/>
            <a:ext cx="498601" cy="49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0">
            <a:extLst>
              <a:ext uri="{FF2B5EF4-FFF2-40B4-BE49-F238E27FC236}">
                <a16:creationId xmlns:a16="http://schemas.microsoft.com/office/drawing/2014/main" xmlns="" id="{1F28DE29-94E6-457E-A01D-16D828AC9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82" y="5881374"/>
            <a:ext cx="388127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30480" rIns="91440" bIns="30480">
            <a:spAutoFit/>
          </a:bodyPr>
          <a:lstStyle>
            <a:defPPr>
              <a:defRPr lang="en-US"/>
            </a:defPPr>
            <a:lvl1pPr marR="0" lvl="0" indent="0" algn="ctr" defTabSz="145090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Creation of B2B event connections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  </a:t>
            </a:r>
          </a:p>
        </p:txBody>
      </p:sp>
      <p:sp>
        <p:nvSpPr>
          <p:cNvPr id="40" name="כותרת 1">
            <a:extLst>
              <a:ext uri="{FF2B5EF4-FFF2-40B4-BE49-F238E27FC236}">
                <a16:creationId xmlns:a16="http://schemas.microsoft.com/office/drawing/2014/main" xmlns="" id="{526599EE-2E6E-4976-ADD2-A6090D71ECEF}"/>
              </a:ext>
            </a:extLst>
          </p:cNvPr>
          <p:cNvSpPr txBox="1">
            <a:spLocks/>
          </p:cNvSpPr>
          <p:nvPr/>
        </p:nvSpPr>
        <p:spPr>
          <a:xfrm>
            <a:off x="4048794" y="21826"/>
            <a:ext cx="8301200" cy="8549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5D5D5D"/>
                </a:solidFill>
                <a:latin typeface="Aleo Light"/>
                <a:ea typeface="ＭＳ Ｐゴシック" charset="0"/>
                <a:cs typeface="Aleo Light"/>
              </a:defRPr>
            </a:lvl1pPr>
            <a:lvl2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2pPr>
            <a:lvl3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3pPr>
            <a:lvl4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4pPr>
            <a:lvl5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5pPr>
            <a:lvl6pPr marL="609585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6pPr>
            <a:lvl7pPr marL="1219170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7pPr>
            <a:lvl8pPr marL="1828754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8pPr>
            <a:lvl9pPr marL="2438339" algn="l" defTabSz="609585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D5D5D"/>
                </a:solidFill>
                <a:latin typeface="Aleo Light" charset="0"/>
                <a:ea typeface="ＭＳ Ｐゴシック" charset="0"/>
              </a:defRPr>
            </a:lvl9pPr>
          </a:lstStyle>
          <a:p>
            <a:pPr marL="0" marR="0" lvl="0" indent="0" algn="ctr" defTabSz="60958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67DBD5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THE PLATFORM </a:t>
            </a:r>
          </a:p>
          <a:p>
            <a:pPr marL="0" marR="0" lvl="0" indent="0" algn="ctr" defTabSz="60958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b="1" dirty="0">
                <a:solidFill>
                  <a:srgbClr val="67DBD5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Main Services </a:t>
            </a:r>
          </a:p>
        </p:txBody>
      </p:sp>
      <p:pic>
        <p:nvPicPr>
          <p:cNvPr id="9" name="Picture 6" descr="Image result for Analytics png">
            <a:extLst>
              <a:ext uri="{FF2B5EF4-FFF2-40B4-BE49-F238E27FC236}">
                <a16:creationId xmlns:a16="http://schemas.microsoft.com/office/drawing/2014/main" xmlns="" id="{9C0FB3AC-1021-46CF-975A-BB277B336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26" y="2115978"/>
            <a:ext cx="6327246" cy="387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2" descr="Image result for white brain png">
            <a:extLst>
              <a:ext uri="{FF2B5EF4-FFF2-40B4-BE49-F238E27FC236}">
                <a16:creationId xmlns:a16="http://schemas.microsoft.com/office/drawing/2014/main" xmlns="" id="{058C2C06-AB8E-44A3-AD81-C275E1CF26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white brain png">
            <a:extLst>
              <a:ext uri="{FF2B5EF4-FFF2-40B4-BE49-F238E27FC236}">
                <a16:creationId xmlns:a16="http://schemas.microsoft.com/office/drawing/2014/main" xmlns="" id="{76811BF8-FB0B-4ABF-9E91-BF298EAF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50" y="5216075"/>
            <a:ext cx="509591" cy="5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0">
            <a:extLst>
              <a:ext uri="{FF2B5EF4-FFF2-40B4-BE49-F238E27FC236}">
                <a16:creationId xmlns:a16="http://schemas.microsoft.com/office/drawing/2014/main" xmlns="" id="{2D313C34-C5AE-4F0D-875A-CD0B6E65A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" y="622208"/>
            <a:ext cx="46320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30480" rIns="91440" bIns="30480">
            <a:spAutoFit/>
          </a:bodyPr>
          <a:lstStyle>
            <a:defPPr>
              <a:defRPr lang="en-US"/>
            </a:defPPr>
            <a:lvl1pPr marR="0" lvl="0" indent="0" algn="ctr" defTabSz="1450904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>
                <a:latin typeface="Assistant" panose="00000500000000000000" pitchFamily="2" charset="-79"/>
                <a:cs typeface="Assistant" panose="00000500000000000000" pitchFamily="2" charset="-79"/>
              </a:rPr>
              <a:t>Dynamic up to date data collection &amp; analytics</a:t>
            </a:r>
          </a:p>
        </p:txBody>
      </p:sp>
    </p:spTree>
    <p:extLst>
      <p:ext uri="{BB962C8B-B14F-4D97-AF65-F5344CB8AC3E}">
        <p14:creationId xmlns:p14="http://schemas.microsoft.com/office/powerpoint/2010/main" val="328836038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4838</TotalTime>
  <Words>316</Words>
  <Application>Microsoft Office PowerPoint</Application>
  <PresentationFormat>Widescreen</PresentationFormat>
  <Paragraphs>75</Paragraphs>
  <Slides>11</Slides>
  <Notes>3</Notes>
  <HiddenSlides>1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ＭＳ Ｐゴシック</vt:lpstr>
      <vt:lpstr>Arial</vt:lpstr>
      <vt:lpstr>Arial Narrow</vt:lpstr>
      <vt:lpstr>Assistant</vt:lpstr>
      <vt:lpstr>Assistant ExtraBold</vt:lpstr>
      <vt:lpstr>Assistant Light</vt:lpstr>
      <vt:lpstr>Calibri</vt:lpstr>
      <vt:lpstr>Calibri Light</vt:lpstr>
      <vt:lpstr>Open Sans</vt:lpstr>
      <vt:lpstr>Roboto Black</vt:lpstr>
      <vt:lpstr>Roboto Condensed</vt:lpstr>
      <vt:lpstr>Roboto Condensed Light</vt:lpstr>
      <vt:lpstr>Roboto Light</vt:lpstr>
      <vt:lpstr>Times New Roman</vt:lpstr>
      <vt:lpstr>Office Theme</vt:lpstr>
      <vt:lpstr>PowerPoint Presentation</vt:lpstr>
      <vt:lpstr>Let me Take You behind the scenes of the cyber intelligence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Meir Krudo</dc:creator>
  <cp:lastModifiedBy>Danielle</cp:lastModifiedBy>
  <cp:revision>455</cp:revision>
  <dcterms:created xsi:type="dcterms:W3CDTF">2017-12-26T10:05:40Z</dcterms:created>
  <dcterms:modified xsi:type="dcterms:W3CDTF">2019-01-15T09:23:54Z</dcterms:modified>
</cp:coreProperties>
</file>