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4"/>
    <p:sldMasterId id="2147483678" r:id="rId5"/>
  </p:sldMasterIdLst>
  <p:notesMasterIdLst>
    <p:notesMasterId r:id="rId8"/>
  </p:notesMasterIdLst>
  <p:sldIdLst>
    <p:sldId id="424" r:id="rId6"/>
    <p:sldId id="425" r:id="rId7"/>
  </p:sldIdLst>
  <p:sldSz cx="9144000" cy="5143500" type="screen16x9"/>
  <p:notesSz cx="9928225" cy="14357350"/>
  <p:embeddedFontLst>
    <p:embeddedFont>
      <p:font typeface="FbSpoiler Regular" panose="02020603050405020304" charset="-79"/>
      <p:regular r:id="rId9"/>
    </p:embeddedFont>
    <p:embeddedFont>
      <p:font typeface="FbSpoiler Black" panose="02020603050405020304" charset="-79"/>
      <p:regular r:id="rId10"/>
    </p:embeddedFont>
    <p:embeddedFont>
      <p:font typeface="FbSpoiler Bold" panose="02020803050405020304" charset="-79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5A8"/>
    <a:srgbClr val="65BB52"/>
    <a:srgbClr val="00ADEE"/>
    <a:srgbClr val="00A2E8"/>
    <a:srgbClr val="808F8F"/>
    <a:srgbClr val="FFC000"/>
    <a:srgbClr val="5B9BD5"/>
    <a:srgbClr val="ED7D31"/>
    <a:srgbClr val="548235"/>
    <a:srgbClr val="75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3979" autoAdjust="0"/>
  </p:normalViewPr>
  <p:slideViewPr>
    <p:cSldViewPr>
      <p:cViewPr>
        <p:scale>
          <a:sx n="80" d="100"/>
          <a:sy n="80" d="100"/>
        </p:scale>
        <p:origin x="-403" y="-1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6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/>
          <a:lstStyle>
            <a:lvl1pPr algn="r">
              <a:defRPr sz="1800"/>
            </a:lvl1pPr>
          </a:lstStyle>
          <a:p>
            <a:fld id="{65DC30F8-57F9-4D8D-A7B6-B971DF26F884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1076325"/>
            <a:ext cx="9572625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69" tIns="69385" rIns="138769" bIns="693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819741"/>
            <a:ext cx="7942580" cy="6460808"/>
          </a:xfrm>
          <a:prstGeom prst="rect">
            <a:avLst/>
          </a:prstGeom>
        </p:spPr>
        <p:txBody>
          <a:bodyPr vert="horz" lIns="138769" tIns="69385" rIns="138769" bIns="693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13636990"/>
            <a:ext cx="4302231" cy="717868"/>
          </a:xfrm>
          <a:prstGeom prst="rect">
            <a:avLst/>
          </a:prstGeom>
        </p:spPr>
        <p:txBody>
          <a:bodyPr vert="horz" lIns="138769" tIns="69385" rIns="138769" bIns="69385" rtlCol="0" anchor="b"/>
          <a:lstStyle>
            <a:lvl1pPr algn="r">
              <a:defRPr sz="1800"/>
            </a:lvl1pPr>
          </a:lstStyle>
          <a:p>
            <a:fld id="{72DAD44E-6539-49C8-A527-53FD1E4A0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1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7.sv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211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26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828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ע כחול 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תיבת טקסט 6">
            <a:extLst>
              <a:ext uri="{FF2B5EF4-FFF2-40B4-BE49-F238E27FC236}">
                <a16:creationId xmlns:a16="http://schemas.microsoft.com/office/drawing/2014/main" xmlns="" id="{133BC492-D9DA-4815-86FE-72F6134CD19C}"/>
              </a:ext>
            </a:extLst>
          </p:cNvPr>
          <p:cNvSpPr txBox="1"/>
          <p:nvPr userDrawn="1"/>
        </p:nvSpPr>
        <p:spPr>
          <a:xfrm>
            <a:off x="9265920" y="-15249"/>
            <a:ext cx="14249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רקע כחול ריקה</a:t>
            </a:r>
          </a:p>
        </p:txBody>
      </p:sp>
    </p:spTree>
    <p:extLst>
      <p:ext uri="{BB962C8B-B14F-4D97-AF65-F5344CB8AC3E}">
        <p14:creationId xmlns:p14="http://schemas.microsoft.com/office/powerpoint/2010/main" val="38040097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קע לבן ריק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768AD7C4-4AC2-4197-8809-431078AF65D7}"/>
              </a:ext>
            </a:extLst>
          </p:cNvPr>
          <p:cNvSpPr txBox="1"/>
          <p:nvPr userDrawn="1"/>
        </p:nvSpPr>
        <p:spPr>
          <a:xfrm>
            <a:off x="9265920" y="-15249"/>
            <a:ext cx="14249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רקע לבן ריקה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18423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ת רקע מלאה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מונה 3">
            <a:extLst>
              <a:ext uri="{FF2B5EF4-FFF2-40B4-BE49-F238E27FC236}">
                <a16:creationId xmlns:a16="http://schemas.microsoft.com/office/drawing/2014/main" xmlns="" id="{7BE8A4B9-4E6D-4FDB-92FE-57D88DF25E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xmlns="" id="{CF08CF1F-0E68-4238-976D-002AA327394A}"/>
              </a:ext>
            </a:extLst>
          </p:cNvPr>
          <p:cNvSpPr txBox="1"/>
          <p:nvPr userDrawn="1"/>
        </p:nvSpPr>
        <p:spPr>
          <a:xfrm>
            <a:off x="9265920" y="-15249"/>
            <a:ext cx="1424940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bg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תמונת רקע מלאה</a:t>
            </a:r>
          </a:p>
        </p:txBody>
      </p:sp>
    </p:spTree>
    <p:extLst>
      <p:ext uri="{BB962C8B-B14F-4D97-AF65-F5344CB8AC3E}">
        <p14:creationId xmlns:p14="http://schemas.microsoft.com/office/powerpoint/2010/main" val="55509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6EBB09DC-B17F-4B4B-AEE5-785679A08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52" y="812298"/>
            <a:ext cx="2867297" cy="3007994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CCF54EBB-2640-4ABB-A898-12AE1E994C98}"/>
              </a:ext>
            </a:extLst>
          </p:cNvPr>
          <p:cNvSpPr txBox="1"/>
          <p:nvPr userDrawn="1"/>
        </p:nvSpPr>
        <p:spPr>
          <a:xfrm>
            <a:off x="9265920" y="-15249"/>
            <a:ext cx="142494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בשקף זה מוכלת </a:t>
            </a:r>
          </a:p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בסיס – רק הטקסט עריך, שאר האלמנטים סגורים לעריכה. להזזת האלמנטים האחרים – עברו לשקף הבא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BFC7E975-5210-4C79-B9AF-DA9AFD48AB2E}"/>
              </a:ext>
            </a:extLst>
          </p:cNvPr>
          <p:cNvSpPr/>
          <p:nvPr userDrawn="1"/>
        </p:nvSpPr>
        <p:spPr>
          <a:xfrm>
            <a:off x="2497131" y="2160061"/>
            <a:ext cx="4034203" cy="61775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latin typeface="HelveticaNeueLT Pro 57 Cn" panose="020B0506030502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C128BFC8-6366-49D7-81B4-2394611FA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123" y="4857932"/>
            <a:ext cx="852554" cy="126463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xmlns="" id="{C7B790CE-879C-40F8-B036-7DC0025C0AB6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8021762" y="3989632"/>
            <a:ext cx="263434" cy="597683"/>
            <a:chOff x="8732430" y="1332501"/>
            <a:chExt cx="404429" cy="917575"/>
          </a:xfrm>
          <a:solidFill>
            <a:schemeClr val="tx1"/>
          </a:solidFill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xmlns="" id="{83CAC87F-71A5-4DAE-94F4-40027E0AE7FB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xmlns="" id="{B72561DD-2C46-42B8-B712-3D180414481B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xmlns="" id="{F01B073A-4C0C-4B85-A900-9DA7115CEC79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xmlns="" id="{282B278A-D602-4311-BEC1-A075C9C790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985" y="1012921"/>
            <a:ext cx="293843" cy="1110569"/>
            <a:chOff x="8856911" y="886813"/>
            <a:chExt cx="533316" cy="2015649"/>
          </a:xfrm>
          <a:solidFill>
            <a:schemeClr val="tx1"/>
          </a:solidFill>
        </p:grpSpPr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xmlns="" id="{E54D77CB-BC4A-44E4-B202-0322C8555BDA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xmlns="" id="{284BAD2F-ACF3-4756-8AC2-8956C6C30586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xmlns="" id="{0E06BF58-B122-47D5-AF33-6CBB6CB12B90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xmlns="" id="{E27476F2-FDC0-4C20-8AB1-967A92257813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</p:grp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xmlns="" id="{67A83E5F-FDC3-4524-93FE-776CF4C2FC57}"/>
              </a:ext>
            </a:extLst>
          </p:cNvPr>
          <p:cNvSpPr>
            <a:spLocks noChangeAspect="1"/>
          </p:cNvSpPr>
          <p:nvPr userDrawn="1"/>
        </p:nvSpPr>
        <p:spPr>
          <a:xfrm>
            <a:off x="7919973" y="1265709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xmlns="" id="{E378389C-902B-4D92-81E9-4A70E44E7980}"/>
              </a:ext>
            </a:extLst>
          </p:cNvPr>
          <p:cNvSpPr>
            <a:spLocks noChangeAspect="1"/>
          </p:cNvSpPr>
          <p:nvPr userDrawn="1"/>
        </p:nvSpPr>
        <p:spPr>
          <a:xfrm>
            <a:off x="99052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xmlns="" id="{F1A1A3C8-9197-4EDE-A904-9F7FD18642C4}"/>
              </a:ext>
            </a:extLst>
          </p:cNvPr>
          <p:cNvSpPr>
            <a:spLocks noChangeAspect="1"/>
          </p:cNvSpPr>
          <p:nvPr userDrawn="1"/>
        </p:nvSpPr>
        <p:spPr>
          <a:xfrm>
            <a:off x="2441898" y="583871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ציין מיקום טקסט 23">
            <a:extLst>
              <a:ext uri="{FF2B5EF4-FFF2-40B4-BE49-F238E27FC236}">
                <a16:creationId xmlns:a16="http://schemas.microsoft.com/office/drawing/2014/main" xmlns="" id="{065AE841-768D-4D2A-8A14-47A2B8FF4E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7717" y="2280716"/>
            <a:ext cx="566856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ctr" defTabSz="685800" rtl="1" eaLnBrk="1" latinLnBrk="0" hangingPunct="1">
              <a:buNone/>
              <a:defRPr lang="he-IL" sz="4500" kern="1200" dirty="0" smtClean="0">
                <a:solidFill>
                  <a:schemeClr val="tx1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</a:lstStyle>
          <a:p>
            <a:pPr marL="0" lvl="0" algn="ctr"/>
            <a:r>
              <a:rPr lang="he-IL" sz="2100" dirty="0"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rPr>
              <a:t>הכניסו פה כותרת ראשית</a:t>
            </a:r>
          </a:p>
        </p:txBody>
      </p:sp>
      <p:sp>
        <p:nvSpPr>
          <p:cNvPr id="26" name="מציין מיקום טקסט 25">
            <a:extLst>
              <a:ext uri="{FF2B5EF4-FFF2-40B4-BE49-F238E27FC236}">
                <a16:creationId xmlns:a16="http://schemas.microsoft.com/office/drawing/2014/main" xmlns="" id="{3244A0CF-2DD9-467C-9D17-3AE220B1A4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98106" y="2827934"/>
            <a:ext cx="1347788" cy="335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he-IL" sz="2100" kern="1200" noProof="0" dirty="0" smtClean="0">
                <a:solidFill>
                  <a:schemeClr val="bg1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</a:lstStyle>
          <a:p>
            <a:pPr marL="0" marR="0" lvl="0" indent="0" algn="r" defTabSz="685800" rtl="1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100" dirty="0">
                <a:solidFill>
                  <a:schemeClr val="bg1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  <a:p>
            <a:pPr lvl="0"/>
            <a:endParaRPr lang="he-IL" dirty="0"/>
          </a:p>
        </p:txBody>
      </p:sp>
      <p:sp>
        <p:nvSpPr>
          <p:cNvPr id="28" name="מציין מיקום טקסט 27">
            <a:extLst>
              <a:ext uri="{FF2B5EF4-FFF2-40B4-BE49-F238E27FC236}">
                <a16:creationId xmlns:a16="http://schemas.microsoft.com/office/drawing/2014/main" xmlns="" id="{04A66773-2896-46D2-AD40-9893761B4E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0244" y="3888872"/>
            <a:ext cx="2403514" cy="3221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he-IL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</a:lstStyle>
          <a:p>
            <a:pPr marL="0" marR="0" lvl="0" indent="0" algn="ctr" defTabSz="68581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המציג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83934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תיח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343169" y="1031375"/>
            <a:ext cx="2605075" cy="2871468"/>
            <a:chOff x="7045587" y="1123168"/>
            <a:chExt cx="3473433" cy="3828624"/>
          </a:xfrm>
        </p:grpSpPr>
        <p:sp>
          <p:nvSpPr>
            <p:cNvPr id="21" name="גרפיקה 1">
              <a:extLst>
                <a:ext uri="{FF2B5EF4-FFF2-40B4-BE49-F238E27FC236}">
                  <a16:creationId xmlns:a16="http://schemas.microsoft.com/office/drawing/2014/main" xmlns="" id="{C1BEEE2E-E558-4E01-BB7D-116A057F7EBC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289219" y="1123168"/>
              <a:ext cx="967276" cy="973581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rgbClr val="00AEEF">
                <a:alpha val="87000"/>
              </a:srgb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גרפיקה 1">
              <a:extLst>
                <a:ext uri="{FF2B5EF4-FFF2-40B4-BE49-F238E27FC236}">
                  <a16:creationId xmlns:a16="http://schemas.microsoft.com/office/drawing/2014/main" xmlns="" id="{C8843282-7422-4FBA-81B0-473EC55E905A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045587" y="1455716"/>
              <a:ext cx="3473433" cy="3496076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98425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BB7A8446-9E00-4F14-8F07-E6E1E69CC16A}"/>
              </a:ext>
            </a:extLst>
          </p:cNvPr>
          <p:cNvSpPr/>
          <p:nvPr userDrawn="1"/>
        </p:nvSpPr>
        <p:spPr>
          <a:xfrm>
            <a:off x="2497131" y="1927051"/>
            <a:ext cx="4034203" cy="114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350" dirty="0">
              <a:solidFill>
                <a:schemeClr val="tx1"/>
              </a:solidFill>
              <a:latin typeface="HelveticaNeueLT Pro 57 Cn" panose="020B0506030502030204" pitchFamily="34" charset="0"/>
            </a:endParaRP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8E70CAC2-7055-4B53-9948-1357CFE940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1123" y="4857932"/>
            <a:ext cx="852554" cy="126463"/>
          </a:xfrm>
          <a:prstGeom prst="rect">
            <a:avLst/>
          </a:prstGeom>
        </p:spPr>
      </p:pic>
      <p:grpSp>
        <p:nvGrpSpPr>
          <p:cNvPr id="9" name="קבוצה 8">
            <a:extLst>
              <a:ext uri="{FF2B5EF4-FFF2-40B4-BE49-F238E27FC236}">
                <a16:creationId xmlns:a16="http://schemas.microsoft.com/office/drawing/2014/main" xmlns="" id="{49A17260-C4E4-4473-A5B7-E3E1E6757244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8021762" y="3989632"/>
            <a:ext cx="263434" cy="597683"/>
            <a:chOff x="8732430" y="1332501"/>
            <a:chExt cx="404429" cy="917575"/>
          </a:xfrm>
          <a:solidFill>
            <a:srgbClr val="00AEEF"/>
          </a:solidFill>
        </p:grpSpPr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xmlns="" id="{55B493FC-EF6A-4DE0-982E-22DE0BCCFA45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xmlns="" id="{328B5940-0CDA-4707-A374-69C307BB6CD4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xmlns="" id="{8530ACA6-0790-4CDA-B790-DCB59CEB0720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xmlns="" id="{3A7BCE08-2E95-4543-B3D0-DFD51D08D4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985" y="1012921"/>
            <a:ext cx="293843" cy="1110569"/>
            <a:chOff x="8856911" y="886813"/>
            <a:chExt cx="533316" cy="2015649"/>
          </a:xfrm>
          <a:solidFill>
            <a:srgbClr val="00AEEF"/>
          </a:solidFill>
        </p:grpSpPr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xmlns="" id="{928FE39A-311A-44A0-AF47-AEB7628D2351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xmlns="" id="{C6C2B76E-42B0-46D4-83B8-CA0447B85BE1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xmlns="" id="{FEB6EC7F-4EED-4113-8835-C74FBF398E0C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xmlns="" id="{47722AD3-93B3-438F-A4AA-E31B6E4F61A7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</a:endParaRPr>
            </a:p>
          </p:txBody>
        </p:sp>
      </p:grp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xmlns="" id="{65DDA0D5-F64E-49BE-92EE-66C5FE8EBB02}"/>
              </a:ext>
            </a:extLst>
          </p:cNvPr>
          <p:cNvSpPr>
            <a:spLocks noChangeAspect="1"/>
          </p:cNvSpPr>
          <p:nvPr userDrawn="1"/>
        </p:nvSpPr>
        <p:spPr>
          <a:xfrm>
            <a:off x="7919973" y="1265709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xmlns="" id="{BDCB96D8-0221-4493-9F5B-7953695FB057}"/>
              </a:ext>
            </a:extLst>
          </p:cNvPr>
          <p:cNvSpPr>
            <a:spLocks noChangeAspect="1"/>
          </p:cNvSpPr>
          <p:nvPr userDrawn="1"/>
        </p:nvSpPr>
        <p:spPr>
          <a:xfrm>
            <a:off x="99052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xmlns="" id="{BF90CAC3-D043-41B4-93C5-6FB07FEABF2A}"/>
              </a:ext>
            </a:extLst>
          </p:cNvPr>
          <p:cNvSpPr>
            <a:spLocks noChangeAspect="1"/>
          </p:cNvSpPr>
          <p:nvPr userDrawn="1"/>
        </p:nvSpPr>
        <p:spPr>
          <a:xfrm>
            <a:off x="2441898" y="583871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ציין מיקום טקסט 22">
            <a:extLst>
              <a:ext uri="{FF2B5EF4-FFF2-40B4-BE49-F238E27FC236}">
                <a16:creationId xmlns:a16="http://schemas.microsoft.com/office/drawing/2014/main" xmlns="" id="{0087A409-AF0D-4C5E-A3B1-52C20D1FB0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4094" y="1993763"/>
            <a:ext cx="4755356" cy="1191816"/>
          </a:xfrm>
          <a:prstGeom prst="rect">
            <a:avLst/>
          </a:prstGeom>
        </p:spPr>
        <p:txBody>
          <a:bodyPr anchor="ctr"/>
          <a:lstStyle>
            <a:lvl1pPr marL="0" indent="0" algn="ctr" rtl="0"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 marL="342900" indent="0" algn="ctr">
              <a:buNone/>
              <a:defRPr>
                <a:cs typeface="+mj-cs"/>
              </a:defRPr>
            </a:lvl2pPr>
            <a:lvl3pPr algn="ctr">
              <a:defRPr>
                <a:cs typeface="+mj-cs"/>
              </a:defRPr>
            </a:lvl3pPr>
            <a:lvl4pPr algn="ctr">
              <a:defRPr>
                <a:cs typeface="+mj-cs"/>
              </a:defRPr>
            </a:lvl4pPr>
            <a:lvl5pPr algn="ctr">
              <a:defRPr>
                <a:cs typeface="+mj-cs"/>
              </a:defRPr>
            </a:lvl5pPr>
          </a:lstStyle>
          <a:p>
            <a:pPr marL="171450" marR="0" lvl="0" indent="-171450" algn="ctr" defTabSz="685817" rtl="1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e-IL" sz="2100" dirty="0">
                <a:solidFill>
                  <a:srgbClr val="00AEEF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הכניסו פה </a:t>
            </a: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</a:t>
            </a:r>
          </a:p>
          <a:p>
            <a:pPr marL="171450" marR="0" lvl="0" indent="-171450" algn="ctr" defTabSz="685817" rtl="1" eaLnBrk="1" fontAlgn="auto" latinLnBrk="0" hangingPunct="1">
              <a:lnSpc>
                <a:spcPct val="6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ראשית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xmlns="" id="{FEC2BB0F-71D7-419D-AB62-595E1E864F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9987" y="3973282"/>
            <a:ext cx="1814989" cy="224552"/>
          </a:xfrm>
          <a:prstGeom prst="rect">
            <a:avLst/>
          </a:prstGeom>
        </p:spPr>
        <p:txBody>
          <a:bodyPr anchor="ctr"/>
          <a:lstStyle>
            <a:lvl1pPr marL="0" indent="0" algn="ctr" rtl="1">
              <a:buNone/>
              <a:def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171450" marR="0" lvl="0" indent="-171450" algn="ctr" defTabSz="685817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המציג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31" name="מציין מיקום טקסט 30">
            <a:extLst>
              <a:ext uri="{FF2B5EF4-FFF2-40B4-BE49-F238E27FC236}">
                <a16:creationId xmlns:a16="http://schemas.microsoft.com/office/drawing/2014/main" xmlns="" id="{041FE9F0-4378-4717-8F7E-A56F60D91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08823" y="3075385"/>
            <a:ext cx="1497806" cy="328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he-IL" sz="4500" kern="1200" noProof="0" dirty="0" smtClean="0">
                <a:solidFill>
                  <a:srgbClr val="393659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171450" marR="0" lvl="0" indent="-171450" algn="ctr" defTabSz="6858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100" dirty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משנית</a:t>
            </a:r>
            <a:endParaRPr kumimoji="0" lang="he-IL" sz="405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xmlns="" id="{2B8A146F-FCB9-4653-970F-C91D39592772}"/>
              </a:ext>
            </a:extLst>
          </p:cNvPr>
          <p:cNvSpPr txBox="1"/>
          <p:nvPr userDrawn="1"/>
        </p:nvSpPr>
        <p:spPr>
          <a:xfrm>
            <a:off x="9265920" y="-15249"/>
            <a:ext cx="1424940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בשקף זה מוכלת </a:t>
            </a:r>
          </a:p>
          <a:p>
            <a:r>
              <a:rPr lang="he-IL" sz="1200" dirty="0">
                <a:solidFill>
                  <a:schemeClr val="tx1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תבנית בסיס – רק הטקסט עריך, שאר האלמנטים סגורים לעריכה. להזזת האלמנטים האחרים – עברו לשקף הבא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308403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רק/ חוצץ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xmlns="" id="{EFE28428-7BCF-4952-8807-ECE86F3E7839}"/>
              </a:ext>
            </a:extLst>
          </p:cNvPr>
          <p:cNvGrpSpPr/>
          <p:nvPr userDrawn="1"/>
        </p:nvGrpSpPr>
        <p:grpSpPr>
          <a:xfrm rot="8123636" flipH="1">
            <a:off x="5306235" y="1314303"/>
            <a:ext cx="336792" cy="543817"/>
            <a:chOff x="8744249" y="1188890"/>
            <a:chExt cx="645978" cy="1043057"/>
          </a:xfrm>
          <a:solidFill>
            <a:srgbClr val="00AEEF"/>
          </a:solidFill>
        </p:grpSpPr>
        <p:sp>
          <p:nvSpPr>
            <p:cNvPr id="4" name="צורה חופשית: צורה 3">
              <a:extLst>
                <a:ext uri="{FF2B5EF4-FFF2-40B4-BE49-F238E27FC236}">
                  <a16:creationId xmlns:a16="http://schemas.microsoft.com/office/drawing/2014/main" xmlns="" id="{7B9A107D-3F04-4556-9FEC-229D00983A3E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xmlns="" id="{A6CFF1FA-045A-471D-AF82-7A9EC5E9BBD5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xmlns="" id="{30D611A5-D5E8-4701-B4DC-DFC1203A4EE0}"/>
                </a:ext>
              </a:extLst>
            </p:cNvPr>
            <p:cNvSpPr/>
            <p:nvPr/>
          </p:nvSpPr>
          <p:spPr>
            <a:xfrm>
              <a:off x="8811628" y="1188890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xmlns="" id="{D570FDA2-E3F1-40D0-A7C4-3E872216BA56}"/>
              </a:ext>
            </a:extLst>
          </p:cNvPr>
          <p:cNvGrpSpPr/>
          <p:nvPr userDrawn="1"/>
        </p:nvGrpSpPr>
        <p:grpSpPr>
          <a:xfrm>
            <a:off x="4999046" y="2912056"/>
            <a:ext cx="286746" cy="288315"/>
            <a:chOff x="1288950" y="1824498"/>
            <a:chExt cx="382328" cy="384420"/>
          </a:xfrm>
          <a:solidFill>
            <a:srgbClr val="00AEEF"/>
          </a:solidFill>
        </p:grpSpPr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xmlns="" id="{60E3AF6D-EDDD-4506-AA4F-C283A5A118A3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288950" y="1950579"/>
              <a:ext cx="68413" cy="53988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xmlns="" id="{36572305-A926-4835-A14B-C22A0E5F9ADA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602865" y="2016513"/>
              <a:ext cx="68413" cy="53988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xmlns="" id="{AB049313-79C3-4954-B614-5B0EC6BCC7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8513" y="2115547"/>
              <a:ext cx="22785" cy="93371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xmlns="" id="{94612C7D-4806-4388-8C1C-E6D848E5B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907" y="1824498"/>
              <a:ext cx="21904" cy="86160"/>
            </a:xfrm>
            <a:prstGeom prst="line">
              <a:avLst/>
            </a:prstGeom>
            <a:grpFill/>
            <a:ln w="25400" cap="rnd">
              <a:solidFill>
                <a:srgbClr val="00AE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מציין מיקום טקסט 19">
            <a:extLst>
              <a:ext uri="{FF2B5EF4-FFF2-40B4-BE49-F238E27FC236}">
                <a16:creationId xmlns:a16="http://schemas.microsoft.com/office/drawing/2014/main" xmlns="" id="{B5D6F77C-8A29-4A40-9771-3266E388B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9101" y="2296336"/>
            <a:ext cx="3633788" cy="42663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>
                <a:cs typeface="+mj-cs"/>
              </a:defRPr>
            </a:lvl1pPr>
            <a:lvl2pPr marL="342900" indent="0">
              <a:buNone/>
              <a:defRPr kumimoji="0" lang="he-IL" altLang="en-US" sz="3000" b="0" i="0" u="none" strike="noStrike" kern="1200" cap="none" spc="0" normalizeH="0" baseline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r" defTabSz="682229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kumimoji="0" lang="he-IL" altLang="he-IL" sz="300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פרק</a:t>
            </a:r>
            <a:endParaRPr kumimoji="0" lang="en-US" altLang="he-IL" sz="30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xmlns="" id="{9DEE5D19-F3FA-48D2-9DF7-D43E3F8791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183" y="4857932"/>
            <a:ext cx="852554" cy="12646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xmlns="" id="{1497BE18-CCF9-4468-BC08-D25BC0BEB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766">
            <a:off x="5511503" y="1890091"/>
            <a:ext cx="1358002" cy="12391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31486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פרק / חוצץ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מציין מיקום של תמונה 36">
            <a:extLst>
              <a:ext uri="{FF2B5EF4-FFF2-40B4-BE49-F238E27FC236}">
                <a16:creationId xmlns:a16="http://schemas.microsoft.com/office/drawing/2014/main" xmlns="" id="{4DA759A5-5DFE-4B2F-81F4-D43E759409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xmlns="" id="{D6DCACA2-F2E2-4489-8D67-D2897800C39E}"/>
              </a:ext>
            </a:extLst>
          </p:cNvPr>
          <p:cNvGrpSpPr/>
          <p:nvPr userDrawn="1"/>
        </p:nvGrpSpPr>
        <p:grpSpPr>
          <a:xfrm rot="8123636" flipH="1">
            <a:off x="5306235" y="1314303"/>
            <a:ext cx="336792" cy="543817"/>
            <a:chOff x="8744249" y="1188890"/>
            <a:chExt cx="645978" cy="1043057"/>
          </a:xfrm>
          <a:solidFill>
            <a:schemeClr val="tx1"/>
          </a:solidFill>
        </p:grpSpPr>
        <p:sp>
          <p:nvSpPr>
            <p:cNvPr id="4" name="צורה חופשית: צורה 3">
              <a:extLst>
                <a:ext uri="{FF2B5EF4-FFF2-40B4-BE49-F238E27FC236}">
                  <a16:creationId xmlns:a16="http://schemas.microsoft.com/office/drawing/2014/main" xmlns="" id="{3734FE6F-2078-4ED2-B715-5F939C7F1BEC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xmlns="" id="{7DA78D3A-2A48-4780-BCB8-B1A3A73B338C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xmlns="" id="{0FE67C2B-54E1-4240-96E3-BEC769E75E27}"/>
                </a:ext>
              </a:extLst>
            </p:cNvPr>
            <p:cNvSpPr/>
            <p:nvPr/>
          </p:nvSpPr>
          <p:spPr>
            <a:xfrm>
              <a:off x="8811628" y="1188890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</p:grpSp>
      <p:pic>
        <p:nvPicPr>
          <p:cNvPr id="11" name="תמונה 10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D47A43AB-55AA-44FB-875E-938D4402F7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2" y="4848361"/>
            <a:ext cx="817352" cy="121308"/>
          </a:xfrm>
          <a:prstGeom prst="rect">
            <a:avLst/>
          </a:prstGeom>
        </p:spPr>
      </p:pic>
      <p:grpSp>
        <p:nvGrpSpPr>
          <p:cNvPr id="12" name="קבוצה 11">
            <a:extLst>
              <a:ext uri="{FF2B5EF4-FFF2-40B4-BE49-F238E27FC236}">
                <a16:creationId xmlns:a16="http://schemas.microsoft.com/office/drawing/2014/main" xmlns="" id="{E754F530-87C0-41D2-A5BE-922B012EDA0D}"/>
              </a:ext>
            </a:extLst>
          </p:cNvPr>
          <p:cNvGrpSpPr/>
          <p:nvPr userDrawn="1"/>
        </p:nvGrpSpPr>
        <p:grpSpPr>
          <a:xfrm>
            <a:off x="4999046" y="2912056"/>
            <a:ext cx="286746" cy="288315"/>
            <a:chOff x="1288950" y="1824498"/>
            <a:chExt cx="382328" cy="384420"/>
          </a:xfrm>
        </p:grpSpPr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xmlns="" id="{85ABA8E6-C6F6-4D7F-A0F2-B743911E7AC7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288950" y="1950579"/>
              <a:ext cx="68413" cy="53988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מחבר ישר 13">
              <a:extLst>
                <a:ext uri="{FF2B5EF4-FFF2-40B4-BE49-F238E27FC236}">
                  <a16:creationId xmlns:a16="http://schemas.microsoft.com/office/drawing/2014/main" xmlns="" id="{285B6D1B-8266-4D1C-87CA-CFBD21122272}"/>
                </a:ext>
              </a:extLst>
            </p:cNvPr>
            <p:cNvCxnSpPr>
              <a:cxnSpLocks/>
            </p:cNvCxnSpPr>
            <p:nvPr/>
          </p:nvCxnSpPr>
          <p:spPr>
            <a:xfrm rot="19847356">
              <a:off x="1602865" y="2016513"/>
              <a:ext cx="68413" cy="53988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xmlns="" id="{BC5424D4-6612-432F-B902-F90F792116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8513" y="2115547"/>
              <a:ext cx="22785" cy="93371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xmlns="" id="{7431013F-656C-4FC7-A400-AD43E4CCA8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96907" y="1824498"/>
              <a:ext cx="21904" cy="86160"/>
            </a:xfrm>
            <a:prstGeom prst="line">
              <a:avLst/>
            </a:prstGeom>
            <a:ln w="25400" cap="rnd">
              <a:solidFill>
                <a:srgbClr val="0FE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קבוצה 2">
            <a:extLst>
              <a:ext uri="{FF2B5EF4-FFF2-40B4-BE49-F238E27FC236}">
                <a16:creationId xmlns:a16="http://schemas.microsoft.com/office/drawing/2014/main" xmlns="" id="{E9CE370B-03F3-43E7-9DEC-AC17B38B411D}"/>
              </a:ext>
            </a:extLst>
          </p:cNvPr>
          <p:cNvGrpSpPr>
            <a:grpSpLocks noChangeAspect="1"/>
          </p:cNvGrpSpPr>
          <p:nvPr userDrawn="1"/>
        </p:nvGrpSpPr>
        <p:grpSpPr>
          <a:xfrm rot="1279365" flipH="1">
            <a:off x="5549785" y="1608866"/>
            <a:ext cx="1428403" cy="1688444"/>
            <a:chOff x="7120507" y="6662581"/>
            <a:chExt cx="4234376" cy="5005248"/>
          </a:xfrm>
        </p:grpSpPr>
        <p:sp>
          <p:nvSpPr>
            <p:cNvPr id="21" name="גרפיקה 1">
              <a:extLst>
                <a:ext uri="{FF2B5EF4-FFF2-40B4-BE49-F238E27FC236}">
                  <a16:creationId xmlns:a16="http://schemas.microsoft.com/office/drawing/2014/main" xmlns="" id="{F63ADAE7-7B86-4115-8FDA-9360BD6CEA99}"/>
                </a:ext>
              </a:extLst>
            </p:cNvPr>
            <p:cNvSpPr>
              <a:spLocks noChangeAspect="1"/>
            </p:cNvSpPr>
            <p:nvPr/>
          </p:nvSpPr>
          <p:spPr>
            <a:xfrm rot="12877589">
              <a:off x="7663363" y="6662581"/>
              <a:ext cx="1606942" cy="1617425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chemeClr val="bg1">
                <a:alpha val="75000"/>
              </a:scheme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גרפיקה 1">
              <a:extLst>
                <a:ext uri="{FF2B5EF4-FFF2-40B4-BE49-F238E27FC236}">
                  <a16:creationId xmlns:a16="http://schemas.microsoft.com/office/drawing/2014/main" xmlns="" id="{80B5E4BB-3C50-4D7B-A959-86F8130D4D22}"/>
                </a:ext>
              </a:extLst>
            </p:cNvPr>
            <p:cNvSpPr>
              <a:spLocks noChangeAspect="1"/>
            </p:cNvSpPr>
            <p:nvPr/>
          </p:nvSpPr>
          <p:spPr>
            <a:xfrm rot="9750747">
              <a:off x="7120507" y="7405846"/>
              <a:ext cx="4234376" cy="4261983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117475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מציין מיקום טקסט 34">
            <a:extLst>
              <a:ext uri="{FF2B5EF4-FFF2-40B4-BE49-F238E27FC236}">
                <a16:creationId xmlns:a16="http://schemas.microsoft.com/office/drawing/2014/main" xmlns="" id="{F6F34B5B-23A9-4D7B-8C39-C1113DCC4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9035" y="2341542"/>
            <a:ext cx="3563540" cy="433388"/>
          </a:xfrm>
          <a:prstGeom prst="rect">
            <a:avLst/>
          </a:prstGeom>
        </p:spPr>
        <p:txBody>
          <a:bodyPr/>
          <a:lstStyle>
            <a:lvl1pPr>
              <a:defRPr kumimoji="0" lang="he-IL" altLang="en-US" sz="3300" b="0" i="0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Spoiler Black" panose="02020603050405020304" pitchFamily="18" charset="-79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r" defTabSz="682229" rtl="1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kumimoji="0" lang="he-IL" altLang="he-IL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שם פרק</a:t>
            </a:r>
            <a:endParaRPr kumimoji="0" lang="en-US" altLang="he-IL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1790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ולטים + אייקו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xmlns="" id="{7693B3F4-F27D-4D5D-A559-BB0F69D7BB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  <p:sp>
        <p:nvSpPr>
          <p:cNvPr id="42" name="מציין מיקום טקסט 41">
            <a:extLst>
              <a:ext uri="{FF2B5EF4-FFF2-40B4-BE49-F238E27FC236}">
                <a16:creationId xmlns:a16="http://schemas.microsoft.com/office/drawing/2014/main" xmlns="" id="{6667BACF-AB03-4E3A-AB5E-3AA149FFB8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0134" y="289121"/>
            <a:ext cx="3396119" cy="334197"/>
          </a:xfrm>
          <a:prstGeom prst="rect">
            <a:avLst/>
          </a:prstGeom>
        </p:spPr>
        <p:txBody>
          <a:bodyPr/>
          <a:lstStyle>
            <a:lvl1pPr>
              <a:defRPr lang="he-IL" sz="3600" b="0" dirty="0" smtClean="0">
                <a:solidFill>
                  <a:srgbClr val="FFFFFF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>
              <a:defRPr lang="he-IL" sz="1950" b="1" dirty="0" smtClean="0">
                <a:latin typeface="Arial" charset="0"/>
              </a:defRPr>
            </a:lvl2pPr>
            <a:lvl3pPr>
              <a:defRPr lang="he-IL" sz="1950" b="1" dirty="0" smtClean="0">
                <a:latin typeface="Arial" charset="0"/>
              </a:defRPr>
            </a:lvl3pPr>
            <a:lvl4pPr>
              <a:defRPr lang="he-IL" sz="1950" b="1" dirty="0" smtClean="0">
                <a:latin typeface="Arial" charset="0"/>
              </a:defRPr>
            </a:lvl4pPr>
            <a:lvl5pPr>
              <a:defRPr lang="he-IL" sz="1950" b="1" dirty="0">
                <a:latin typeface="Arial" charset="0"/>
              </a:defRPr>
            </a:lvl5pPr>
          </a:lstStyle>
          <a:p>
            <a:pPr marL="0" marR="0" lvl="0" indent="0" defTabSz="682229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</a:pPr>
            <a:r>
              <a:rPr lang="he-IL" dirty="0"/>
              <a:t>כותרת ראשית</a:t>
            </a:r>
          </a:p>
          <a:p>
            <a:pPr marL="0" marR="0" lvl="0" indent="0" defTabSz="682229" eaLnBrk="0" fontAlgn="base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</a:pPr>
            <a:endParaRPr lang="he-IL" dirty="0"/>
          </a:p>
        </p:txBody>
      </p:sp>
      <p:sp>
        <p:nvSpPr>
          <p:cNvPr id="44" name="מציין מיקום טקסט 43">
            <a:extLst>
              <a:ext uri="{FF2B5EF4-FFF2-40B4-BE49-F238E27FC236}">
                <a16:creationId xmlns:a16="http://schemas.microsoft.com/office/drawing/2014/main" xmlns="" id="{F3B9BFBB-3E79-45AD-A92F-0969BBACFC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0730" y="724142"/>
            <a:ext cx="2274094" cy="322660"/>
          </a:xfrm>
          <a:prstGeom prst="rect">
            <a:avLst/>
          </a:prstGeom>
        </p:spPr>
        <p:txBody>
          <a:bodyPr/>
          <a:lstStyle>
            <a:lvl1pPr>
              <a:defRPr lang="he-IL" altLang="en-US" sz="1500" b="0" kern="1200" dirty="0" smtClean="0">
                <a:solidFill>
                  <a:srgbClr val="3A3659"/>
                </a:solidFill>
                <a:latin typeface="FbSpoiler Black" panose="02020603050405020304" pitchFamily="18" charset="-79"/>
                <a:ea typeface="+mj-ea"/>
                <a:cs typeface="FbSpoiler Black" panose="02020603050405020304" pitchFamily="18" charset="-79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r" defTabSz="682229" rtl="1" eaLnBrk="0" fontAlgn="base" latinLnBrk="0" hangingPunct="0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lang="he-IL" altLang="en-US" sz="1500" b="0" dirty="0">
                <a:solidFill>
                  <a:srgbClr val="3A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8314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818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בולטים פסקאות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840117" y="76912"/>
            <a:ext cx="1463767" cy="1649858"/>
            <a:chOff x="7615889" y="1243809"/>
            <a:chExt cx="1951689" cy="2199811"/>
          </a:xfrm>
        </p:grpSpPr>
        <p:sp>
          <p:nvSpPr>
            <p:cNvPr id="18" name="גרפיקה 1">
              <a:extLst>
                <a:ext uri="{FF2B5EF4-FFF2-40B4-BE49-F238E27FC236}">
                  <a16:creationId xmlns:a16="http://schemas.microsoft.com/office/drawing/2014/main" xmlns="" id="{C1BEEE2E-E558-4E01-BB7D-116A057F7EBC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8791761" y="1243809"/>
              <a:ext cx="614917" cy="618925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rgbClr val="00AEEF">
                <a:alpha val="87000"/>
              </a:srgb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גרפיקה 1">
              <a:extLst>
                <a:ext uri="{FF2B5EF4-FFF2-40B4-BE49-F238E27FC236}">
                  <a16:creationId xmlns:a16="http://schemas.microsoft.com/office/drawing/2014/main" xmlns="" id="{C8843282-7422-4FBA-81B0-473EC55E905A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615889" y="1479208"/>
              <a:ext cx="1951689" cy="1964412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57150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" name="מציין מיקום טקסט 20">
            <a:extLst>
              <a:ext uri="{FF2B5EF4-FFF2-40B4-BE49-F238E27FC236}">
                <a16:creationId xmlns:a16="http://schemas.microsoft.com/office/drawing/2014/main" xmlns="" id="{0586FC1B-4050-48EC-9AFF-47F9185F519F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724120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sp>
        <p:nvSpPr>
          <p:cNvPr id="22" name="מציין מיקום טקסט 20">
            <a:extLst>
              <a:ext uri="{FF2B5EF4-FFF2-40B4-BE49-F238E27FC236}">
                <a16:creationId xmlns:a16="http://schemas.microsoft.com/office/drawing/2014/main" xmlns="" id="{7E30BA05-130A-48E3-8B89-BFEC27B76DF3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4630984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sp>
        <p:nvSpPr>
          <p:cNvPr id="23" name="מציין מיקום טקסט 20">
            <a:extLst>
              <a:ext uri="{FF2B5EF4-FFF2-40B4-BE49-F238E27FC236}">
                <a16:creationId xmlns:a16="http://schemas.microsoft.com/office/drawing/2014/main" xmlns="" id="{BD090401-231D-433B-B792-5ABB19911D74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2537848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sp>
        <p:nvSpPr>
          <p:cNvPr id="24" name="מציין מיקום טקסט 20">
            <a:extLst>
              <a:ext uri="{FF2B5EF4-FFF2-40B4-BE49-F238E27FC236}">
                <a16:creationId xmlns:a16="http://schemas.microsoft.com/office/drawing/2014/main" xmlns="" id="{979ADCD4-8773-44AF-AD25-B45509B45F32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44713" y="2223342"/>
            <a:ext cx="1979366" cy="2416118"/>
          </a:xfrm>
          <a:custGeom>
            <a:avLst/>
            <a:gdLst>
              <a:gd name="connsiteX0" fmla="*/ 0 w 2639155"/>
              <a:gd name="connsiteY0" fmla="*/ 351588 h 3221490"/>
              <a:gd name="connsiteX1" fmla="*/ 351588 w 2639155"/>
              <a:gd name="connsiteY1" fmla="*/ 0 h 3221490"/>
              <a:gd name="connsiteX2" fmla="*/ 1035634 w 2639155"/>
              <a:gd name="connsiteY2" fmla="*/ 0 h 3221490"/>
              <a:gd name="connsiteX3" fmla="*/ 1661600 w 2639155"/>
              <a:gd name="connsiteY3" fmla="*/ 0 h 3221490"/>
              <a:gd name="connsiteX4" fmla="*/ 2287567 w 2639155"/>
              <a:gd name="connsiteY4" fmla="*/ 0 h 3221490"/>
              <a:gd name="connsiteX5" fmla="*/ 2639155 w 2639155"/>
              <a:gd name="connsiteY5" fmla="*/ 351588 h 3221490"/>
              <a:gd name="connsiteX6" fmla="*/ 2639155 w 2639155"/>
              <a:gd name="connsiteY6" fmla="*/ 981167 h 3221490"/>
              <a:gd name="connsiteX7" fmla="*/ 2639155 w 2639155"/>
              <a:gd name="connsiteY7" fmla="*/ 1661111 h 3221490"/>
              <a:gd name="connsiteX8" fmla="*/ 2639155 w 2639155"/>
              <a:gd name="connsiteY8" fmla="*/ 2869902 h 3221490"/>
              <a:gd name="connsiteX9" fmla="*/ 2287567 w 2639155"/>
              <a:gd name="connsiteY9" fmla="*/ 3221490 h 3221490"/>
              <a:gd name="connsiteX10" fmla="*/ 1700320 w 2639155"/>
              <a:gd name="connsiteY10" fmla="*/ 3221490 h 3221490"/>
              <a:gd name="connsiteX11" fmla="*/ 1035634 w 2639155"/>
              <a:gd name="connsiteY11" fmla="*/ 3221490 h 3221490"/>
              <a:gd name="connsiteX12" fmla="*/ 351588 w 2639155"/>
              <a:gd name="connsiteY12" fmla="*/ 3221490 h 3221490"/>
              <a:gd name="connsiteX13" fmla="*/ 0 w 2639155"/>
              <a:gd name="connsiteY13" fmla="*/ 2869902 h 3221490"/>
              <a:gd name="connsiteX14" fmla="*/ 0 w 2639155"/>
              <a:gd name="connsiteY14" fmla="*/ 2189957 h 3221490"/>
              <a:gd name="connsiteX15" fmla="*/ 0 w 2639155"/>
              <a:gd name="connsiteY15" fmla="*/ 1510012 h 3221490"/>
              <a:gd name="connsiteX16" fmla="*/ 0 w 2639155"/>
              <a:gd name="connsiteY16" fmla="*/ 930800 h 3221490"/>
              <a:gd name="connsiteX17" fmla="*/ 0 w 2639155"/>
              <a:gd name="connsiteY17" fmla="*/ 351588 h 3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39155" h="3221490" fill="none" extrusionOk="0">
                <a:moveTo>
                  <a:pt x="0" y="351588"/>
                </a:moveTo>
                <a:cubicBezTo>
                  <a:pt x="32485" y="173504"/>
                  <a:pt x="193258" y="23915"/>
                  <a:pt x="351588" y="0"/>
                </a:cubicBezTo>
                <a:cubicBezTo>
                  <a:pt x="570803" y="-32788"/>
                  <a:pt x="823772" y="-5692"/>
                  <a:pt x="1035634" y="0"/>
                </a:cubicBezTo>
                <a:cubicBezTo>
                  <a:pt x="1247496" y="5692"/>
                  <a:pt x="1449824" y="-10450"/>
                  <a:pt x="1661600" y="0"/>
                </a:cubicBezTo>
                <a:cubicBezTo>
                  <a:pt x="1873376" y="10450"/>
                  <a:pt x="2112304" y="9677"/>
                  <a:pt x="2287567" y="0"/>
                </a:cubicBezTo>
                <a:cubicBezTo>
                  <a:pt x="2497098" y="19812"/>
                  <a:pt x="2664153" y="122055"/>
                  <a:pt x="2639155" y="351588"/>
                </a:cubicBezTo>
                <a:cubicBezTo>
                  <a:pt x="2662088" y="560027"/>
                  <a:pt x="2657193" y="723026"/>
                  <a:pt x="2639155" y="981167"/>
                </a:cubicBezTo>
                <a:cubicBezTo>
                  <a:pt x="2621117" y="1239308"/>
                  <a:pt x="2632983" y="1358097"/>
                  <a:pt x="2639155" y="1661111"/>
                </a:cubicBezTo>
                <a:cubicBezTo>
                  <a:pt x="2645327" y="1964125"/>
                  <a:pt x="2688065" y="2575680"/>
                  <a:pt x="2639155" y="2869902"/>
                </a:cubicBezTo>
                <a:cubicBezTo>
                  <a:pt x="2621811" y="3038742"/>
                  <a:pt x="2495371" y="3230732"/>
                  <a:pt x="2287567" y="3221490"/>
                </a:cubicBezTo>
                <a:cubicBezTo>
                  <a:pt x="2041421" y="3218507"/>
                  <a:pt x="1919334" y="3229605"/>
                  <a:pt x="1700320" y="3221490"/>
                </a:cubicBezTo>
                <a:cubicBezTo>
                  <a:pt x="1481306" y="3213375"/>
                  <a:pt x="1272688" y="3227573"/>
                  <a:pt x="1035634" y="3221490"/>
                </a:cubicBezTo>
                <a:cubicBezTo>
                  <a:pt x="798580" y="3215407"/>
                  <a:pt x="556541" y="3226732"/>
                  <a:pt x="351588" y="3221490"/>
                </a:cubicBezTo>
                <a:cubicBezTo>
                  <a:pt x="179897" y="3194122"/>
                  <a:pt x="-23363" y="3026713"/>
                  <a:pt x="0" y="2869902"/>
                </a:cubicBezTo>
                <a:cubicBezTo>
                  <a:pt x="591" y="2669719"/>
                  <a:pt x="-11702" y="2422656"/>
                  <a:pt x="0" y="2189957"/>
                </a:cubicBezTo>
                <a:cubicBezTo>
                  <a:pt x="11702" y="1957259"/>
                  <a:pt x="-7324" y="1822569"/>
                  <a:pt x="0" y="1510012"/>
                </a:cubicBezTo>
                <a:cubicBezTo>
                  <a:pt x="7324" y="1197455"/>
                  <a:pt x="25385" y="1182596"/>
                  <a:pt x="0" y="930800"/>
                </a:cubicBezTo>
                <a:cubicBezTo>
                  <a:pt x="-25385" y="679004"/>
                  <a:pt x="-6861" y="525555"/>
                  <a:pt x="0" y="351588"/>
                </a:cubicBezTo>
                <a:close/>
              </a:path>
              <a:path w="2639155" h="3221490" stroke="0" extrusionOk="0">
                <a:moveTo>
                  <a:pt x="0" y="351588"/>
                </a:moveTo>
                <a:cubicBezTo>
                  <a:pt x="15458" y="161828"/>
                  <a:pt x="153168" y="12044"/>
                  <a:pt x="351588" y="0"/>
                </a:cubicBezTo>
                <a:cubicBezTo>
                  <a:pt x="499260" y="27751"/>
                  <a:pt x="670953" y="-19187"/>
                  <a:pt x="958195" y="0"/>
                </a:cubicBezTo>
                <a:cubicBezTo>
                  <a:pt x="1245437" y="19187"/>
                  <a:pt x="1425817" y="10327"/>
                  <a:pt x="1545442" y="0"/>
                </a:cubicBezTo>
                <a:cubicBezTo>
                  <a:pt x="1665067" y="-10327"/>
                  <a:pt x="2006078" y="9008"/>
                  <a:pt x="2287567" y="0"/>
                </a:cubicBezTo>
                <a:cubicBezTo>
                  <a:pt x="2478808" y="24905"/>
                  <a:pt x="2653543" y="119066"/>
                  <a:pt x="2639155" y="351588"/>
                </a:cubicBezTo>
                <a:cubicBezTo>
                  <a:pt x="2644575" y="512451"/>
                  <a:pt x="2611980" y="721946"/>
                  <a:pt x="2639155" y="1006350"/>
                </a:cubicBezTo>
                <a:cubicBezTo>
                  <a:pt x="2666330" y="1290754"/>
                  <a:pt x="2651049" y="1325992"/>
                  <a:pt x="2639155" y="1585562"/>
                </a:cubicBezTo>
                <a:cubicBezTo>
                  <a:pt x="2627261" y="1845132"/>
                  <a:pt x="2617587" y="1971180"/>
                  <a:pt x="2639155" y="2240324"/>
                </a:cubicBezTo>
                <a:cubicBezTo>
                  <a:pt x="2660723" y="2509468"/>
                  <a:pt x="2620974" y="2657487"/>
                  <a:pt x="2639155" y="2869902"/>
                </a:cubicBezTo>
                <a:cubicBezTo>
                  <a:pt x="2609993" y="3060415"/>
                  <a:pt x="2494437" y="3253310"/>
                  <a:pt x="2287567" y="3221490"/>
                </a:cubicBezTo>
                <a:cubicBezTo>
                  <a:pt x="2160514" y="3197765"/>
                  <a:pt x="1846618" y="3194982"/>
                  <a:pt x="1680960" y="3221490"/>
                </a:cubicBezTo>
                <a:cubicBezTo>
                  <a:pt x="1515302" y="3247998"/>
                  <a:pt x="1282125" y="3192037"/>
                  <a:pt x="1074353" y="3221490"/>
                </a:cubicBezTo>
                <a:cubicBezTo>
                  <a:pt x="866581" y="3250943"/>
                  <a:pt x="699525" y="3189495"/>
                  <a:pt x="351588" y="3221490"/>
                </a:cubicBezTo>
                <a:cubicBezTo>
                  <a:pt x="167292" y="3239517"/>
                  <a:pt x="-5353" y="3073540"/>
                  <a:pt x="0" y="2869902"/>
                </a:cubicBezTo>
                <a:cubicBezTo>
                  <a:pt x="5065" y="2736234"/>
                  <a:pt x="-25631" y="2389102"/>
                  <a:pt x="0" y="2240324"/>
                </a:cubicBezTo>
                <a:cubicBezTo>
                  <a:pt x="25631" y="2091546"/>
                  <a:pt x="-8468" y="1770209"/>
                  <a:pt x="0" y="1585562"/>
                </a:cubicBezTo>
                <a:cubicBezTo>
                  <a:pt x="8468" y="1400915"/>
                  <a:pt x="9809" y="1064150"/>
                  <a:pt x="0" y="905617"/>
                </a:cubicBezTo>
                <a:cubicBezTo>
                  <a:pt x="-9809" y="747084"/>
                  <a:pt x="9498" y="483432"/>
                  <a:pt x="0" y="351588"/>
                </a:cubicBezTo>
                <a:close/>
              </a:path>
            </a:pathLst>
          </a:custGeom>
          <a:solidFill>
            <a:srgbClr val="00AEEF"/>
          </a:solidFill>
          <a:ln w="6985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598945970">
                  <a:prstGeom prst="roundRect">
                    <a:avLst>
                      <a:gd name="adj" fmla="val 1332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t"/>
          <a:lstStyle>
            <a:lvl1pPr algn="ctr">
              <a:defRPr kumimoji="0" lang="he-IL" sz="1200" b="1" i="0" u="none" strike="noStrike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1200" b="1" i="0" u="none" strike="noStrike" kern="1200" cap="none" spc="0" normalizeH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Regular" panose="02020603050405020304" pitchFamily="18" charset="-79"/>
                <a:cs typeface="FbSpoiler Regular" panose="02020603050405020304" pitchFamily="18" charset="-79"/>
              </a:rPr>
              <a:t>טקסט פה טקסט פה טקסט פה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97C205A0-EF3E-468E-AC1C-4B1477124C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CF81177A-C65C-4E28-BAED-F61A4070B94B}"/>
              </a:ext>
            </a:extLst>
          </p:cNvPr>
          <p:cNvSpPr/>
          <p:nvPr userDrawn="1"/>
        </p:nvSpPr>
        <p:spPr>
          <a:xfrm>
            <a:off x="3388723" y="656867"/>
            <a:ext cx="2366555" cy="7016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NeueLT Pro 57 Cn" panose="020B0506030502030204" pitchFamily="34" charset="0"/>
              <a:ea typeface="+mn-ea"/>
              <a:cs typeface="+mn-cs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86B5CE1A-5DD7-4FA6-8E38-E3FA016B39DE}"/>
              </a:ext>
            </a:extLst>
          </p:cNvPr>
          <p:cNvSpPr/>
          <p:nvPr userDrawn="1"/>
        </p:nvSpPr>
        <p:spPr>
          <a:xfrm>
            <a:off x="3182089" y="915116"/>
            <a:ext cx="246526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Verlag Black" panose="02000000000000000000" pitchFamily="50" charset="0"/>
              <a:ea typeface="+mn-ea"/>
              <a:cs typeface="+mn-cs"/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xmlns="" id="{3A65EBD8-C6AE-4D9F-AA0B-F7A5532EF882}"/>
              </a:ext>
            </a:extLst>
          </p:cNvPr>
          <p:cNvGrpSpPr>
            <a:grpSpLocks noChangeAspect="1"/>
          </p:cNvGrpSpPr>
          <p:nvPr userDrawn="1"/>
        </p:nvGrpSpPr>
        <p:grpSpPr>
          <a:xfrm rot="21081987" flipH="1">
            <a:off x="3206636" y="48364"/>
            <a:ext cx="312541" cy="732314"/>
            <a:chOff x="8877992" y="1357437"/>
            <a:chExt cx="512235" cy="1200219"/>
          </a:xfrm>
          <a:solidFill>
            <a:srgbClr val="00AEEF"/>
          </a:solidFill>
        </p:grpSpPr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xmlns="" id="{D7A16D0C-655B-40E5-9154-225F08E6F111}"/>
                </a:ext>
              </a:extLst>
            </p:cNvPr>
            <p:cNvSpPr/>
            <p:nvPr/>
          </p:nvSpPr>
          <p:spPr>
            <a:xfrm>
              <a:off x="9053696" y="2438742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xmlns="" id="{A535CC86-3EEF-4492-9F19-07B017C4225C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xmlns="" id="{2B55D526-3AD1-4033-A9E2-DE7694956AE7}"/>
                </a:ext>
              </a:extLst>
            </p:cNvPr>
            <p:cNvSpPr/>
            <p:nvPr/>
          </p:nvSpPr>
          <p:spPr>
            <a:xfrm rot="15124299" flipV="1">
              <a:off x="8884020" y="1558017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צורה חופשית: צורה 14">
              <a:extLst>
                <a:ext uri="{FF2B5EF4-FFF2-40B4-BE49-F238E27FC236}">
                  <a16:creationId xmlns:a16="http://schemas.microsoft.com/office/drawing/2014/main" xmlns="" id="{895512E0-05CF-4458-B287-F7E668810EE9}"/>
                </a:ext>
              </a:extLst>
            </p:cNvPr>
            <p:cNvSpPr/>
            <p:nvPr/>
          </p:nvSpPr>
          <p:spPr>
            <a:xfrm>
              <a:off x="9129207" y="1357437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מציין מיקום טקסט 25">
            <a:extLst>
              <a:ext uri="{FF2B5EF4-FFF2-40B4-BE49-F238E27FC236}">
                <a16:creationId xmlns:a16="http://schemas.microsoft.com/office/drawing/2014/main" xmlns="" id="{15D52841-D762-4664-947F-4CBDFB509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3445" y="1035002"/>
            <a:ext cx="1895071" cy="415498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lang="he-IL" sz="2100" dirty="0" smtClean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e-IL" sz="2100" dirty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נכנסת פה</a:t>
            </a:r>
            <a:endParaRPr lang="en-US" sz="2100" noProof="0" dirty="0">
              <a:solidFill>
                <a:srgbClr val="393659"/>
              </a:solidFill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28" name="מציין מיקום טקסט 27">
            <a:extLst>
              <a:ext uri="{FF2B5EF4-FFF2-40B4-BE49-F238E27FC236}">
                <a16:creationId xmlns:a16="http://schemas.microsoft.com/office/drawing/2014/main" xmlns="" id="{2E3D6E66-C49E-4F20-9634-9FB0719B3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089" y="686034"/>
            <a:ext cx="2771775" cy="350044"/>
          </a:xfrm>
          <a:prstGeom prst="rect">
            <a:avLst/>
          </a:prstGeom>
        </p:spPr>
        <p:txBody>
          <a:bodyPr anchor="ctr"/>
          <a:lstStyle>
            <a:lvl1pPr>
              <a:defRPr lang="he-IL" sz="3300" kern="1200" dirty="0">
                <a:solidFill>
                  <a:srgbClr val="00AEEF"/>
                </a:solidFill>
                <a:latin typeface="FbSpoiler Black" panose="02020603050405020304" pitchFamily="18" charset="-79"/>
                <a:ea typeface="+mn-ea"/>
                <a:cs typeface="FbSpoiler Black" panose="02020603050405020304" pitchFamily="18" charset="-79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300" dirty="0">
                <a:solidFill>
                  <a:srgbClr val="00AEEF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נכנסת פה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28603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קבוצה 2">
            <a:extLst>
              <a:ext uri="{FF2B5EF4-FFF2-40B4-BE49-F238E27FC236}">
                <a16:creationId xmlns:a16="http://schemas.microsoft.com/office/drawing/2014/main" xmlns="" id="{E9CE370B-03F3-43E7-9DEC-AC17B38B411D}"/>
              </a:ext>
            </a:extLst>
          </p:cNvPr>
          <p:cNvGrpSpPr>
            <a:grpSpLocks noChangeAspect="1"/>
          </p:cNvGrpSpPr>
          <p:nvPr userDrawn="1"/>
        </p:nvGrpSpPr>
        <p:grpSpPr>
          <a:xfrm rot="1279365" flipH="1">
            <a:off x="6432023" y="1786845"/>
            <a:ext cx="1179226" cy="1364070"/>
            <a:chOff x="7726507" y="6761623"/>
            <a:chExt cx="3495713" cy="4043667"/>
          </a:xfrm>
        </p:grpSpPr>
        <p:sp>
          <p:nvSpPr>
            <p:cNvPr id="4" name="גרפיקה 1">
              <a:extLst>
                <a:ext uri="{FF2B5EF4-FFF2-40B4-BE49-F238E27FC236}">
                  <a16:creationId xmlns:a16="http://schemas.microsoft.com/office/drawing/2014/main" xmlns="" id="{F63ADAE7-7B86-4115-8FDA-9360BD6CEA99}"/>
                </a:ext>
              </a:extLst>
            </p:cNvPr>
            <p:cNvSpPr/>
            <p:nvPr/>
          </p:nvSpPr>
          <p:spPr>
            <a:xfrm rot="12877589">
              <a:off x="7726507" y="6761623"/>
              <a:ext cx="1606942" cy="1617425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rgbClr val="0FE0FF">
                <a:alpha val="75000"/>
              </a:srgb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גרפיקה 1">
              <a:extLst>
                <a:ext uri="{FF2B5EF4-FFF2-40B4-BE49-F238E27FC236}">
                  <a16:creationId xmlns:a16="http://schemas.microsoft.com/office/drawing/2014/main" xmlns="" id="{80B5E4BB-3C50-4D7B-A959-86F8130D4D22}"/>
                </a:ext>
              </a:extLst>
            </p:cNvPr>
            <p:cNvSpPr/>
            <p:nvPr/>
          </p:nvSpPr>
          <p:spPr>
            <a:xfrm rot="9750747">
              <a:off x="7748787" y="7309214"/>
              <a:ext cx="3473433" cy="3496076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79375" cap="rnd">
              <a:solidFill>
                <a:srgbClr val="393659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39D97283-C158-4429-AEC9-A105FA15FA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80" y="4812030"/>
            <a:ext cx="930842" cy="138075"/>
          </a:xfrm>
          <a:prstGeom prst="rect">
            <a:avLst/>
          </a:prstGeom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xmlns="" id="{489B9DD8-A79E-4BA6-BC1B-95EB83BBC0CA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5184742" y="4426618"/>
            <a:ext cx="163340" cy="370589"/>
            <a:chOff x="8732430" y="1332501"/>
            <a:chExt cx="404429" cy="917575"/>
          </a:xfrm>
          <a:solidFill>
            <a:schemeClr val="tx1"/>
          </a:solidFill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xmlns="" id="{67DE0436-DF8B-4584-9E62-845A9F9580D8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xmlns="" id="{DF06AD1D-EF97-42E8-8185-AC735FBFE296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צורה חופשית: צורה 9">
              <a:extLst>
                <a:ext uri="{FF2B5EF4-FFF2-40B4-BE49-F238E27FC236}">
                  <a16:creationId xmlns:a16="http://schemas.microsoft.com/office/drawing/2014/main" xmlns="" id="{8F8DDED6-2C3E-44C9-A251-CA51CAC40D83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xmlns="" id="{064FE6F8-ED8F-4F63-8A32-81C90D162FE9}"/>
              </a:ext>
            </a:extLst>
          </p:cNvPr>
          <p:cNvSpPr>
            <a:spLocks noChangeAspect="1"/>
          </p:cNvSpPr>
          <p:nvPr userDrawn="1"/>
        </p:nvSpPr>
        <p:spPr>
          <a:xfrm>
            <a:off x="7898981" y="759397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xmlns="" id="{B2374DF3-4297-4376-97E7-172215C50D24}"/>
              </a:ext>
            </a:extLst>
          </p:cNvPr>
          <p:cNvSpPr>
            <a:spLocks noChangeAspect="1"/>
          </p:cNvSpPr>
          <p:nvPr userDrawn="1"/>
        </p:nvSpPr>
        <p:spPr>
          <a:xfrm>
            <a:off x="99052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xmlns="" id="{6485225C-01F7-4774-BA36-CD80A91881F7}"/>
              </a:ext>
            </a:extLst>
          </p:cNvPr>
          <p:cNvSpPr>
            <a:spLocks noChangeAspect="1"/>
          </p:cNvSpPr>
          <p:nvPr userDrawn="1"/>
        </p:nvSpPr>
        <p:spPr>
          <a:xfrm>
            <a:off x="622623" y="3161206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xmlns="" id="{3072AAC5-D856-4CD8-8AD8-F070BA3EAECE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837753" y="534168"/>
            <a:ext cx="263232" cy="896581"/>
            <a:chOff x="1901261" y="365759"/>
            <a:chExt cx="414666" cy="1412372"/>
          </a:xfrm>
          <a:solidFill>
            <a:schemeClr val="tx1"/>
          </a:solidFill>
        </p:grpSpPr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xmlns="" id="{EE8F4355-F4AF-4279-B966-CDE474119104}"/>
                </a:ext>
              </a:extLst>
            </p:cNvPr>
            <p:cNvGrpSpPr/>
            <p:nvPr/>
          </p:nvGrpSpPr>
          <p:grpSpPr>
            <a:xfrm rot="1752644">
              <a:off x="1915555" y="1407404"/>
              <a:ext cx="366526" cy="370727"/>
              <a:chOff x="8114507" y="4755357"/>
              <a:chExt cx="645782" cy="653184"/>
            </a:xfrm>
            <a:grpFill/>
          </p:grpSpPr>
          <p:cxnSp>
            <p:nvCxnSpPr>
              <p:cNvPr id="18" name="מחבר ישר 17">
                <a:extLst>
                  <a:ext uri="{FF2B5EF4-FFF2-40B4-BE49-F238E27FC236}">
                    <a16:creationId xmlns:a16="http://schemas.microsoft.com/office/drawing/2014/main" xmlns="" id="{F98C314E-9B81-4C12-B875-4B53F91D4C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7879" y="4801057"/>
                <a:ext cx="142410" cy="112382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מחבר ישר 18">
                <a:extLst>
                  <a:ext uri="{FF2B5EF4-FFF2-40B4-BE49-F238E27FC236}">
                    <a16:creationId xmlns:a16="http://schemas.microsoft.com/office/drawing/2014/main" xmlns="" id="{3E28288B-0FC5-410E-BFF1-8DE9AA6BBB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14507" y="5239752"/>
                <a:ext cx="142410" cy="112382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מחבר ישר 19">
                <a:extLst>
                  <a:ext uri="{FF2B5EF4-FFF2-40B4-BE49-F238E27FC236}">
                    <a16:creationId xmlns:a16="http://schemas.microsoft.com/office/drawing/2014/main" xmlns="" id="{AB5F9A71-FD0D-40EF-9C85-9E1645068787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640839" y="5214177"/>
                <a:ext cx="47429" cy="194364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xmlns="" id="{6BA85A33-226B-4680-964A-AD785FE6B12F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218957" y="4755357"/>
                <a:ext cx="45596" cy="179353"/>
              </a:xfrm>
              <a:prstGeom prst="line">
                <a:avLst/>
              </a:prstGeom>
              <a:grpFill/>
              <a:ln w="254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xmlns="" id="{6C60E6A5-5B74-424C-B5EC-12F18D926825}"/>
                </a:ext>
              </a:extLst>
            </p:cNvPr>
            <p:cNvSpPr/>
            <p:nvPr/>
          </p:nvSpPr>
          <p:spPr>
            <a:xfrm>
              <a:off x="2202330" y="886813"/>
              <a:ext cx="113597" cy="12850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xmlns="" id="{5A2E952E-060B-48F6-B3B1-252EEE856A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1261" y="365759"/>
              <a:ext cx="229179" cy="245937"/>
            </a:xfrm>
            <a:custGeom>
              <a:avLst/>
              <a:gdLst>
                <a:gd name="connsiteX0" fmla="*/ 294734 w 357499"/>
                <a:gd name="connsiteY0" fmla="*/ 353066 h 383641"/>
                <a:gd name="connsiteX1" fmla="*/ 284161 w 357499"/>
                <a:gd name="connsiteY1" fmla="*/ 359162 h 383641"/>
                <a:gd name="connsiteX2" fmla="*/ 273112 w 357499"/>
                <a:gd name="connsiteY2" fmla="*/ 364211 h 383641"/>
                <a:gd name="connsiteX3" fmla="*/ 250538 w 357499"/>
                <a:gd name="connsiteY3" fmla="*/ 372402 h 383641"/>
                <a:gd name="connsiteX4" fmla="*/ 217677 w 357499"/>
                <a:gd name="connsiteY4" fmla="*/ 380117 h 383641"/>
                <a:gd name="connsiteX5" fmla="*/ 177386 w 357499"/>
                <a:gd name="connsiteY5" fmla="*/ 383642 h 383641"/>
                <a:gd name="connsiteX6" fmla="*/ 153764 w 357499"/>
                <a:gd name="connsiteY6" fmla="*/ 381260 h 383641"/>
                <a:gd name="connsiteX7" fmla="*/ 132809 w 357499"/>
                <a:gd name="connsiteY7" fmla="*/ 375926 h 383641"/>
                <a:gd name="connsiteX8" fmla="*/ 112521 w 357499"/>
                <a:gd name="connsiteY8" fmla="*/ 368592 h 383641"/>
                <a:gd name="connsiteX9" fmla="*/ 96042 w 357499"/>
                <a:gd name="connsiteY9" fmla="*/ 358496 h 383641"/>
                <a:gd name="connsiteX10" fmla="*/ 57276 w 357499"/>
                <a:gd name="connsiteY10" fmla="*/ 325634 h 383641"/>
                <a:gd name="connsiteX11" fmla="*/ 48608 w 357499"/>
                <a:gd name="connsiteY11" fmla="*/ 318967 h 383641"/>
                <a:gd name="connsiteX12" fmla="*/ 27939 w 357499"/>
                <a:gd name="connsiteY12" fmla="*/ 294869 h 383641"/>
                <a:gd name="connsiteX13" fmla="*/ 25272 w 357499"/>
                <a:gd name="connsiteY13" fmla="*/ 290582 h 383641"/>
                <a:gd name="connsiteX14" fmla="*/ 15651 w 357499"/>
                <a:gd name="connsiteY14" fmla="*/ 280200 h 383641"/>
                <a:gd name="connsiteX15" fmla="*/ 9746 w 357499"/>
                <a:gd name="connsiteY15" fmla="*/ 267151 h 383641"/>
                <a:gd name="connsiteX16" fmla="*/ 3555 w 357499"/>
                <a:gd name="connsiteY16" fmla="*/ 245529 h 383641"/>
                <a:gd name="connsiteX17" fmla="*/ 1745 w 357499"/>
                <a:gd name="connsiteY17" fmla="*/ 221621 h 383641"/>
                <a:gd name="connsiteX18" fmla="*/ 1364 w 357499"/>
                <a:gd name="connsiteY18" fmla="*/ 209810 h 383641"/>
                <a:gd name="connsiteX19" fmla="*/ 411 w 357499"/>
                <a:gd name="connsiteY19" fmla="*/ 197428 h 383641"/>
                <a:gd name="connsiteX20" fmla="*/ 411 w 357499"/>
                <a:gd name="connsiteY20" fmla="*/ 184283 h 383641"/>
                <a:gd name="connsiteX21" fmla="*/ 2602 w 357499"/>
                <a:gd name="connsiteY21" fmla="*/ 167043 h 383641"/>
                <a:gd name="connsiteX22" fmla="*/ 5079 w 357499"/>
                <a:gd name="connsiteY22" fmla="*/ 149898 h 383641"/>
                <a:gd name="connsiteX23" fmla="*/ 20985 w 357499"/>
                <a:gd name="connsiteY23" fmla="*/ 121990 h 383641"/>
                <a:gd name="connsiteX24" fmla="*/ 29463 w 357499"/>
                <a:gd name="connsiteY24" fmla="*/ 108274 h 383641"/>
                <a:gd name="connsiteX25" fmla="*/ 30320 w 357499"/>
                <a:gd name="connsiteY25" fmla="*/ 104559 h 383641"/>
                <a:gd name="connsiteX26" fmla="*/ 40512 w 357499"/>
                <a:gd name="connsiteY26" fmla="*/ 89224 h 383641"/>
                <a:gd name="connsiteX27" fmla="*/ 52132 w 357499"/>
                <a:gd name="connsiteY27" fmla="*/ 74936 h 383641"/>
                <a:gd name="connsiteX28" fmla="*/ 84422 w 357499"/>
                <a:gd name="connsiteY28" fmla="*/ 43123 h 383641"/>
                <a:gd name="connsiteX29" fmla="*/ 140905 w 357499"/>
                <a:gd name="connsiteY29" fmla="*/ 10547 h 383641"/>
                <a:gd name="connsiteX30" fmla="*/ 146144 w 357499"/>
                <a:gd name="connsiteY30" fmla="*/ 9500 h 383641"/>
                <a:gd name="connsiteX31" fmla="*/ 160050 w 357499"/>
                <a:gd name="connsiteY31" fmla="*/ 5594 h 383641"/>
                <a:gd name="connsiteX32" fmla="*/ 172147 w 357499"/>
                <a:gd name="connsiteY32" fmla="*/ 1880 h 383641"/>
                <a:gd name="connsiteX33" fmla="*/ 194721 w 357499"/>
                <a:gd name="connsiteY33" fmla="*/ 451 h 383641"/>
                <a:gd name="connsiteX34" fmla="*/ 229773 w 357499"/>
                <a:gd name="connsiteY34" fmla="*/ 7118 h 383641"/>
                <a:gd name="connsiteX35" fmla="*/ 235203 w 357499"/>
                <a:gd name="connsiteY35" fmla="*/ 10357 h 383641"/>
                <a:gd name="connsiteX36" fmla="*/ 245299 w 357499"/>
                <a:gd name="connsiteY36" fmla="*/ 14072 h 383641"/>
                <a:gd name="connsiteX37" fmla="*/ 255491 w 357499"/>
                <a:gd name="connsiteY37" fmla="*/ 18929 h 383641"/>
                <a:gd name="connsiteX38" fmla="*/ 272922 w 357499"/>
                <a:gd name="connsiteY38" fmla="*/ 27407 h 383641"/>
                <a:gd name="connsiteX39" fmla="*/ 293210 w 357499"/>
                <a:gd name="connsiteY39" fmla="*/ 39694 h 383641"/>
                <a:gd name="connsiteX40" fmla="*/ 314355 w 357499"/>
                <a:gd name="connsiteY40" fmla="*/ 56458 h 383641"/>
                <a:gd name="connsiteX41" fmla="*/ 338263 w 357499"/>
                <a:gd name="connsiteY41" fmla="*/ 78175 h 383641"/>
                <a:gd name="connsiteX42" fmla="*/ 341311 w 357499"/>
                <a:gd name="connsiteY42" fmla="*/ 83699 h 383641"/>
                <a:gd name="connsiteX43" fmla="*/ 346264 w 357499"/>
                <a:gd name="connsiteY43" fmla="*/ 99797 h 383641"/>
                <a:gd name="connsiteX44" fmla="*/ 345597 w 357499"/>
                <a:gd name="connsiteY44" fmla="*/ 106464 h 383641"/>
                <a:gd name="connsiteX45" fmla="*/ 342264 w 357499"/>
                <a:gd name="connsiteY45" fmla="*/ 114656 h 383641"/>
                <a:gd name="connsiteX46" fmla="*/ 315879 w 357499"/>
                <a:gd name="connsiteY46" fmla="*/ 116275 h 383641"/>
                <a:gd name="connsiteX47" fmla="*/ 307688 w 357499"/>
                <a:gd name="connsiteY47" fmla="*/ 104083 h 383641"/>
                <a:gd name="connsiteX48" fmla="*/ 289686 w 357499"/>
                <a:gd name="connsiteY48" fmla="*/ 84938 h 383641"/>
                <a:gd name="connsiteX49" fmla="*/ 273398 w 357499"/>
                <a:gd name="connsiteY49" fmla="*/ 75508 h 383641"/>
                <a:gd name="connsiteX50" fmla="*/ 258348 w 357499"/>
                <a:gd name="connsiteY50" fmla="*/ 62649 h 383641"/>
                <a:gd name="connsiteX51" fmla="*/ 250728 w 357499"/>
                <a:gd name="connsiteY51" fmla="*/ 57601 h 383641"/>
                <a:gd name="connsiteX52" fmla="*/ 242251 w 357499"/>
                <a:gd name="connsiteY52" fmla="*/ 51791 h 383641"/>
                <a:gd name="connsiteX53" fmla="*/ 229773 w 357499"/>
                <a:gd name="connsiteY53" fmla="*/ 43409 h 383641"/>
                <a:gd name="connsiteX54" fmla="*/ 213771 w 357499"/>
                <a:gd name="connsiteY54" fmla="*/ 38551 h 383641"/>
                <a:gd name="connsiteX55" fmla="*/ 211962 w 357499"/>
                <a:gd name="connsiteY55" fmla="*/ 38360 h 383641"/>
                <a:gd name="connsiteX56" fmla="*/ 183672 w 357499"/>
                <a:gd name="connsiteY56" fmla="*/ 39027 h 383641"/>
                <a:gd name="connsiteX57" fmla="*/ 166623 w 357499"/>
                <a:gd name="connsiteY57" fmla="*/ 42647 h 383641"/>
                <a:gd name="connsiteX58" fmla="*/ 147858 w 357499"/>
                <a:gd name="connsiteY58" fmla="*/ 49124 h 383641"/>
                <a:gd name="connsiteX59" fmla="*/ 135571 w 357499"/>
                <a:gd name="connsiteY59" fmla="*/ 54743 h 383641"/>
                <a:gd name="connsiteX60" fmla="*/ 123379 w 357499"/>
                <a:gd name="connsiteY60" fmla="*/ 60363 h 383641"/>
                <a:gd name="connsiteX61" fmla="*/ 103567 w 357499"/>
                <a:gd name="connsiteY61" fmla="*/ 68745 h 383641"/>
                <a:gd name="connsiteX62" fmla="*/ 80136 w 357499"/>
                <a:gd name="connsiteY62" fmla="*/ 85223 h 383641"/>
                <a:gd name="connsiteX63" fmla="*/ 65658 w 357499"/>
                <a:gd name="connsiteY63" fmla="*/ 100559 h 383641"/>
                <a:gd name="connsiteX64" fmla="*/ 62800 w 357499"/>
                <a:gd name="connsiteY64" fmla="*/ 103416 h 383641"/>
                <a:gd name="connsiteX65" fmla="*/ 51084 w 357499"/>
                <a:gd name="connsiteY65" fmla="*/ 114656 h 383641"/>
                <a:gd name="connsiteX66" fmla="*/ 43845 w 357499"/>
                <a:gd name="connsiteY66" fmla="*/ 129419 h 383641"/>
                <a:gd name="connsiteX67" fmla="*/ 34035 w 357499"/>
                <a:gd name="connsiteY67" fmla="*/ 172472 h 383641"/>
                <a:gd name="connsiteX68" fmla="*/ 34130 w 357499"/>
                <a:gd name="connsiteY68" fmla="*/ 179902 h 383641"/>
                <a:gd name="connsiteX69" fmla="*/ 37559 w 357499"/>
                <a:gd name="connsiteY69" fmla="*/ 200857 h 383641"/>
                <a:gd name="connsiteX70" fmla="*/ 36035 w 357499"/>
                <a:gd name="connsiteY70" fmla="*/ 209525 h 383641"/>
                <a:gd name="connsiteX71" fmla="*/ 37083 w 357499"/>
                <a:gd name="connsiteY71" fmla="*/ 228765 h 383641"/>
                <a:gd name="connsiteX72" fmla="*/ 40797 w 357499"/>
                <a:gd name="connsiteY72" fmla="*/ 240290 h 383641"/>
                <a:gd name="connsiteX73" fmla="*/ 42417 w 357499"/>
                <a:gd name="connsiteY73" fmla="*/ 242862 h 383641"/>
                <a:gd name="connsiteX74" fmla="*/ 53561 w 357499"/>
                <a:gd name="connsiteY74" fmla="*/ 262103 h 383641"/>
                <a:gd name="connsiteX75" fmla="*/ 58133 w 357499"/>
                <a:gd name="connsiteY75" fmla="*/ 272009 h 383641"/>
                <a:gd name="connsiteX76" fmla="*/ 60895 w 357499"/>
                <a:gd name="connsiteY76" fmla="*/ 282391 h 383641"/>
                <a:gd name="connsiteX77" fmla="*/ 66610 w 357499"/>
                <a:gd name="connsiteY77" fmla="*/ 289820 h 383641"/>
                <a:gd name="connsiteX78" fmla="*/ 73373 w 357499"/>
                <a:gd name="connsiteY78" fmla="*/ 296774 h 383641"/>
                <a:gd name="connsiteX79" fmla="*/ 87375 w 357499"/>
                <a:gd name="connsiteY79" fmla="*/ 312395 h 383641"/>
                <a:gd name="connsiteX80" fmla="*/ 100233 w 357499"/>
                <a:gd name="connsiteY80" fmla="*/ 323444 h 383641"/>
                <a:gd name="connsiteX81" fmla="*/ 117950 w 357499"/>
                <a:gd name="connsiteY81" fmla="*/ 332683 h 383641"/>
                <a:gd name="connsiteX82" fmla="*/ 133857 w 357499"/>
                <a:gd name="connsiteY82" fmla="*/ 338684 h 383641"/>
                <a:gd name="connsiteX83" fmla="*/ 150240 w 357499"/>
                <a:gd name="connsiteY83" fmla="*/ 342589 h 383641"/>
                <a:gd name="connsiteX84" fmla="*/ 167480 w 357499"/>
                <a:gd name="connsiteY84" fmla="*/ 343922 h 383641"/>
                <a:gd name="connsiteX85" fmla="*/ 183006 w 357499"/>
                <a:gd name="connsiteY85" fmla="*/ 343827 h 383641"/>
                <a:gd name="connsiteX86" fmla="*/ 198246 w 357499"/>
                <a:gd name="connsiteY86" fmla="*/ 342113 h 383641"/>
                <a:gd name="connsiteX87" fmla="*/ 209104 w 357499"/>
                <a:gd name="connsiteY87" fmla="*/ 339350 h 383641"/>
                <a:gd name="connsiteX88" fmla="*/ 219867 w 357499"/>
                <a:gd name="connsiteY88" fmla="*/ 336969 h 383641"/>
                <a:gd name="connsiteX89" fmla="*/ 237012 w 357499"/>
                <a:gd name="connsiteY89" fmla="*/ 333731 h 383641"/>
                <a:gd name="connsiteX90" fmla="*/ 265302 w 357499"/>
                <a:gd name="connsiteY90" fmla="*/ 322396 h 383641"/>
                <a:gd name="connsiteX91" fmla="*/ 293496 w 357499"/>
                <a:gd name="connsiteY91" fmla="*/ 296869 h 383641"/>
                <a:gd name="connsiteX92" fmla="*/ 306735 w 357499"/>
                <a:gd name="connsiteY92" fmla="*/ 280962 h 383641"/>
                <a:gd name="connsiteX93" fmla="*/ 309593 w 357499"/>
                <a:gd name="connsiteY93" fmla="*/ 272390 h 383641"/>
                <a:gd name="connsiteX94" fmla="*/ 314641 w 357499"/>
                <a:gd name="connsiteY94" fmla="*/ 256864 h 383641"/>
                <a:gd name="connsiteX95" fmla="*/ 317022 w 357499"/>
                <a:gd name="connsiteY95" fmla="*/ 244672 h 383641"/>
                <a:gd name="connsiteX96" fmla="*/ 319594 w 357499"/>
                <a:gd name="connsiteY96" fmla="*/ 232670 h 383641"/>
                <a:gd name="connsiteX97" fmla="*/ 327500 w 357499"/>
                <a:gd name="connsiteY97" fmla="*/ 193332 h 383641"/>
                <a:gd name="connsiteX98" fmla="*/ 328262 w 357499"/>
                <a:gd name="connsiteY98" fmla="*/ 173615 h 383641"/>
                <a:gd name="connsiteX99" fmla="*/ 327119 w 357499"/>
                <a:gd name="connsiteY99" fmla="*/ 169615 h 383641"/>
                <a:gd name="connsiteX100" fmla="*/ 318737 w 357499"/>
                <a:gd name="connsiteY100" fmla="*/ 147326 h 383641"/>
                <a:gd name="connsiteX101" fmla="*/ 316737 w 357499"/>
                <a:gd name="connsiteY101" fmla="*/ 135230 h 383641"/>
                <a:gd name="connsiteX102" fmla="*/ 322738 w 357499"/>
                <a:gd name="connsiteY102" fmla="*/ 130658 h 383641"/>
                <a:gd name="connsiteX103" fmla="*/ 332167 w 357499"/>
                <a:gd name="connsiteY103" fmla="*/ 138468 h 383641"/>
                <a:gd name="connsiteX104" fmla="*/ 342549 w 357499"/>
                <a:gd name="connsiteY104" fmla="*/ 157137 h 383641"/>
                <a:gd name="connsiteX105" fmla="*/ 353218 w 357499"/>
                <a:gd name="connsiteY105" fmla="*/ 177235 h 383641"/>
                <a:gd name="connsiteX106" fmla="*/ 357027 w 357499"/>
                <a:gd name="connsiteY106" fmla="*/ 197523 h 383641"/>
                <a:gd name="connsiteX107" fmla="*/ 357313 w 357499"/>
                <a:gd name="connsiteY107" fmla="*/ 218573 h 383641"/>
                <a:gd name="connsiteX108" fmla="*/ 356551 w 357499"/>
                <a:gd name="connsiteY108" fmla="*/ 231432 h 383641"/>
                <a:gd name="connsiteX109" fmla="*/ 337596 w 357499"/>
                <a:gd name="connsiteY109" fmla="*/ 300488 h 383641"/>
                <a:gd name="connsiteX110" fmla="*/ 329786 w 357499"/>
                <a:gd name="connsiteY110" fmla="*/ 311633 h 383641"/>
                <a:gd name="connsiteX111" fmla="*/ 323976 w 357499"/>
                <a:gd name="connsiteY111" fmla="*/ 321539 h 383641"/>
                <a:gd name="connsiteX112" fmla="*/ 317499 w 357499"/>
                <a:gd name="connsiteY112" fmla="*/ 330968 h 383641"/>
                <a:gd name="connsiteX113" fmla="*/ 311879 w 357499"/>
                <a:gd name="connsiteY113" fmla="*/ 338303 h 383641"/>
                <a:gd name="connsiteX114" fmla="*/ 293972 w 357499"/>
                <a:gd name="connsiteY114" fmla="*/ 351923 h 383641"/>
                <a:gd name="connsiteX115" fmla="*/ 294734 w 357499"/>
                <a:gd name="connsiteY115" fmla="*/ 353066 h 38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499" h="383641">
                  <a:moveTo>
                    <a:pt x="294734" y="353066"/>
                  </a:moveTo>
                  <a:lnTo>
                    <a:pt x="284161" y="359162"/>
                  </a:lnTo>
                  <a:cubicBezTo>
                    <a:pt x="280542" y="360972"/>
                    <a:pt x="276827" y="362591"/>
                    <a:pt x="273112" y="364211"/>
                  </a:cubicBezTo>
                  <a:cubicBezTo>
                    <a:pt x="265873" y="367830"/>
                    <a:pt x="258063" y="370021"/>
                    <a:pt x="250538" y="372402"/>
                  </a:cubicBezTo>
                  <a:cubicBezTo>
                    <a:pt x="239584" y="375355"/>
                    <a:pt x="228726" y="378022"/>
                    <a:pt x="217677" y="380117"/>
                  </a:cubicBezTo>
                  <a:cubicBezTo>
                    <a:pt x="204437" y="383070"/>
                    <a:pt x="190816" y="383356"/>
                    <a:pt x="177386" y="383642"/>
                  </a:cubicBezTo>
                  <a:cubicBezTo>
                    <a:pt x="169480" y="383451"/>
                    <a:pt x="161574" y="383070"/>
                    <a:pt x="153764" y="381260"/>
                  </a:cubicBezTo>
                  <a:cubicBezTo>
                    <a:pt x="146811" y="379451"/>
                    <a:pt x="139667" y="378308"/>
                    <a:pt x="132809" y="375926"/>
                  </a:cubicBezTo>
                  <a:cubicBezTo>
                    <a:pt x="125856" y="374021"/>
                    <a:pt x="118998" y="371640"/>
                    <a:pt x="112521" y="368592"/>
                  </a:cubicBezTo>
                  <a:cubicBezTo>
                    <a:pt x="106520" y="366211"/>
                    <a:pt x="100614" y="362591"/>
                    <a:pt x="96042" y="358496"/>
                  </a:cubicBezTo>
                  <a:cubicBezTo>
                    <a:pt x="83755" y="346208"/>
                    <a:pt x="69182" y="337922"/>
                    <a:pt x="57276" y="325634"/>
                  </a:cubicBezTo>
                  <a:cubicBezTo>
                    <a:pt x="54609" y="323158"/>
                    <a:pt x="51465" y="320967"/>
                    <a:pt x="48608" y="318967"/>
                  </a:cubicBezTo>
                  <a:cubicBezTo>
                    <a:pt x="39083" y="313633"/>
                    <a:pt x="32415" y="304870"/>
                    <a:pt x="27939" y="294869"/>
                  </a:cubicBezTo>
                  <a:cubicBezTo>
                    <a:pt x="27367" y="293345"/>
                    <a:pt x="26510" y="291344"/>
                    <a:pt x="25272" y="290582"/>
                  </a:cubicBezTo>
                  <a:cubicBezTo>
                    <a:pt x="21271" y="287915"/>
                    <a:pt x="18223" y="284296"/>
                    <a:pt x="15651" y="280200"/>
                  </a:cubicBezTo>
                  <a:cubicBezTo>
                    <a:pt x="13461" y="276009"/>
                    <a:pt x="11746" y="271437"/>
                    <a:pt x="9746" y="267151"/>
                  </a:cubicBezTo>
                  <a:cubicBezTo>
                    <a:pt x="6507" y="260388"/>
                    <a:pt x="4412" y="252673"/>
                    <a:pt x="3555" y="245529"/>
                  </a:cubicBezTo>
                  <a:cubicBezTo>
                    <a:pt x="3650" y="237433"/>
                    <a:pt x="316" y="229813"/>
                    <a:pt x="1745" y="221621"/>
                  </a:cubicBezTo>
                  <a:cubicBezTo>
                    <a:pt x="2316" y="217907"/>
                    <a:pt x="2031" y="213906"/>
                    <a:pt x="1364" y="209810"/>
                  </a:cubicBezTo>
                  <a:cubicBezTo>
                    <a:pt x="983" y="205715"/>
                    <a:pt x="602" y="201524"/>
                    <a:pt x="411" y="197428"/>
                  </a:cubicBezTo>
                  <a:cubicBezTo>
                    <a:pt x="126" y="193046"/>
                    <a:pt x="-351" y="188570"/>
                    <a:pt x="411" y="184283"/>
                  </a:cubicBezTo>
                  <a:cubicBezTo>
                    <a:pt x="1364" y="178473"/>
                    <a:pt x="1650" y="172758"/>
                    <a:pt x="2602" y="167043"/>
                  </a:cubicBezTo>
                  <a:cubicBezTo>
                    <a:pt x="3269" y="161328"/>
                    <a:pt x="3650" y="155518"/>
                    <a:pt x="5079" y="149898"/>
                  </a:cubicBezTo>
                  <a:cubicBezTo>
                    <a:pt x="7079" y="139135"/>
                    <a:pt x="10794" y="127705"/>
                    <a:pt x="20985" y="121990"/>
                  </a:cubicBezTo>
                  <a:cubicBezTo>
                    <a:pt x="25938" y="119513"/>
                    <a:pt x="27748" y="113798"/>
                    <a:pt x="29463" y="108274"/>
                  </a:cubicBezTo>
                  <a:cubicBezTo>
                    <a:pt x="29844" y="107036"/>
                    <a:pt x="29653" y="105607"/>
                    <a:pt x="30320" y="104559"/>
                  </a:cubicBezTo>
                  <a:cubicBezTo>
                    <a:pt x="33463" y="99225"/>
                    <a:pt x="36606" y="93986"/>
                    <a:pt x="40512" y="89224"/>
                  </a:cubicBezTo>
                  <a:cubicBezTo>
                    <a:pt x="44131" y="84176"/>
                    <a:pt x="47941" y="79413"/>
                    <a:pt x="52132" y="74936"/>
                  </a:cubicBezTo>
                  <a:cubicBezTo>
                    <a:pt x="61848" y="63316"/>
                    <a:pt x="73754" y="54458"/>
                    <a:pt x="84422" y="43123"/>
                  </a:cubicBezTo>
                  <a:cubicBezTo>
                    <a:pt x="99567" y="28359"/>
                    <a:pt x="118998" y="16548"/>
                    <a:pt x="140905" y="10547"/>
                  </a:cubicBezTo>
                  <a:cubicBezTo>
                    <a:pt x="142620" y="10071"/>
                    <a:pt x="144525" y="9309"/>
                    <a:pt x="146144" y="9500"/>
                  </a:cubicBezTo>
                  <a:cubicBezTo>
                    <a:pt x="151668" y="9881"/>
                    <a:pt x="156240" y="8357"/>
                    <a:pt x="160050" y="5594"/>
                  </a:cubicBezTo>
                  <a:cubicBezTo>
                    <a:pt x="163670" y="3118"/>
                    <a:pt x="167861" y="2261"/>
                    <a:pt x="172147" y="1880"/>
                  </a:cubicBezTo>
                  <a:cubicBezTo>
                    <a:pt x="179577" y="1403"/>
                    <a:pt x="187387" y="-978"/>
                    <a:pt x="194721" y="451"/>
                  </a:cubicBezTo>
                  <a:cubicBezTo>
                    <a:pt x="206437" y="1975"/>
                    <a:pt x="219010" y="1308"/>
                    <a:pt x="229773" y="7118"/>
                  </a:cubicBezTo>
                  <a:cubicBezTo>
                    <a:pt x="231583" y="8166"/>
                    <a:pt x="233583" y="9119"/>
                    <a:pt x="235203" y="10357"/>
                  </a:cubicBezTo>
                  <a:cubicBezTo>
                    <a:pt x="238155" y="12643"/>
                    <a:pt x="240251" y="14738"/>
                    <a:pt x="245299" y="14072"/>
                  </a:cubicBezTo>
                  <a:cubicBezTo>
                    <a:pt x="248061" y="13786"/>
                    <a:pt x="252157" y="17120"/>
                    <a:pt x="255491" y="18929"/>
                  </a:cubicBezTo>
                  <a:cubicBezTo>
                    <a:pt x="261301" y="21882"/>
                    <a:pt x="266540" y="25121"/>
                    <a:pt x="272922" y="27407"/>
                  </a:cubicBezTo>
                  <a:cubicBezTo>
                    <a:pt x="280446" y="29788"/>
                    <a:pt x="287590" y="34646"/>
                    <a:pt x="293210" y="39694"/>
                  </a:cubicBezTo>
                  <a:cubicBezTo>
                    <a:pt x="299496" y="46933"/>
                    <a:pt x="307974" y="50076"/>
                    <a:pt x="314355" y="56458"/>
                  </a:cubicBezTo>
                  <a:cubicBezTo>
                    <a:pt x="322356" y="63506"/>
                    <a:pt x="328833" y="72365"/>
                    <a:pt x="338263" y="78175"/>
                  </a:cubicBezTo>
                  <a:cubicBezTo>
                    <a:pt x="339692" y="79127"/>
                    <a:pt x="340549" y="81794"/>
                    <a:pt x="341311" y="83699"/>
                  </a:cubicBezTo>
                  <a:cubicBezTo>
                    <a:pt x="343216" y="89129"/>
                    <a:pt x="345502" y="94272"/>
                    <a:pt x="346264" y="99797"/>
                  </a:cubicBezTo>
                  <a:cubicBezTo>
                    <a:pt x="346645" y="102083"/>
                    <a:pt x="346169" y="104464"/>
                    <a:pt x="345597" y="106464"/>
                  </a:cubicBezTo>
                  <a:cubicBezTo>
                    <a:pt x="344740" y="109417"/>
                    <a:pt x="343407" y="112084"/>
                    <a:pt x="342264" y="114656"/>
                  </a:cubicBezTo>
                  <a:cubicBezTo>
                    <a:pt x="336739" y="126467"/>
                    <a:pt x="324071" y="126276"/>
                    <a:pt x="315879" y="116275"/>
                  </a:cubicBezTo>
                  <a:cubicBezTo>
                    <a:pt x="312831" y="112560"/>
                    <a:pt x="309212" y="108655"/>
                    <a:pt x="307688" y="104083"/>
                  </a:cubicBezTo>
                  <a:cubicBezTo>
                    <a:pt x="304164" y="95320"/>
                    <a:pt x="297877" y="89224"/>
                    <a:pt x="289686" y="84938"/>
                  </a:cubicBezTo>
                  <a:cubicBezTo>
                    <a:pt x="284447" y="81699"/>
                    <a:pt x="279494" y="77413"/>
                    <a:pt x="273398" y="75508"/>
                  </a:cubicBezTo>
                  <a:cubicBezTo>
                    <a:pt x="270540" y="69031"/>
                    <a:pt x="263397" y="67031"/>
                    <a:pt x="258348" y="62649"/>
                  </a:cubicBezTo>
                  <a:cubicBezTo>
                    <a:pt x="255872" y="60935"/>
                    <a:pt x="253491" y="58363"/>
                    <a:pt x="250728" y="57601"/>
                  </a:cubicBezTo>
                  <a:cubicBezTo>
                    <a:pt x="246918" y="56458"/>
                    <a:pt x="245013" y="53886"/>
                    <a:pt x="242251" y="51791"/>
                  </a:cubicBezTo>
                  <a:cubicBezTo>
                    <a:pt x="238441" y="48743"/>
                    <a:pt x="234060" y="45885"/>
                    <a:pt x="229773" y="43409"/>
                  </a:cubicBezTo>
                  <a:cubicBezTo>
                    <a:pt x="224820" y="40361"/>
                    <a:pt x="218820" y="41218"/>
                    <a:pt x="213771" y="38551"/>
                  </a:cubicBezTo>
                  <a:cubicBezTo>
                    <a:pt x="213295" y="38265"/>
                    <a:pt x="212533" y="38265"/>
                    <a:pt x="211962" y="38360"/>
                  </a:cubicBezTo>
                  <a:cubicBezTo>
                    <a:pt x="202532" y="40551"/>
                    <a:pt x="193007" y="37027"/>
                    <a:pt x="183672" y="39027"/>
                  </a:cubicBezTo>
                  <a:cubicBezTo>
                    <a:pt x="177957" y="40456"/>
                    <a:pt x="172242" y="41980"/>
                    <a:pt x="166623" y="42647"/>
                  </a:cubicBezTo>
                  <a:cubicBezTo>
                    <a:pt x="159479" y="42837"/>
                    <a:pt x="153764" y="46361"/>
                    <a:pt x="147858" y="49124"/>
                  </a:cubicBezTo>
                  <a:cubicBezTo>
                    <a:pt x="143667" y="50743"/>
                    <a:pt x="139667" y="52934"/>
                    <a:pt x="135571" y="54743"/>
                  </a:cubicBezTo>
                  <a:cubicBezTo>
                    <a:pt x="131380" y="56458"/>
                    <a:pt x="127380" y="58268"/>
                    <a:pt x="123379" y="60363"/>
                  </a:cubicBezTo>
                  <a:cubicBezTo>
                    <a:pt x="116807" y="63125"/>
                    <a:pt x="110044" y="65507"/>
                    <a:pt x="103567" y="68745"/>
                  </a:cubicBezTo>
                  <a:cubicBezTo>
                    <a:pt x="95376" y="73508"/>
                    <a:pt x="87375" y="78842"/>
                    <a:pt x="80136" y="85223"/>
                  </a:cubicBezTo>
                  <a:cubicBezTo>
                    <a:pt x="74706" y="89605"/>
                    <a:pt x="70325" y="95320"/>
                    <a:pt x="65658" y="100559"/>
                  </a:cubicBezTo>
                  <a:cubicBezTo>
                    <a:pt x="64800" y="101606"/>
                    <a:pt x="63943" y="102749"/>
                    <a:pt x="62800" y="103416"/>
                  </a:cubicBezTo>
                  <a:cubicBezTo>
                    <a:pt x="57942" y="106178"/>
                    <a:pt x="53942" y="110084"/>
                    <a:pt x="51084" y="114656"/>
                  </a:cubicBezTo>
                  <a:cubicBezTo>
                    <a:pt x="47846" y="119037"/>
                    <a:pt x="45655" y="124181"/>
                    <a:pt x="43845" y="129419"/>
                  </a:cubicBezTo>
                  <a:cubicBezTo>
                    <a:pt x="38607" y="143421"/>
                    <a:pt x="34892" y="157899"/>
                    <a:pt x="34035" y="172472"/>
                  </a:cubicBezTo>
                  <a:cubicBezTo>
                    <a:pt x="33844" y="174949"/>
                    <a:pt x="33082" y="177711"/>
                    <a:pt x="34130" y="179902"/>
                  </a:cubicBezTo>
                  <a:cubicBezTo>
                    <a:pt x="36892" y="186950"/>
                    <a:pt x="36035" y="193999"/>
                    <a:pt x="37559" y="200857"/>
                  </a:cubicBezTo>
                  <a:cubicBezTo>
                    <a:pt x="38130" y="203524"/>
                    <a:pt x="36797" y="206762"/>
                    <a:pt x="36035" y="209525"/>
                  </a:cubicBezTo>
                  <a:cubicBezTo>
                    <a:pt x="33844" y="215906"/>
                    <a:pt x="33939" y="222383"/>
                    <a:pt x="37083" y="228765"/>
                  </a:cubicBezTo>
                  <a:cubicBezTo>
                    <a:pt x="38607" y="232385"/>
                    <a:pt x="42226" y="235433"/>
                    <a:pt x="40797" y="240290"/>
                  </a:cubicBezTo>
                  <a:cubicBezTo>
                    <a:pt x="40607" y="240957"/>
                    <a:pt x="41845" y="242005"/>
                    <a:pt x="42417" y="242862"/>
                  </a:cubicBezTo>
                  <a:cubicBezTo>
                    <a:pt x="46417" y="249244"/>
                    <a:pt x="52894" y="253530"/>
                    <a:pt x="53561" y="262103"/>
                  </a:cubicBezTo>
                  <a:cubicBezTo>
                    <a:pt x="54228" y="265341"/>
                    <a:pt x="58704" y="267722"/>
                    <a:pt x="58133" y="272009"/>
                  </a:cubicBezTo>
                  <a:cubicBezTo>
                    <a:pt x="57466" y="276009"/>
                    <a:pt x="60705" y="278486"/>
                    <a:pt x="60895" y="282391"/>
                  </a:cubicBezTo>
                  <a:cubicBezTo>
                    <a:pt x="61086" y="284963"/>
                    <a:pt x="64515" y="287534"/>
                    <a:pt x="66610" y="289820"/>
                  </a:cubicBezTo>
                  <a:cubicBezTo>
                    <a:pt x="68896" y="292106"/>
                    <a:pt x="71373" y="294202"/>
                    <a:pt x="73373" y="296774"/>
                  </a:cubicBezTo>
                  <a:cubicBezTo>
                    <a:pt x="77659" y="302203"/>
                    <a:pt x="82422" y="307442"/>
                    <a:pt x="87375" y="312395"/>
                  </a:cubicBezTo>
                  <a:cubicBezTo>
                    <a:pt x="91566" y="316109"/>
                    <a:pt x="95280" y="320586"/>
                    <a:pt x="100233" y="323444"/>
                  </a:cubicBezTo>
                  <a:cubicBezTo>
                    <a:pt x="105663" y="327349"/>
                    <a:pt x="111854" y="330016"/>
                    <a:pt x="117950" y="332683"/>
                  </a:cubicBezTo>
                  <a:cubicBezTo>
                    <a:pt x="122998" y="335159"/>
                    <a:pt x="128618" y="336588"/>
                    <a:pt x="133857" y="338684"/>
                  </a:cubicBezTo>
                  <a:cubicBezTo>
                    <a:pt x="139286" y="340112"/>
                    <a:pt x="144715" y="341541"/>
                    <a:pt x="150240" y="342589"/>
                  </a:cubicBezTo>
                  <a:cubicBezTo>
                    <a:pt x="156050" y="343160"/>
                    <a:pt x="161670" y="344113"/>
                    <a:pt x="167480" y="343922"/>
                  </a:cubicBezTo>
                  <a:cubicBezTo>
                    <a:pt x="172623" y="344113"/>
                    <a:pt x="177862" y="344399"/>
                    <a:pt x="183006" y="343827"/>
                  </a:cubicBezTo>
                  <a:cubicBezTo>
                    <a:pt x="188149" y="343637"/>
                    <a:pt x="193293" y="343160"/>
                    <a:pt x="198246" y="342113"/>
                  </a:cubicBezTo>
                  <a:cubicBezTo>
                    <a:pt x="201960" y="341541"/>
                    <a:pt x="205580" y="340493"/>
                    <a:pt x="209104" y="339350"/>
                  </a:cubicBezTo>
                  <a:cubicBezTo>
                    <a:pt x="212628" y="338303"/>
                    <a:pt x="216343" y="337064"/>
                    <a:pt x="219867" y="336969"/>
                  </a:cubicBezTo>
                  <a:cubicBezTo>
                    <a:pt x="225582" y="336493"/>
                    <a:pt x="231583" y="335445"/>
                    <a:pt x="237012" y="333731"/>
                  </a:cubicBezTo>
                  <a:cubicBezTo>
                    <a:pt x="246633" y="331540"/>
                    <a:pt x="257110" y="329540"/>
                    <a:pt x="265302" y="322396"/>
                  </a:cubicBezTo>
                  <a:cubicBezTo>
                    <a:pt x="275017" y="314204"/>
                    <a:pt x="284161" y="305537"/>
                    <a:pt x="293496" y="296869"/>
                  </a:cubicBezTo>
                  <a:cubicBezTo>
                    <a:pt x="298163" y="291916"/>
                    <a:pt x="303211" y="286963"/>
                    <a:pt x="306735" y="280962"/>
                  </a:cubicBezTo>
                  <a:cubicBezTo>
                    <a:pt x="308259" y="278486"/>
                    <a:pt x="308545" y="275152"/>
                    <a:pt x="309593" y="272390"/>
                  </a:cubicBezTo>
                  <a:cubicBezTo>
                    <a:pt x="311307" y="267151"/>
                    <a:pt x="313022" y="261912"/>
                    <a:pt x="314641" y="256864"/>
                  </a:cubicBezTo>
                  <a:cubicBezTo>
                    <a:pt x="315689" y="252768"/>
                    <a:pt x="316260" y="248672"/>
                    <a:pt x="317022" y="244672"/>
                  </a:cubicBezTo>
                  <a:cubicBezTo>
                    <a:pt x="317499" y="240576"/>
                    <a:pt x="317975" y="236576"/>
                    <a:pt x="319594" y="232670"/>
                  </a:cubicBezTo>
                  <a:cubicBezTo>
                    <a:pt x="323880" y="220193"/>
                    <a:pt x="326928" y="206858"/>
                    <a:pt x="327500" y="193332"/>
                  </a:cubicBezTo>
                  <a:cubicBezTo>
                    <a:pt x="328071" y="186855"/>
                    <a:pt x="328262" y="180283"/>
                    <a:pt x="328262" y="173615"/>
                  </a:cubicBezTo>
                  <a:cubicBezTo>
                    <a:pt x="328167" y="172282"/>
                    <a:pt x="327881" y="170758"/>
                    <a:pt x="327119" y="169615"/>
                  </a:cubicBezTo>
                  <a:cubicBezTo>
                    <a:pt x="323119" y="162566"/>
                    <a:pt x="321309" y="154851"/>
                    <a:pt x="318737" y="147326"/>
                  </a:cubicBezTo>
                  <a:cubicBezTo>
                    <a:pt x="317118" y="143802"/>
                    <a:pt x="316832" y="139421"/>
                    <a:pt x="316737" y="135230"/>
                  </a:cubicBezTo>
                  <a:cubicBezTo>
                    <a:pt x="316642" y="131324"/>
                    <a:pt x="318927" y="129705"/>
                    <a:pt x="322738" y="130658"/>
                  </a:cubicBezTo>
                  <a:cubicBezTo>
                    <a:pt x="326833" y="131705"/>
                    <a:pt x="329881" y="133325"/>
                    <a:pt x="332167" y="138468"/>
                  </a:cubicBezTo>
                  <a:cubicBezTo>
                    <a:pt x="335025" y="144755"/>
                    <a:pt x="337596" y="151136"/>
                    <a:pt x="342549" y="157137"/>
                  </a:cubicBezTo>
                  <a:cubicBezTo>
                    <a:pt x="346359" y="163043"/>
                    <a:pt x="351313" y="169996"/>
                    <a:pt x="353218" y="177235"/>
                  </a:cubicBezTo>
                  <a:cubicBezTo>
                    <a:pt x="355408" y="183712"/>
                    <a:pt x="356646" y="190570"/>
                    <a:pt x="357027" y="197523"/>
                  </a:cubicBezTo>
                  <a:cubicBezTo>
                    <a:pt x="357885" y="204476"/>
                    <a:pt x="357313" y="211620"/>
                    <a:pt x="357313" y="218573"/>
                  </a:cubicBezTo>
                  <a:cubicBezTo>
                    <a:pt x="357504" y="222860"/>
                    <a:pt x="356361" y="227146"/>
                    <a:pt x="356551" y="231432"/>
                  </a:cubicBezTo>
                  <a:cubicBezTo>
                    <a:pt x="356837" y="254959"/>
                    <a:pt x="349884" y="279152"/>
                    <a:pt x="337596" y="300488"/>
                  </a:cubicBezTo>
                  <a:cubicBezTo>
                    <a:pt x="335501" y="304584"/>
                    <a:pt x="332263" y="307918"/>
                    <a:pt x="329786" y="311633"/>
                  </a:cubicBezTo>
                  <a:cubicBezTo>
                    <a:pt x="327881" y="314871"/>
                    <a:pt x="325881" y="318205"/>
                    <a:pt x="323976" y="321539"/>
                  </a:cubicBezTo>
                  <a:lnTo>
                    <a:pt x="317499" y="330968"/>
                  </a:lnTo>
                  <a:cubicBezTo>
                    <a:pt x="315689" y="333445"/>
                    <a:pt x="314355" y="336398"/>
                    <a:pt x="311879" y="338303"/>
                  </a:cubicBezTo>
                  <a:cubicBezTo>
                    <a:pt x="306069" y="343065"/>
                    <a:pt x="300449" y="348113"/>
                    <a:pt x="293972" y="351923"/>
                  </a:cubicBezTo>
                  <a:lnTo>
                    <a:pt x="294734" y="3530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2" name="גרפיקה 21">
            <a:extLst>
              <a:ext uri="{FF2B5EF4-FFF2-40B4-BE49-F238E27FC236}">
                <a16:creationId xmlns:a16="http://schemas.microsoft.com/office/drawing/2014/main" xmlns="" id="{9447B02A-86B5-4220-AE6F-0CE07356D6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44365" y="2401281"/>
            <a:ext cx="502188" cy="340939"/>
          </a:xfrm>
          <a:prstGeom prst="rect">
            <a:avLst/>
          </a:prstGeom>
        </p:spPr>
      </p:pic>
      <p:sp>
        <p:nvSpPr>
          <p:cNvPr id="25" name="מציין מיקום טקסט 24">
            <a:extLst>
              <a:ext uri="{FF2B5EF4-FFF2-40B4-BE49-F238E27FC236}">
                <a16:creationId xmlns:a16="http://schemas.microsoft.com/office/drawing/2014/main" xmlns="" id="{6750C164-8720-4D37-90E5-728659CBB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0635" y="1948502"/>
            <a:ext cx="4656534" cy="124649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lang="he-IL" sz="1500" b="0" i="1" smtClean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defRPr>
            </a:lvl1pPr>
            <a:lvl2pPr>
              <a:defRPr lang="he-IL" sz="1350" smtClean="0">
                <a:latin typeface="+mn-lt"/>
              </a:defRPr>
            </a:lvl2pPr>
            <a:lvl3pPr>
              <a:defRPr lang="he-IL" sz="1350" smtClean="0">
                <a:latin typeface="+mn-lt"/>
              </a:defRPr>
            </a:lvl3pPr>
            <a:lvl4pPr>
              <a:defRPr lang="he-IL" smtClean="0">
                <a:latin typeface="+mn-lt"/>
              </a:defRPr>
            </a:lvl4pPr>
            <a:lvl5pPr marL="1200150" indent="0">
              <a:buNone/>
              <a:defRPr lang="he-IL">
                <a:latin typeface="+mn-lt"/>
              </a:defRPr>
            </a:lvl5pPr>
          </a:lstStyle>
          <a:p>
            <a:pPr marL="0" marR="0" lvl="0" indent="0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לורם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איפסום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דולור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סיט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אמט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קונסקטורר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אדיפיסינג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אלית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צש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בליא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מנסוטו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צמלח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לביקו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ננבי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צמוקו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בלוקריה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שיצמה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ברורק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להאמית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קרהשק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סכעיט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דז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מא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מנכם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למטכין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נשואי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מנורך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גולר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מונפרר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סוברט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לורם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שבצק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יהול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לכנוץ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בעריר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גק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ליץ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ושבעגט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ליבם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סולגק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בראיט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ולחת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צורק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מונחף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, בגורמי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מגמש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.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תרבנך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וסתעד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לכנו </a:t>
            </a:r>
            <a:r>
              <a:rPr lang="he-IL" sz="1500" b="0" i="1" dirty="0" err="1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סתשם</a:t>
            </a:r>
            <a:r>
              <a:rPr lang="he-IL" sz="1500" b="0" i="1" dirty="0">
                <a:effectLst/>
                <a:latin typeface="FbSpoiler Bold" panose="02020803050405020304" pitchFamily="18" charset="-79"/>
                <a:cs typeface="FbSpoiler Bold" panose="02020803050405020304" pitchFamily="18" charset="-79"/>
              </a:rPr>
              <a:t> השמה .</a:t>
            </a:r>
            <a:endParaRPr kumimoji="0" lang="en-US" sz="1500" b="0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FbSpoiler Bold" panose="02020803050405020304" pitchFamily="18" charset="-79"/>
              <a:cs typeface="FbSpoiler Bold" panose="020208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647749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ציטוט+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תמונה 22">
            <a:extLst>
              <a:ext uri="{FF2B5EF4-FFF2-40B4-BE49-F238E27FC236}">
                <a16:creationId xmlns:a16="http://schemas.microsoft.com/office/drawing/2014/main" xmlns="" id="{E6EE06BA-C1C2-4CB4-946F-4A45606EDB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2134" y="1425163"/>
            <a:ext cx="2263140" cy="223243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90ED4848-43AC-48E0-A56E-7A0B14DBB8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80" y="4812030"/>
            <a:ext cx="930842" cy="138075"/>
          </a:xfrm>
          <a:prstGeom prst="rect">
            <a:avLst/>
          </a:prstGeom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xmlns="" id="{B181F4BC-D5A0-469F-B58F-DF47250DE0F4}"/>
              </a:ext>
            </a:extLst>
          </p:cNvPr>
          <p:cNvGrpSpPr>
            <a:grpSpLocks noChangeAspect="1"/>
          </p:cNvGrpSpPr>
          <p:nvPr userDrawn="1"/>
        </p:nvGrpSpPr>
        <p:grpSpPr>
          <a:xfrm rot="9900000">
            <a:off x="5184742" y="4426618"/>
            <a:ext cx="163340" cy="370589"/>
            <a:chOff x="8732430" y="1332501"/>
            <a:chExt cx="404429" cy="917575"/>
          </a:xfrm>
        </p:grpSpPr>
        <p:sp>
          <p:nvSpPr>
            <p:cNvPr id="5" name="צורה חופשית: צורה 4">
              <a:extLst>
                <a:ext uri="{FF2B5EF4-FFF2-40B4-BE49-F238E27FC236}">
                  <a16:creationId xmlns:a16="http://schemas.microsoft.com/office/drawing/2014/main" xmlns="" id="{1B9FAC92-E5E6-4BCA-BC91-C9BE4AFE2272}"/>
                </a:ext>
              </a:extLst>
            </p:cNvPr>
            <p:cNvSpPr/>
            <p:nvPr/>
          </p:nvSpPr>
          <p:spPr>
            <a:xfrm rot="15124299">
              <a:off x="8742318" y="1890363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צורה חופשית: צורה 5">
              <a:extLst>
                <a:ext uri="{FF2B5EF4-FFF2-40B4-BE49-F238E27FC236}">
                  <a16:creationId xmlns:a16="http://schemas.microsoft.com/office/drawing/2014/main" xmlns="" id="{02E99CEF-F712-441F-AEB4-BCE8613D88B4}"/>
                </a:ext>
              </a:extLst>
            </p:cNvPr>
            <p:cNvSpPr/>
            <p:nvPr/>
          </p:nvSpPr>
          <p:spPr>
            <a:xfrm rot="15124299" flipV="1">
              <a:off x="8750277" y="1510085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צורה חופשית: צורה 6">
              <a:extLst>
                <a:ext uri="{FF2B5EF4-FFF2-40B4-BE49-F238E27FC236}">
                  <a16:creationId xmlns:a16="http://schemas.microsoft.com/office/drawing/2014/main" xmlns="" id="{4BDC2FCB-B5ED-4F4F-A217-39D5BB481B44}"/>
                </a:ext>
              </a:extLst>
            </p:cNvPr>
            <p:cNvSpPr/>
            <p:nvPr/>
          </p:nvSpPr>
          <p:spPr>
            <a:xfrm>
              <a:off x="9077643" y="1332501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" name="צורה חופשית: צורה 7">
            <a:extLst>
              <a:ext uri="{FF2B5EF4-FFF2-40B4-BE49-F238E27FC236}">
                <a16:creationId xmlns:a16="http://schemas.microsoft.com/office/drawing/2014/main" xmlns="" id="{18899DEF-5005-4D71-9DFF-39E815F1CB56}"/>
              </a:ext>
            </a:extLst>
          </p:cNvPr>
          <p:cNvSpPr>
            <a:spLocks noChangeAspect="1"/>
          </p:cNvSpPr>
          <p:nvPr userDrawn="1"/>
        </p:nvSpPr>
        <p:spPr>
          <a:xfrm>
            <a:off x="6413081" y="319831"/>
            <a:ext cx="184674" cy="223061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צורה חופשית: צורה 8">
            <a:extLst>
              <a:ext uri="{FF2B5EF4-FFF2-40B4-BE49-F238E27FC236}">
                <a16:creationId xmlns:a16="http://schemas.microsoft.com/office/drawing/2014/main" xmlns="" id="{822EE147-B72D-4016-BF88-0A2FBB72F325}"/>
              </a:ext>
            </a:extLst>
          </p:cNvPr>
          <p:cNvSpPr>
            <a:spLocks noChangeAspect="1"/>
          </p:cNvSpPr>
          <p:nvPr userDrawn="1"/>
        </p:nvSpPr>
        <p:spPr>
          <a:xfrm>
            <a:off x="8362872" y="4077577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xmlns="" id="{3008645F-EB26-43EF-BDBE-E0E5A27F690A}"/>
              </a:ext>
            </a:extLst>
          </p:cNvPr>
          <p:cNvSpPr>
            <a:spLocks noChangeAspect="1"/>
          </p:cNvSpPr>
          <p:nvPr userDrawn="1"/>
        </p:nvSpPr>
        <p:spPr>
          <a:xfrm>
            <a:off x="547337" y="4465789"/>
            <a:ext cx="110464" cy="133425"/>
          </a:xfrm>
          <a:custGeom>
            <a:avLst/>
            <a:gdLst>
              <a:gd name="connsiteX0" fmla="*/ 135636 w 135636"/>
              <a:gd name="connsiteY0" fmla="*/ 84677 h 163829"/>
              <a:gd name="connsiteX1" fmla="*/ 68199 w 135636"/>
              <a:gd name="connsiteY1" fmla="*/ 4381 h 163829"/>
              <a:gd name="connsiteX2" fmla="*/ 68294 w 135636"/>
              <a:gd name="connsiteY2" fmla="*/ 0 h 163829"/>
              <a:gd name="connsiteX3" fmla="*/ 67342 w 135636"/>
              <a:gd name="connsiteY3" fmla="*/ 0 h 163829"/>
              <a:gd name="connsiteX4" fmla="*/ 67437 w 135636"/>
              <a:gd name="connsiteY4" fmla="*/ 4381 h 163829"/>
              <a:gd name="connsiteX5" fmla="*/ 0 w 135636"/>
              <a:gd name="connsiteY5" fmla="*/ 84677 h 163829"/>
              <a:gd name="connsiteX6" fmla="*/ 67437 w 135636"/>
              <a:gd name="connsiteY6" fmla="*/ 163830 h 163829"/>
              <a:gd name="connsiteX7" fmla="*/ 68199 w 135636"/>
              <a:gd name="connsiteY7" fmla="*/ 163830 h 163829"/>
              <a:gd name="connsiteX8" fmla="*/ 135636 w 135636"/>
              <a:gd name="connsiteY8" fmla="*/ 84677 h 16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636" h="163829">
                <a:moveTo>
                  <a:pt x="135636" y="84677"/>
                </a:moveTo>
                <a:cubicBezTo>
                  <a:pt x="97346" y="78010"/>
                  <a:pt x="68199" y="44577"/>
                  <a:pt x="68199" y="4381"/>
                </a:cubicBezTo>
                <a:cubicBezTo>
                  <a:pt x="68199" y="2953"/>
                  <a:pt x="68199" y="1429"/>
                  <a:pt x="68294" y="0"/>
                </a:cubicBezTo>
                <a:lnTo>
                  <a:pt x="67342" y="0"/>
                </a:lnTo>
                <a:cubicBezTo>
                  <a:pt x="67437" y="1429"/>
                  <a:pt x="67437" y="2857"/>
                  <a:pt x="67437" y="4381"/>
                </a:cubicBezTo>
                <a:cubicBezTo>
                  <a:pt x="67437" y="44577"/>
                  <a:pt x="38291" y="78010"/>
                  <a:pt x="0" y="84677"/>
                </a:cubicBezTo>
                <a:cubicBezTo>
                  <a:pt x="37909" y="91250"/>
                  <a:pt x="66866" y="124111"/>
                  <a:pt x="67437" y="163830"/>
                </a:cubicBezTo>
                <a:lnTo>
                  <a:pt x="68199" y="163830"/>
                </a:lnTo>
                <a:cubicBezTo>
                  <a:pt x="68771" y="124111"/>
                  <a:pt x="97631" y="91250"/>
                  <a:pt x="135636" y="84677"/>
                </a:cubicBezTo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1" anchor="ctr"/>
          <a:lstStyle/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lag Bold" pitchFamily="50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xmlns="" id="{4556AE47-2A35-4BD4-B542-9958485D30B9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475225" y="534168"/>
            <a:ext cx="263232" cy="896581"/>
            <a:chOff x="1901261" y="365759"/>
            <a:chExt cx="414666" cy="1412372"/>
          </a:xfrm>
        </p:grpSpPr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xmlns="" id="{0279D773-6A3B-477E-BE02-DE072B0ACC15}"/>
                </a:ext>
              </a:extLst>
            </p:cNvPr>
            <p:cNvGrpSpPr/>
            <p:nvPr/>
          </p:nvGrpSpPr>
          <p:grpSpPr>
            <a:xfrm rot="1752644">
              <a:off x="1915555" y="1407404"/>
              <a:ext cx="366526" cy="370727"/>
              <a:chOff x="8114507" y="4755357"/>
              <a:chExt cx="645782" cy="653184"/>
            </a:xfrm>
          </p:grpSpPr>
          <p:cxnSp>
            <p:nvCxnSpPr>
              <p:cNvPr id="15" name="מחבר ישר 14">
                <a:extLst>
                  <a:ext uri="{FF2B5EF4-FFF2-40B4-BE49-F238E27FC236}">
                    <a16:creationId xmlns:a16="http://schemas.microsoft.com/office/drawing/2014/main" xmlns="" id="{2322A19D-960C-40FE-937E-7A68E6632B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17879" y="4801057"/>
                <a:ext cx="142410" cy="112382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מחבר ישר 15">
                <a:extLst>
                  <a:ext uri="{FF2B5EF4-FFF2-40B4-BE49-F238E27FC236}">
                    <a16:creationId xmlns:a16="http://schemas.microsoft.com/office/drawing/2014/main" xmlns="" id="{8F2D8856-14C5-48E0-9C8C-9F2E1027A8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14507" y="5239752"/>
                <a:ext cx="142410" cy="112382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מחבר ישר 16">
                <a:extLst>
                  <a:ext uri="{FF2B5EF4-FFF2-40B4-BE49-F238E27FC236}">
                    <a16:creationId xmlns:a16="http://schemas.microsoft.com/office/drawing/2014/main" xmlns="" id="{E4FB8819-0972-4699-A5E1-E62750626A00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640839" y="5214177"/>
                <a:ext cx="47429" cy="194364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>
                <a:extLst>
                  <a:ext uri="{FF2B5EF4-FFF2-40B4-BE49-F238E27FC236}">
                    <a16:creationId xmlns:a16="http://schemas.microsoft.com/office/drawing/2014/main" xmlns="" id="{16C34A13-EDDD-448C-8380-F1861D07101E}"/>
                  </a:ext>
                </a:extLst>
              </p:cNvPr>
              <p:cNvCxnSpPr>
                <a:cxnSpLocks/>
              </p:cNvCxnSpPr>
              <p:nvPr/>
            </p:nvCxnSpPr>
            <p:spPr>
              <a:xfrm rot="19847356" flipH="1" flipV="1">
                <a:off x="8218957" y="4755357"/>
                <a:ext cx="45596" cy="179353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xmlns="" id="{2BAEE073-1D5A-4FE4-AFC7-A6A1119B5082}"/>
                </a:ext>
              </a:extLst>
            </p:cNvPr>
            <p:cNvSpPr/>
            <p:nvPr/>
          </p:nvSpPr>
          <p:spPr>
            <a:xfrm>
              <a:off x="2202330" y="886813"/>
              <a:ext cx="113597" cy="12850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xmlns="" id="{EA86F036-E907-48FD-9BFC-186DA17460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01261" y="365759"/>
              <a:ext cx="229179" cy="245937"/>
            </a:xfrm>
            <a:custGeom>
              <a:avLst/>
              <a:gdLst>
                <a:gd name="connsiteX0" fmla="*/ 294734 w 357499"/>
                <a:gd name="connsiteY0" fmla="*/ 353066 h 383641"/>
                <a:gd name="connsiteX1" fmla="*/ 284161 w 357499"/>
                <a:gd name="connsiteY1" fmla="*/ 359162 h 383641"/>
                <a:gd name="connsiteX2" fmla="*/ 273112 w 357499"/>
                <a:gd name="connsiteY2" fmla="*/ 364211 h 383641"/>
                <a:gd name="connsiteX3" fmla="*/ 250538 w 357499"/>
                <a:gd name="connsiteY3" fmla="*/ 372402 h 383641"/>
                <a:gd name="connsiteX4" fmla="*/ 217677 w 357499"/>
                <a:gd name="connsiteY4" fmla="*/ 380117 h 383641"/>
                <a:gd name="connsiteX5" fmla="*/ 177386 w 357499"/>
                <a:gd name="connsiteY5" fmla="*/ 383642 h 383641"/>
                <a:gd name="connsiteX6" fmla="*/ 153764 w 357499"/>
                <a:gd name="connsiteY6" fmla="*/ 381260 h 383641"/>
                <a:gd name="connsiteX7" fmla="*/ 132809 w 357499"/>
                <a:gd name="connsiteY7" fmla="*/ 375926 h 383641"/>
                <a:gd name="connsiteX8" fmla="*/ 112521 w 357499"/>
                <a:gd name="connsiteY8" fmla="*/ 368592 h 383641"/>
                <a:gd name="connsiteX9" fmla="*/ 96042 w 357499"/>
                <a:gd name="connsiteY9" fmla="*/ 358496 h 383641"/>
                <a:gd name="connsiteX10" fmla="*/ 57276 w 357499"/>
                <a:gd name="connsiteY10" fmla="*/ 325634 h 383641"/>
                <a:gd name="connsiteX11" fmla="*/ 48608 w 357499"/>
                <a:gd name="connsiteY11" fmla="*/ 318967 h 383641"/>
                <a:gd name="connsiteX12" fmla="*/ 27939 w 357499"/>
                <a:gd name="connsiteY12" fmla="*/ 294869 h 383641"/>
                <a:gd name="connsiteX13" fmla="*/ 25272 w 357499"/>
                <a:gd name="connsiteY13" fmla="*/ 290582 h 383641"/>
                <a:gd name="connsiteX14" fmla="*/ 15651 w 357499"/>
                <a:gd name="connsiteY14" fmla="*/ 280200 h 383641"/>
                <a:gd name="connsiteX15" fmla="*/ 9746 w 357499"/>
                <a:gd name="connsiteY15" fmla="*/ 267151 h 383641"/>
                <a:gd name="connsiteX16" fmla="*/ 3555 w 357499"/>
                <a:gd name="connsiteY16" fmla="*/ 245529 h 383641"/>
                <a:gd name="connsiteX17" fmla="*/ 1745 w 357499"/>
                <a:gd name="connsiteY17" fmla="*/ 221621 h 383641"/>
                <a:gd name="connsiteX18" fmla="*/ 1364 w 357499"/>
                <a:gd name="connsiteY18" fmla="*/ 209810 h 383641"/>
                <a:gd name="connsiteX19" fmla="*/ 411 w 357499"/>
                <a:gd name="connsiteY19" fmla="*/ 197428 h 383641"/>
                <a:gd name="connsiteX20" fmla="*/ 411 w 357499"/>
                <a:gd name="connsiteY20" fmla="*/ 184283 h 383641"/>
                <a:gd name="connsiteX21" fmla="*/ 2602 w 357499"/>
                <a:gd name="connsiteY21" fmla="*/ 167043 h 383641"/>
                <a:gd name="connsiteX22" fmla="*/ 5079 w 357499"/>
                <a:gd name="connsiteY22" fmla="*/ 149898 h 383641"/>
                <a:gd name="connsiteX23" fmla="*/ 20985 w 357499"/>
                <a:gd name="connsiteY23" fmla="*/ 121990 h 383641"/>
                <a:gd name="connsiteX24" fmla="*/ 29463 w 357499"/>
                <a:gd name="connsiteY24" fmla="*/ 108274 h 383641"/>
                <a:gd name="connsiteX25" fmla="*/ 30320 w 357499"/>
                <a:gd name="connsiteY25" fmla="*/ 104559 h 383641"/>
                <a:gd name="connsiteX26" fmla="*/ 40512 w 357499"/>
                <a:gd name="connsiteY26" fmla="*/ 89224 h 383641"/>
                <a:gd name="connsiteX27" fmla="*/ 52132 w 357499"/>
                <a:gd name="connsiteY27" fmla="*/ 74936 h 383641"/>
                <a:gd name="connsiteX28" fmla="*/ 84422 w 357499"/>
                <a:gd name="connsiteY28" fmla="*/ 43123 h 383641"/>
                <a:gd name="connsiteX29" fmla="*/ 140905 w 357499"/>
                <a:gd name="connsiteY29" fmla="*/ 10547 h 383641"/>
                <a:gd name="connsiteX30" fmla="*/ 146144 w 357499"/>
                <a:gd name="connsiteY30" fmla="*/ 9500 h 383641"/>
                <a:gd name="connsiteX31" fmla="*/ 160050 w 357499"/>
                <a:gd name="connsiteY31" fmla="*/ 5594 h 383641"/>
                <a:gd name="connsiteX32" fmla="*/ 172147 w 357499"/>
                <a:gd name="connsiteY32" fmla="*/ 1880 h 383641"/>
                <a:gd name="connsiteX33" fmla="*/ 194721 w 357499"/>
                <a:gd name="connsiteY33" fmla="*/ 451 h 383641"/>
                <a:gd name="connsiteX34" fmla="*/ 229773 w 357499"/>
                <a:gd name="connsiteY34" fmla="*/ 7118 h 383641"/>
                <a:gd name="connsiteX35" fmla="*/ 235203 w 357499"/>
                <a:gd name="connsiteY35" fmla="*/ 10357 h 383641"/>
                <a:gd name="connsiteX36" fmla="*/ 245299 w 357499"/>
                <a:gd name="connsiteY36" fmla="*/ 14072 h 383641"/>
                <a:gd name="connsiteX37" fmla="*/ 255491 w 357499"/>
                <a:gd name="connsiteY37" fmla="*/ 18929 h 383641"/>
                <a:gd name="connsiteX38" fmla="*/ 272922 w 357499"/>
                <a:gd name="connsiteY38" fmla="*/ 27407 h 383641"/>
                <a:gd name="connsiteX39" fmla="*/ 293210 w 357499"/>
                <a:gd name="connsiteY39" fmla="*/ 39694 h 383641"/>
                <a:gd name="connsiteX40" fmla="*/ 314355 w 357499"/>
                <a:gd name="connsiteY40" fmla="*/ 56458 h 383641"/>
                <a:gd name="connsiteX41" fmla="*/ 338263 w 357499"/>
                <a:gd name="connsiteY41" fmla="*/ 78175 h 383641"/>
                <a:gd name="connsiteX42" fmla="*/ 341311 w 357499"/>
                <a:gd name="connsiteY42" fmla="*/ 83699 h 383641"/>
                <a:gd name="connsiteX43" fmla="*/ 346264 w 357499"/>
                <a:gd name="connsiteY43" fmla="*/ 99797 h 383641"/>
                <a:gd name="connsiteX44" fmla="*/ 345597 w 357499"/>
                <a:gd name="connsiteY44" fmla="*/ 106464 h 383641"/>
                <a:gd name="connsiteX45" fmla="*/ 342264 w 357499"/>
                <a:gd name="connsiteY45" fmla="*/ 114656 h 383641"/>
                <a:gd name="connsiteX46" fmla="*/ 315879 w 357499"/>
                <a:gd name="connsiteY46" fmla="*/ 116275 h 383641"/>
                <a:gd name="connsiteX47" fmla="*/ 307688 w 357499"/>
                <a:gd name="connsiteY47" fmla="*/ 104083 h 383641"/>
                <a:gd name="connsiteX48" fmla="*/ 289686 w 357499"/>
                <a:gd name="connsiteY48" fmla="*/ 84938 h 383641"/>
                <a:gd name="connsiteX49" fmla="*/ 273398 w 357499"/>
                <a:gd name="connsiteY49" fmla="*/ 75508 h 383641"/>
                <a:gd name="connsiteX50" fmla="*/ 258348 w 357499"/>
                <a:gd name="connsiteY50" fmla="*/ 62649 h 383641"/>
                <a:gd name="connsiteX51" fmla="*/ 250728 w 357499"/>
                <a:gd name="connsiteY51" fmla="*/ 57601 h 383641"/>
                <a:gd name="connsiteX52" fmla="*/ 242251 w 357499"/>
                <a:gd name="connsiteY52" fmla="*/ 51791 h 383641"/>
                <a:gd name="connsiteX53" fmla="*/ 229773 w 357499"/>
                <a:gd name="connsiteY53" fmla="*/ 43409 h 383641"/>
                <a:gd name="connsiteX54" fmla="*/ 213771 w 357499"/>
                <a:gd name="connsiteY54" fmla="*/ 38551 h 383641"/>
                <a:gd name="connsiteX55" fmla="*/ 211962 w 357499"/>
                <a:gd name="connsiteY55" fmla="*/ 38360 h 383641"/>
                <a:gd name="connsiteX56" fmla="*/ 183672 w 357499"/>
                <a:gd name="connsiteY56" fmla="*/ 39027 h 383641"/>
                <a:gd name="connsiteX57" fmla="*/ 166623 w 357499"/>
                <a:gd name="connsiteY57" fmla="*/ 42647 h 383641"/>
                <a:gd name="connsiteX58" fmla="*/ 147858 w 357499"/>
                <a:gd name="connsiteY58" fmla="*/ 49124 h 383641"/>
                <a:gd name="connsiteX59" fmla="*/ 135571 w 357499"/>
                <a:gd name="connsiteY59" fmla="*/ 54743 h 383641"/>
                <a:gd name="connsiteX60" fmla="*/ 123379 w 357499"/>
                <a:gd name="connsiteY60" fmla="*/ 60363 h 383641"/>
                <a:gd name="connsiteX61" fmla="*/ 103567 w 357499"/>
                <a:gd name="connsiteY61" fmla="*/ 68745 h 383641"/>
                <a:gd name="connsiteX62" fmla="*/ 80136 w 357499"/>
                <a:gd name="connsiteY62" fmla="*/ 85223 h 383641"/>
                <a:gd name="connsiteX63" fmla="*/ 65658 w 357499"/>
                <a:gd name="connsiteY63" fmla="*/ 100559 h 383641"/>
                <a:gd name="connsiteX64" fmla="*/ 62800 w 357499"/>
                <a:gd name="connsiteY64" fmla="*/ 103416 h 383641"/>
                <a:gd name="connsiteX65" fmla="*/ 51084 w 357499"/>
                <a:gd name="connsiteY65" fmla="*/ 114656 h 383641"/>
                <a:gd name="connsiteX66" fmla="*/ 43845 w 357499"/>
                <a:gd name="connsiteY66" fmla="*/ 129419 h 383641"/>
                <a:gd name="connsiteX67" fmla="*/ 34035 w 357499"/>
                <a:gd name="connsiteY67" fmla="*/ 172472 h 383641"/>
                <a:gd name="connsiteX68" fmla="*/ 34130 w 357499"/>
                <a:gd name="connsiteY68" fmla="*/ 179902 h 383641"/>
                <a:gd name="connsiteX69" fmla="*/ 37559 w 357499"/>
                <a:gd name="connsiteY69" fmla="*/ 200857 h 383641"/>
                <a:gd name="connsiteX70" fmla="*/ 36035 w 357499"/>
                <a:gd name="connsiteY70" fmla="*/ 209525 h 383641"/>
                <a:gd name="connsiteX71" fmla="*/ 37083 w 357499"/>
                <a:gd name="connsiteY71" fmla="*/ 228765 h 383641"/>
                <a:gd name="connsiteX72" fmla="*/ 40797 w 357499"/>
                <a:gd name="connsiteY72" fmla="*/ 240290 h 383641"/>
                <a:gd name="connsiteX73" fmla="*/ 42417 w 357499"/>
                <a:gd name="connsiteY73" fmla="*/ 242862 h 383641"/>
                <a:gd name="connsiteX74" fmla="*/ 53561 w 357499"/>
                <a:gd name="connsiteY74" fmla="*/ 262103 h 383641"/>
                <a:gd name="connsiteX75" fmla="*/ 58133 w 357499"/>
                <a:gd name="connsiteY75" fmla="*/ 272009 h 383641"/>
                <a:gd name="connsiteX76" fmla="*/ 60895 w 357499"/>
                <a:gd name="connsiteY76" fmla="*/ 282391 h 383641"/>
                <a:gd name="connsiteX77" fmla="*/ 66610 w 357499"/>
                <a:gd name="connsiteY77" fmla="*/ 289820 h 383641"/>
                <a:gd name="connsiteX78" fmla="*/ 73373 w 357499"/>
                <a:gd name="connsiteY78" fmla="*/ 296774 h 383641"/>
                <a:gd name="connsiteX79" fmla="*/ 87375 w 357499"/>
                <a:gd name="connsiteY79" fmla="*/ 312395 h 383641"/>
                <a:gd name="connsiteX80" fmla="*/ 100233 w 357499"/>
                <a:gd name="connsiteY80" fmla="*/ 323444 h 383641"/>
                <a:gd name="connsiteX81" fmla="*/ 117950 w 357499"/>
                <a:gd name="connsiteY81" fmla="*/ 332683 h 383641"/>
                <a:gd name="connsiteX82" fmla="*/ 133857 w 357499"/>
                <a:gd name="connsiteY82" fmla="*/ 338684 h 383641"/>
                <a:gd name="connsiteX83" fmla="*/ 150240 w 357499"/>
                <a:gd name="connsiteY83" fmla="*/ 342589 h 383641"/>
                <a:gd name="connsiteX84" fmla="*/ 167480 w 357499"/>
                <a:gd name="connsiteY84" fmla="*/ 343922 h 383641"/>
                <a:gd name="connsiteX85" fmla="*/ 183006 w 357499"/>
                <a:gd name="connsiteY85" fmla="*/ 343827 h 383641"/>
                <a:gd name="connsiteX86" fmla="*/ 198246 w 357499"/>
                <a:gd name="connsiteY86" fmla="*/ 342113 h 383641"/>
                <a:gd name="connsiteX87" fmla="*/ 209104 w 357499"/>
                <a:gd name="connsiteY87" fmla="*/ 339350 h 383641"/>
                <a:gd name="connsiteX88" fmla="*/ 219867 w 357499"/>
                <a:gd name="connsiteY88" fmla="*/ 336969 h 383641"/>
                <a:gd name="connsiteX89" fmla="*/ 237012 w 357499"/>
                <a:gd name="connsiteY89" fmla="*/ 333731 h 383641"/>
                <a:gd name="connsiteX90" fmla="*/ 265302 w 357499"/>
                <a:gd name="connsiteY90" fmla="*/ 322396 h 383641"/>
                <a:gd name="connsiteX91" fmla="*/ 293496 w 357499"/>
                <a:gd name="connsiteY91" fmla="*/ 296869 h 383641"/>
                <a:gd name="connsiteX92" fmla="*/ 306735 w 357499"/>
                <a:gd name="connsiteY92" fmla="*/ 280962 h 383641"/>
                <a:gd name="connsiteX93" fmla="*/ 309593 w 357499"/>
                <a:gd name="connsiteY93" fmla="*/ 272390 h 383641"/>
                <a:gd name="connsiteX94" fmla="*/ 314641 w 357499"/>
                <a:gd name="connsiteY94" fmla="*/ 256864 h 383641"/>
                <a:gd name="connsiteX95" fmla="*/ 317022 w 357499"/>
                <a:gd name="connsiteY95" fmla="*/ 244672 h 383641"/>
                <a:gd name="connsiteX96" fmla="*/ 319594 w 357499"/>
                <a:gd name="connsiteY96" fmla="*/ 232670 h 383641"/>
                <a:gd name="connsiteX97" fmla="*/ 327500 w 357499"/>
                <a:gd name="connsiteY97" fmla="*/ 193332 h 383641"/>
                <a:gd name="connsiteX98" fmla="*/ 328262 w 357499"/>
                <a:gd name="connsiteY98" fmla="*/ 173615 h 383641"/>
                <a:gd name="connsiteX99" fmla="*/ 327119 w 357499"/>
                <a:gd name="connsiteY99" fmla="*/ 169615 h 383641"/>
                <a:gd name="connsiteX100" fmla="*/ 318737 w 357499"/>
                <a:gd name="connsiteY100" fmla="*/ 147326 h 383641"/>
                <a:gd name="connsiteX101" fmla="*/ 316737 w 357499"/>
                <a:gd name="connsiteY101" fmla="*/ 135230 h 383641"/>
                <a:gd name="connsiteX102" fmla="*/ 322738 w 357499"/>
                <a:gd name="connsiteY102" fmla="*/ 130658 h 383641"/>
                <a:gd name="connsiteX103" fmla="*/ 332167 w 357499"/>
                <a:gd name="connsiteY103" fmla="*/ 138468 h 383641"/>
                <a:gd name="connsiteX104" fmla="*/ 342549 w 357499"/>
                <a:gd name="connsiteY104" fmla="*/ 157137 h 383641"/>
                <a:gd name="connsiteX105" fmla="*/ 353218 w 357499"/>
                <a:gd name="connsiteY105" fmla="*/ 177235 h 383641"/>
                <a:gd name="connsiteX106" fmla="*/ 357027 w 357499"/>
                <a:gd name="connsiteY106" fmla="*/ 197523 h 383641"/>
                <a:gd name="connsiteX107" fmla="*/ 357313 w 357499"/>
                <a:gd name="connsiteY107" fmla="*/ 218573 h 383641"/>
                <a:gd name="connsiteX108" fmla="*/ 356551 w 357499"/>
                <a:gd name="connsiteY108" fmla="*/ 231432 h 383641"/>
                <a:gd name="connsiteX109" fmla="*/ 337596 w 357499"/>
                <a:gd name="connsiteY109" fmla="*/ 300488 h 383641"/>
                <a:gd name="connsiteX110" fmla="*/ 329786 w 357499"/>
                <a:gd name="connsiteY110" fmla="*/ 311633 h 383641"/>
                <a:gd name="connsiteX111" fmla="*/ 323976 w 357499"/>
                <a:gd name="connsiteY111" fmla="*/ 321539 h 383641"/>
                <a:gd name="connsiteX112" fmla="*/ 317499 w 357499"/>
                <a:gd name="connsiteY112" fmla="*/ 330968 h 383641"/>
                <a:gd name="connsiteX113" fmla="*/ 311879 w 357499"/>
                <a:gd name="connsiteY113" fmla="*/ 338303 h 383641"/>
                <a:gd name="connsiteX114" fmla="*/ 293972 w 357499"/>
                <a:gd name="connsiteY114" fmla="*/ 351923 h 383641"/>
                <a:gd name="connsiteX115" fmla="*/ 294734 w 357499"/>
                <a:gd name="connsiteY115" fmla="*/ 353066 h 38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357499" h="383641">
                  <a:moveTo>
                    <a:pt x="294734" y="353066"/>
                  </a:moveTo>
                  <a:lnTo>
                    <a:pt x="284161" y="359162"/>
                  </a:lnTo>
                  <a:cubicBezTo>
                    <a:pt x="280542" y="360972"/>
                    <a:pt x="276827" y="362591"/>
                    <a:pt x="273112" y="364211"/>
                  </a:cubicBezTo>
                  <a:cubicBezTo>
                    <a:pt x="265873" y="367830"/>
                    <a:pt x="258063" y="370021"/>
                    <a:pt x="250538" y="372402"/>
                  </a:cubicBezTo>
                  <a:cubicBezTo>
                    <a:pt x="239584" y="375355"/>
                    <a:pt x="228726" y="378022"/>
                    <a:pt x="217677" y="380117"/>
                  </a:cubicBezTo>
                  <a:cubicBezTo>
                    <a:pt x="204437" y="383070"/>
                    <a:pt x="190816" y="383356"/>
                    <a:pt x="177386" y="383642"/>
                  </a:cubicBezTo>
                  <a:cubicBezTo>
                    <a:pt x="169480" y="383451"/>
                    <a:pt x="161574" y="383070"/>
                    <a:pt x="153764" y="381260"/>
                  </a:cubicBezTo>
                  <a:cubicBezTo>
                    <a:pt x="146811" y="379451"/>
                    <a:pt x="139667" y="378308"/>
                    <a:pt x="132809" y="375926"/>
                  </a:cubicBezTo>
                  <a:cubicBezTo>
                    <a:pt x="125856" y="374021"/>
                    <a:pt x="118998" y="371640"/>
                    <a:pt x="112521" y="368592"/>
                  </a:cubicBezTo>
                  <a:cubicBezTo>
                    <a:pt x="106520" y="366211"/>
                    <a:pt x="100614" y="362591"/>
                    <a:pt x="96042" y="358496"/>
                  </a:cubicBezTo>
                  <a:cubicBezTo>
                    <a:pt x="83755" y="346208"/>
                    <a:pt x="69182" y="337922"/>
                    <a:pt x="57276" y="325634"/>
                  </a:cubicBezTo>
                  <a:cubicBezTo>
                    <a:pt x="54609" y="323158"/>
                    <a:pt x="51465" y="320967"/>
                    <a:pt x="48608" y="318967"/>
                  </a:cubicBezTo>
                  <a:cubicBezTo>
                    <a:pt x="39083" y="313633"/>
                    <a:pt x="32415" y="304870"/>
                    <a:pt x="27939" y="294869"/>
                  </a:cubicBezTo>
                  <a:cubicBezTo>
                    <a:pt x="27367" y="293345"/>
                    <a:pt x="26510" y="291344"/>
                    <a:pt x="25272" y="290582"/>
                  </a:cubicBezTo>
                  <a:cubicBezTo>
                    <a:pt x="21271" y="287915"/>
                    <a:pt x="18223" y="284296"/>
                    <a:pt x="15651" y="280200"/>
                  </a:cubicBezTo>
                  <a:cubicBezTo>
                    <a:pt x="13461" y="276009"/>
                    <a:pt x="11746" y="271437"/>
                    <a:pt x="9746" y="267151"/>
                  </a:cubicBezTo>
                  <a:cubicBezTo>
                    <a:pt x="6507" y="260388"/>
                    <a:pt x="4412" y="252673"/>
                    <a:pt x="3555" y="245529"/>
                  </a:cubicBezTo>
                  <a:cubicBezTo>
                    <a:pt x="3650" y="237433"/>
                    <a:pt x="316" y="229813"/>
                    <a:pt x="1745" y="221621"/>
                  </a:cubicBezTo>
                  <a:cubicBezTo>
                    <a:pt x="2316" y="217907"/>
                    <a:pt x="2031" y="213906"/>
                    <a:pt x="1364" y="209810"/>
                  </a:cubicBezTo>
                  <a:cubicBezTo>
                    <a:pt x="983" y="205715"/>
                    <a:pt x="602" y="201524"/>
                    <a:pt x="411" y="197428"/>
                  </a:cubicBezTo>
                  <a:cubicBezTo>
                    <a:pt x="126" y="193046"/>
                    <a:pt x="-351" y="188570"/>
                    <a:pt x="411" y="184283"/>
                  </a:cubicBezTo>
                  <a:cubicBezTo>
                    <a:pt x="1364" y="178473"/>
                    <a:pt x="1650" y="172758"/>
                    <a:pt x="2602" y="167043"/>
                  </a:cubicBezTo>
                  <a:cubicBezTo>
                    <a:pt x="3269" y="161328"/>
                    <a:pt x="3650" y="155518"/>
                    <a:pt x="5079" y="149898"/>
                  </a:cubicBezTo>
                  <a:cubicBezTo>
                    <a:pt x="7079" y="139135"/>
                    <a:pt x="10794" y="127705"/>
                    <a:pt x="20985" y="121990"/>
                  </a:cubicBezTo>
                  <a:cubicBezTo>
                    <a:pt x="25938" y="119513"/>
                    <a:pt x="27748" y="113798"/>
                    <a:pt x="29463" y="108274"/>
                  </a:cubicBezTo>
                  <a:cubicBezTo>
                    <a:pt x="29844" y="107036"/>
                    <a:pt x="29653" y="105607"/>
                    <a:pt x="30320" y="104559"/>
                  </a:cubicBezTo>
                  <a:cubicBezTo>
                    <a:pt x="33463" y="99225"/>
                    <a:pt x="36606" y="93986"/>
                    <a:pt x="40512" y="89224"/>
                  </a:cubicBezTo>
                  <a:cubicBezTo>
                    <a:pt x="44131" y="84176"/>
                    <a:pt x="47941" y="79413"/>
                    <a:pt x="52132" y="74936"/>
                  </a:cubicBezTo>
                  <a:cubicBezTo>
                    <a:pt x="61848" y="63316"/>
                    <a:pt x="73754" y="54458"/>
                    <a:pt x="84422" y="43123"/>
                  </a:cubicBezTo>
                  <a:cubicBezTo>
                    <a:pt x="99567" y="28359"/>
                    <a:pt x="118998" y="16548"/>
                    <a:pt x="140905" y="10547"/>
                  </a:cubicBezTo>
                  <a:cubicBezTo>
                    <a:pt x="142620" y="10071"/>
                    <a:pt x="144525" y="9309"/>
                    <a:pt x="146144" y="9500"/>
                  </a:cubicBezTo>
                  <a:cubicBezTo>
                    <a:pt x="151668" y="9881"/>
                    <a:pt x="156240" y="8357"/>
                    <a:pt x="160050" y="5594"/>
                  </a:cubicBezTo>
                  <a:cubicBezTo>
                    <a:pt x="163670" y="3118"/>
                    <a:pt x="167861" y="2261"/>
                    <a:pt x="172147" y="1880"/>
                  </a:cubicBezTo>
                  <a:cubicBezTo>
                    <a:pt x="179577" y="1403"/>
                    <a:pt x="187387" y="-978"/>
                    <a:pt x="194721" y="451"/>
                  </a:cubicBezTo>
                  <a:cubicBezTo>
                    <a:pt x="206437" y="1975"/>
                    <a:pt x="219010" y="1308"/>
                    <a:pt x="229773" y="7118"/>
                  </a:cubicBezTo>
                  <a:cubicBezTo>
                    <a:pt x="231583" y="8166"/>
                    <a:pt x="233583" y="9119"/>
                    <a:pt x="235203" y="10357"/>
                  </a:cubicBezTo>
                  <a:cubicBezTo>
                    <a:pt x="238155" y="12643"/>
                    <a:pt x="240251" y="14738"/>
                    <a:pt x="245299" y="14072"/>
                  </a:cubicBezTo>
                  <a:cubicBezTo>
                    <a:pt x="248061" y="13786"/>
                    <a:pt x="252157" y="17120"/>
                    <a:pt x="255491" y="18929"/>
                  </a:cubicBezTo>
                  <a:cubicBezTo>
                    <a:pt x="261301" y="21882"/>
                    <a:pt x="266540" y="25121"/>
                    <a:pt x="272922" y="27407"/>
                  </a:cubicBezTo>
                  <a:cubicBezTo>
                    <a:pt x="280446" y="29788"/>
                    <a:pt x="287590" y="34646"/>
                    <a:pt x="293210" y="39694"/>
                  </a:cubicBezTo>
                  <a:cubicBezTo>
                    <a:pt x="299496" y="46933"/>
                    <a:pt x="307974" y="50076"/>
                    <a:pt x="314355" y="56458"/>
                  </a:cubicBezTo>
                  <a:cubicBezTo>
                    <a:pt x="322356" y="63506"/>
                    <a:pt x="328833" y="72365"/>
                    <a:pt x="338263" y="78175"/>
                  </a:cubicBezTo>
                  <a:cubicBezTo>
                    <a:pt x="339692" y="79127"/>
                    <a:pt x="340549" y="81794"/>
                    <a:pt x="341311" y="83699"/>
                  </a:cubicBezTo>
                  <a:cubicBezTo>
                    <a:pt x="343216" y="89129"/>
                    <a:pt x="345502" y="94272"/>
                    <a:pt x="346264" y="99797"/>
                  </a:cubicBezTo>
                  <a:cubicBezTo>
                    <a:pt x="346645" y="102083"/>
                    <a:pt x="346169" y="104464"/>
                    <a:pt x="345597" y="106464"/>
                  </a:cubicBezTo>
                  <a:cubicBezTo>
                    <a:pt x="344740" y="109417"/>
                    <a:pt x="343407" y="112084"/>
                    <a:pt x="342264" y="114656"/>
                  </a:cubicBezTo>
                  <a:cubicBezTo>
                    <a:pt x="336739" y="126467"/>
                    <a:pt x="324071" y="126276"/>
                    <a:pt x="315879" y="116275"/>
                  </a:cubicBezTo>
                  <a:cubicBezTo>
                    <a:pt x="312831" y="112560"/>
                    <a:pt x="309212" y="108655"/>
                    <a:pt x="307688" y="104083"/>
                  </a:cubicBezTo>
                  <a:cubicBezTo>
                    <a:pt x="304164" y="95320"/>
                    <a:pt x="297877" y="89224"/>
                    <a:pt x="289686" y="84938"/>
                  </a:cubicBezTo>
                  <a:cubicBezTo>
                    <a:pt x="284447" y="81699"/>
                    <a:pt x="279494" y="77413"/>
                    <a:pt x="273398" y="75508"/>
                  </a:cubicBezTo>
                  <a:cubicBezTo>
                    <a:pt x="270540" y="69031"/>
                    <a:pt x="263397" y="67031"/>
                    <a:pt x="258348" y="62649"/>
                  </a:cubicBezTo>
                  <a:cubicBezTo>
                    <a:pt x="255872" y="60935"/>
                    <a:pt x="253491" y="58363"/>
                    <a:pt x="250728" y="57601"/>
                  </a:cubicBezTo>
                  <a:cubicBezTo>
                    <a:pt x="246918" y="56458"/>
                    <a:pt x="245013" y="53886"/>
                    <a:pt x="242251" y="51791"/>
                  </a:cubicBezTo>
                  <a:cubicBezTo>
                    <a:pt x="238441" y="48743"/>
                    <a:pt x="234060" y="45885"/>
                    <a:pt x="229773" y="43409"/>
                  </a:cubicBezTo>
                  <a:cubicBezTo>
                    <a:pt x="224820" y="40361"/>
                    <a:pt x="218820" y="41218"/>
                    <a:pt x="213771" y="38551"/>
                  </a:cubicBezTo>
                  <a:cubicBezTo>
                    <a:pt x="213295" y="38265"/>
                    <a:pt x="212533" y="38265"/>
                    <a:pt x="211962" y="38360"/>
                  </a:cubicBezTo>
                  <a:cubicBezTo>
                    <a:pt x="202532" y="40551"/>
                    <a:pt x="193007" y="37027"/>
                    <a:pt x="183672" y="39027"/>
                  </a:cubicBezTo>
                  <a:cubicBezTo>
                    <a:pt x="177957" y="40456"/>
                    <a:pt x="172242" y="41980"/>
                    <a:pt x="166623" y="42647"/>
                  </a:cubicBezTo>
                  <a:cubicBezTo>
                    <a:pt x="159479" y="42837"/>
                    <a:pt x="153764" y="46361"/>
                    <a:pt x="147858" y="49124"/>
                  </a:cubicBezTo>
                  <a:cubicBezTo>
                    <a:pt x="143667" y="50743"/>
                    <a:pt x="139667" y="52934"/>
                    <a:pt x="135571" y="54743"/>
                  </a:cubicBezTo>
                  <a:cubicBezTo>
                    <a:pt x="131380" y="56458"/>
                    <a:pt x="127380" y="58268"/>
                    <a:pt x="123379" y="60363"/>
                  </a:cubicBezTo>
                  <a:cubicBezTo>
                    <a:pt x="116807" y="63125"/>
                    <a:pt x="110044" y="65507"/>
                    <a:pt x="103567" y="68745"/>
                  </a:cubicBezTo>
                  <a:cubicBezTo>
                    <a:pt x="95376" y="73508"/>
                    <a:pt x="87375" y="78842"/>
                    <a:pt x="80136" y="85223"/>
                  </a:cubicBezTo>
                  <a:cubicBezTo>
                    <a:pt x="74706" y="89605"/>
                    <a:pt x="70325" y="95320"/>
                    <a:pt x="65658" y="100559"/>
                  </a:cubicBezTo>
                  <a:cubicBezTo>
                    <a:pt x="64800" y="101606"/>
                    <a:pt x="63943" y="102749"/>
                    <a:pt x="62800" y="103416"/>
                  </a:cubicBezTo>
                  <a:cubicBezTo>
                    <a:pt x="57942" y="106178"/>
                    <a:pt x="53942" y="110084"/>
                    <a:pt x="51084" y="114656"/>
                  </a:cubicBezTo>
                  <a:cubicBezTo>
                    <a:pt x="47846" y="119037"/>
                    <a:pt x="45655" y="124181"/>
                    <a:pt x="43845" y="129419"/>
                  </a:cubicBezTo>
                  <a:cubicBezTo>
                    <a:pt x="38607" y="143421"/>
                    <a:pt x="34892" y="157899"/>
                    <a:pt x="34035" y="172472"/>
                  </a:cubicBezTo>
                  <a:cubicBezTo>
                    <a:pt x="33844" y="174949"/>
                    <a:pt x="33082" y="177711"/>
                    <a:pt x="34130" y="179902"/>
                  </a:cubicBezTo>
                  <a:cubicBezTo>
                    <a:pt x="36892" y="186950"/>
                    <a:pt x="36035" y="193999"/>
                    <a:pt x="37559" y="200857"/>
                  </a:cubicBezTo>
                  <a:cubicBezTo>
                    <a:pt x="38130" y="203524"/>
                    <a:pt x="36797" y="206762"/>
                    <a:pt x="36035" y="209525"/>
                  </a:cubicBezTo>
                  <a:cubicBezTo>
                    <a:pt x="33844" y="215906"/>
                    <a:pt x="33939" y="222383"/>
                    <a:pt x="37083" y="228765"/>
                  </a:cubicBezTo>
                  <a:cubicBezTo>
                    <a:pt x="38607" y="232385"/>
                    <a:pt x="42226" y="235433"/>
                    <a:pt x="40797" y="240290"/>
                  </a:cubicBezTo>
                  <a:cubicBezTo>
                    <a:pt x="40607" y="240957"/>
                    <a:pt x="41845" y="242005"/>
                    <a:pt x="42417" y="242862"/>
                  </a:cubicBezTo>
                  <a:cubicBezTo>
                    <a:pt x="46417" y="249244"/>
                    <a:pt x="52894" y="253530"/>
                    <a:pt x="53561" y="262103"/>
                  </a:cubicBezTo>
                  <a:cubicBezTo>
                    <a:pt x="54228" y="265341"/>
                    <a:pt x="58704" y="267722"/>
                    <a:pt x="58133" y="272009"/>
                  </a:cubicBezTo>
                  <a:cubicBezTo>
                    <a:pt x="57466" y="276009"/>
                    <a:pt x="60705" y="278486"/>
                    <a:pt x="60895" y="282391"/>
                  </a:cubicBezTo>
                  <a:cubicBezTo>
                    <a:pt x="61086" y="284963"/>
                    <a:pt x="64515" y="287534"/>
                    <a:pt x="66610" y="289820"/>
                  </a:cubicBezTo>
                  <a:cubicBezTo>
                    <a:pt x="68896" y="292106"/>
                    <a:pt x="71373" y="294202"/>
                    <a:pt x="73373" y="296774"/>
                  </a:cubicBezTo>
                  <a:cubicBezTo>
                    <a:pt x="77659" y="302203"/>
                    <a:pt x="82422" y="307442"/>
                    <a:pt x="87375" y="312395"/>
                  </a:cubicBezTo>
                  <a:cubicBezTo>
                    <a:pt x="91566" y="316109"/>
                    <a:pt x="95280" y="320586"/>
                    <a:pt x="100233" y="323444"/>
                  </a:cubicBezTo>
                  <a:cubicBezTo>
                    <a:pt x="105663" y="327349"/>
                    <a:pt x="111854" y="330016"/>
                    <a:pt x="117950" y="332683"/>
                  </a:cubicBezTo>
                  <a:cubicBezTo>
                    <a:pt x="122998" y="335159"/>
                    <a:pt x="128618" y="336588"/>
                    <a:pt x="133857" y="338684"/>
                  </a:cubicBezTo>
                  <a:cubicBezTo>
                    <a:pt x="139286" y="340112"/>
                    <a:pt x="144715" y="341541"/>
                    <a:pt x="150240" y="342589"/>
                  </a:cubicBezTo>
                  <a:cubicBezTo>
                    <a:pt x="156050" y="343160"/>
                    <a:pt x="161670" y="344113"/>
                    <a:pt x="167480" y="343922"/>
                  </a:cubicBezTo>
                  <a:cubicBezTo>
                    <a:pt x="172623" y="344113"/>
                    <a:pt x="177862" y="344399"/>
                    <a:pt x="183006" y="343827"/>
                  </a:cubicBezTo>
                  <a:cubicBezTo>
                    <a:pt x="188149" y="343637"/>
                    <a:pt x="193293" y="343160"/>
                    <a:pt x="198246" y="342113"/>
                  </a:cubicBezTo>
                  <a:cubicBezTo>
                    <a:pt x="201960" y="341541"/>
                    <a:pt x="205580" y="340493"/>
                    <a:pt x="209104" y="339350"/>
                  </a:cubicBezTo>
                  <a:cubicBezTo>
                    <a:pt x="212628" y="338303"/>
                    <a:pt x="216343" y="337064"/>
                    <a:pt x="219867" y="336969"/>
                  </a:cubicBezTo>
                  <a:cubicBezTo>
                    <a:pt x="225582" y="336493"/>
                    <a:pt x="231583" y="335445"/>
                    <a:pt x="237012" y="333731"/>
                  </a:cubicBezTo>
                  <a:cubicBezTo>
                    <a:pt x="246633" y="331540"/>
                    <a:pt x="257110" y="329540"/>
                    <a:pt x="265302" y="322396"/>
                  </a:cubicBezTo>
                  <a:cubicBezTo>
                    <a:pt x="275017" y="314204"/>
                    <a:pt x="284161" y="305537"/>
                    <a:pt x="293496" y="296869"/>
                  </a:cubicBezTo>
                  <a:cubicBezTo>
                    <a:pt x="298163" y="291916"/>
                    <a:pt x="303211" y="286963"/>
                    <a:pt x="306735" y="280962"/>
                  </a:cubicBezTo>
                  <a:cubicBezTo>
                    <a:pt x="308259" y="278486"/>
                    <a:pt x="308545" y="275152"/>
                    <a:pt x="309593" y="272390"/>
                  </a:cubicBezTo>
                  <a:cubicBezTo>
                    <a:pt x="311307" y="267151"/>
                    <a:pt x="313022" y="261912"/>
                    <a:pt x="314641" y="256864"/>
                  </a:cubicBezTo>
                  <a:cubicBezTo>
                    <a:pt x="315689" y="252768"/>
                    <a:pt x="316260" y="248672"/>
                    <a:pt x="317022" y="244672"/>
                  </a:cubicBezTo>
                  <a:cubicBezTo>
                    <a:pt x="317499" y="240576"/>
                    <a:pt x="317975" y="236576"/>
                    <a:pt x="319594" y="232670"/>
                  </a:cubicBezTo>
                  <a:cubicBezTo>
                    <a:pt x="323880" y="220193"/>
                    <a:pt x="326928" y="206858"/>
                    <a:pt x="327500" y="193332"/>
                  </a:cubicBezTo>
                  <a:cubicBezTo>
                    <a:pt x="328071" y="186855"/>
                    <a:pt x="328262" y="180283"/>
                    <a:pt x="328262" y="173615"/>
                  </a:cubicBezTo>
                  <a:cubicBezTo>
                    <a:pt x="328167" y="172282"/>
                    <a:pt x="327881" y="170758"/>
                    <a:pt x="327119" y="169615"/>
                  </a:cubicBezTo>
                  <a:cubicBezTo>
                    <a:pt x="323119" y="162566"/>
                    <a:pt x="321309" y="154851"/>
                    <a:pt x="318737" y="147326"/>
                  </a:cubicBezTo>
                  <a:cubicBezTo>
                    <a:pt x="317118" y="143802"/>
                    <a:pt x="316832" y="139421"/>
                    <a:pt x="316737" y="135230"/>
                  </a:cubicBezTo>
                  <a:cubicBezTo>
                    <a:pt x="316642" y="131324"/>
                    <a:pt x="318927" y="129705"/>
                    <a:pt x="322738" y="130658"/>
                  </a:cubicBezTo>
                  <a:cubicBezTo>
                    <a:pt x="326833" y="131705"/>
                    <a:pt x="329881" y="133325"/>
                    <a:pt x="332167" y="138468"/>
                  </a:cubicBezTo>
                  <a:cubicBezTo>
                    <a:pt x="335025" y="144755"/>
                    <a:pt x="337596" y="151136"/>
                    <a:pt x="342549" y="157137"/>
                  </a:cubicBezTo>
                  <a:cubicBezTo>
                    <a:pt x="346359" y="163043"/>
                    <a:pt x="351313" y="169996"/>
                    <a:pt x="353218" y="177235"/>
                  </a:cubicBezTo>
                  <a:cubicBezTo>
                    <a:pt x="355408" y="183712"/>
                    <a:pt x="356646" y="190570"/>
                    <a:pt x="357027" y="197523"/>
                  </a:cubicBezTo>
                  <a:cubicBezTo>
                    <a:pt x="357885" y="204476"/>
                    <a:pt x="357313" y="211620"/>
                    <a:pt x="357313" y="218573"/>
                  </a:cubicBezTo>
                  <a:cubicBezTo>
                    <a:pt x="357504" y="222860"/>
                    <a:pt x="356361" y="227146"/>
                    <a:pt x="356551" y="231432"/>
                  </a:cubicBezTo>
                  <a:cubicBezTo>
                    <a:pt x="356837" y="254959"/>
                    <a:pt x="349884" y="279152"/>
                    <a:pt x="337596" y="300488"/>
                  </a:cubicBezTo>
                  <a:cubicBezTo>
                    <a:pt x="335501" y="304584"/>
                    <a:pt x="332263" y="307918"/>
                    <a:pt x="329786" y="311633"/>
                  </a:cubicBezTo>
                  <a:cubicBezTo>
                    <a:pt x="327881" y="314871"/>
                    <a:pt x="325881" y="318205"/>
                    <a:pt x="323976" y="321539"/>
                  </a:cubicBezTo>
                  <a:lnTo>
                    <a:pt x="317499" y="330968"/>
                  </a:lnTo>
                  <a:cubicBezTo>
                    <a:pt x="315689" y="333445"/>
                    <a:pt x="314355" y="336398"/>
                    <a:pt x="311879" y="338303"/>
                  </a:cubicBezTo>
                  <a:cubicBezTo>
                    <a:pt x="306069" y="343065"/>
                    <a:pt x="300449" y="348113"/>
                    <a:pt x="293972" y="351923"/>
                  </a:cubicBezTo>
                  <a:lnTo>
                    <a:pt x="294734" y="353066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5829357" y="896131"/>
            <a:ext cx="2750783" cy="2996647"/>
            <a:chOff x="7056243" y="1379379"/>
            <a:chExt cx="3444865" cy="3744203"/>
          </a:xfrm>
        </p:grpSpPr>
        <p:sp>
          <p:nvSpPr>
            <p:cNvPr id="21" name="גרפיקה 1">
              <a:extLst>
                <a:ext uri="{FF2B5EF4-FFF2-40B4-BE49-F238E27FC236}">
                  <a16:creationId xmlns:a16="http://schemas.microsoft.com/office/drawing/2014/main" xmlns="" id="{C1BEEE2E-E558-4E01-BB7D-116A057F7EBC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9181085" y="1379379"/>
              <a:ext cx="965181" cy="971472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solidFill>
              <a:schemeClr val="bg1">
                <a:alpha val="87000"/>
              </a:schemeClr>
            </a:solidFill>
            <a:ln w="98425" cap="rnd">
              <a:noFill/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גרפיקה 1">
              <a:extLst>
                <a:ext uri="{FF2B5EF4-FFF2-40B4-BE49-F238E27FC236}">
                  <a16:creationId xmlns:a16="http://schemas.microsoft.com/office/drawing/2014/main" xmlns="" id="{C8843282-7422-4FBA-81B0-473EC55E905A}"/>
                </a:ext>
              </a:extLst>
            </p:cNvPr>
            <p:cNvSpPr>
              <a:spLocks noChangeAspect="1"/>
            </p:cNvSpPr>
            <p:nvPr userDrawn="1"/>
          </p:nvSpPr>
          <p:spPr>
            <a:xfrm rot="12877589">
              <a:off x="7056243" y="1656261"/>
              <a:ext cx="3444865" cy="3467321"/>
            </a:xfrm>
            <a:custGeom>
              <a:avLst/>
              <a:gdLst>
                <a:gd name="connsiteX0" fmla="*/ 3695608 w 3708334"/>
                <a:gd name="connsiteY0" fmla="*/ 1773938 h 3814720"/>
                <a:gd name="connsiteX1" fmla="*/ 3680827 w 3708334"/>
                <a:gd name="connsiteY1" fmla="*/ 1665838 h 3814720"/>
                <a:gd name="connsiteX2" fmla="*/ 3654164 w 3708334"/>
                <a:gd name="connsiteY2" fmla="*/ 1561796 h 3814720"/>
                <a:gd name="connsiteX3" fmla="*/ 3637645 w 3708334"/>
                <a:gd name="connsiteY3" fmla="*/ 1504703 h 3814720"/>
                <a:gd name="connsiteX4" fmla="*/ 3619677 w 3708334"/>
                <a:gd name="connsiteY4" fmla="*/ 1462101 h 3814720"/>
                <a:gd name="connsiteX5" fmla="*/ 3423764 w 3708334"/>
                <a:gd name="connsiteY5" fmla="*/ 998112 h 3814720"/>
                <a:gd name="connsiteX6" fmla="*/ 3422895 w 3708334"/>
                <a:gd name="connsiteY6" fmla="*/ 996953 h 3814720"/>
                <a:gd name="connsiteX7" fmla="*/ 3440283 w 3708334"/>
                <a:gd name="connsiteY7" fmla="*/ 942758 h 3814720"/>
                <a:gd name="connsiteX8" fmla="*/ 3432458 w 3708334"/>
                <a:gd name="connsiteY8" fmla="*/ 879289 h 3814720"/>
                <a:gd name="connsiteX9" fmla="*/ 3415070 w 3708334"/>
                <a:gd name="connsiteY9" fmla="*/ 825094 h 3814720"/>
                <a:gd name="connsiteX10" fmla="*/ 3332184 w 3708334"/>
                <a:gd name="connsiteY10" fmla="*/ 687434 h 3814720"/>
                <a:gd name="connsiteX11" fmla="*/ 3295088 w 3708334"/>
                <a:gd name="connsiteY11" fmla="*/ 638166 h 3814720"/>
                <a:gd name="connsiteX12" fmla="*/ 3055123 w 3708334"/>
                <a:gd name="connsiteY12" fmla="*/ 432399 h 3814720"/>
                <a:gd name="connsiteX13" fmla="*/ 2946734 w 3708334"/>
                <a:gd name="connsiteY13" fmla="*/ 357048 h 3814720"/>
                <a:gd name="connsiteX14" fmla="*/ 2834577 w 3708334"/>
                <a:gd name="connsiteY14" fmla="*/ 281697 h 3814720"/>
                <a:gd name="connsiteX15" fmla="*/ 2733722 w 3708334"/>
                <a:gd name="connsiteY15" fmla="*/ 224314 h 3814720"/>
                <a:gd name="connsiteX16" fmla="*/ 2680107 w 3708334"/>
                <a:gd name="connsiteY16" fmla="*/ 197652 h 3814720"/>
                <a:gd name="connsiteX17" fmla="*/ 2625043 w 3708334"/>
                <a:gd name="connsiteY17" fmla="*/ 177365 h 3814720"/>
                <a:gd name="connsiteX18" fmla="*/ 2446229 w 3708334"/>
                <a:gd name="connsiteY18" fmla="*/ 109549 h 3814720"/>
                <a:gd name="connsiteX19" fmla="*/ 2341027 w 3708334"/>
                <a:gd name="connsiteY19" fmla="*/ 74192 h 3814720"/>
                <a:gd name="connsiteX20" fmla="*/ 2238144 w 3708334"/>
                <a:gd name="connsiteY20" fmla="*/ 49558 h 3814720"/>
                <a:gd name="connsiteX21" fmla="*/ 2180471 w 3708334"/>
                <a:gd name="connsiteY21" fmla="*/ 31300 h 3814720"/>
                <a:gd name="connsiteX22" fmla="*/ 1833567 w 3708334"/>
                <a:gd name="connsiteY22" fmla="*/ 1159 h 3814720"/>
                <a:gd name="connsiteX23" fmla="*/ 1779082 w 3708334"/>
                <a:gd name="connsiteY23" fmla="*/ 290 h 3814720"/>
                <a:gd name="connsiteX24" fmla="*/ 1724308 w 3708334"/>
                <a:gd name="connsiteY24" fmla="*/ 7245 h 3814720"/>
                <a:gd name="connsiteX25" fmla="*/ 1614469 w 3708334"/>
                <a:gd name="connsiteY25" fmla="*/ 22895 h 3814720"/>
                <a:gd name="connsiteX26" fmla="*/ 1496516 w 3708334"/>
                <a:gd name="connsiteY26" fmla="*/ 54485 h 3814720"/>
                <a:gd name="connsiteX27" fmla="*/ 1360014 w 3708334"/>
                <a:gd name="connsiteY27" fmla="*/ 93899 h 3814720"/>
                <a:gd name="connsiteX28" fmla="*/ 1309297 w 3708334"/>
                <a:gd name="connsiteY28" fmla="*/ 108969 h 3814720"/>
                <a:gd name="connsiteX29" fmla="*/ 744744 w 3708334"/>
                <a:gd name="connsiteY29" fmla="*/ 435297 h 3814720"/>
                <a:gd name="connsiteX30" fmla="*/ 423632 w 3708334"/>
                <a:gd name="connsiteY30" fmla="*/ 770610 h 3814720"/>
                <a:gd name="connsiteX31" fmla="*/ 364801 w 3708334"/>
                <a:gd name="connsiteY31" fmla="*/ 846250 h 3814720"/>
                <a:gd name="connsiteX32" fmla="*/ 312924 w 3708334"/>
                <a:gd name="connsiteY32" fmla="*/ 926528 h 3814720"/>
                <a:gd name="connsiteX33" fmla="*/ 262497 w 3708334"/>
                <a:gd name="connsiteY33" fmla="*/ 1007676 h 3814720"/>
                <a:gd name="connsiteX34" fmla="*/ 218735 w 3708334"/>
                <a:gd name="connsiteY34" fmla="*/ 1092880 h 3814720"/>
                <a:gd name="connsiteX35" fmla="*/ 206274 w 3708334"/>
                <a:gd name="connsiteY35" fmla="*/ 1128237 h 3814720"/>
                <a:gd name="connsiteX36" fmla="*/ 136429 w 3708334"/>
                <a:gd name="connsiteY36" fmla="*/ 1280099 h 3814720"/>
                <a:gd name="connsiteX37" fmla="*/ 65715 w 3708334"/>
                <a:gd name="connsiteY37" fmla="*/ 1423266 h 3814720"/>
                <a:gd name="connsiteX38" fmla="*/ 27749 w 3708334"/>
                <a:gd name="connsiteY38" fmla="*/ 1588169 h 3814720"/>
                <a:gd name="connsiteX39" fmla="*/ 8622 w 3708334"/>
                <a:gd name="connsiteY39" fmla="*/ 1764374 h 3814720"/>
                <a:gd name="connsiteX40" fmla="*/ 2536 w 3708334"/>
                <a:gd name="connsiteY40" fmla="*/ 1852767 h 3814720"/>
                <a:gd name="connsiteX41" fmla="*/ 797 w 3708334"/>
                <a:gd name="connsiteY41" fmla="*/ 1942029 h 3814720"/>
                <a:gd name="connsiteX42" fmla="*/ 507 w 3708334"/>
                <a:gd name="connsiteY42" fmla="*/ 2008975 h 3814720"/>
                <a:gd name="connsiteX43" fmla="*/ 7752 w 3708334"/>
                <a:gd name="connsiteY43" fmla="*/ 2076212 h 3814720"/>
                <a:gd name="connsiteX44" fmla="*/ 23112 w 3708334"/>
                <a:gd name="connsiteY44" fmla="*/ 2202860 h 3814720"/>
                <a:gd name="connsiteX45" fmla="*/ 42240 w 3708334"/>
                <a:gd name="connsiteY45" fmla="*/ 2322552 h 3814720"/>
                <a:gd name="connsiteX46" fmla="*/ 50065 w 3708334"/>
                <a:gd name="connsiteY46" fmla="*/ 2383412 h 3814720"/>
                <a:gd name="connsiteX47" fmla="*/ 65715 w 3708334"/>
                <a:gd name="connsiteY47" fmla="*/ 2442534 h 3814720"/>
                <a:gd name="connsiteX48" fmla="*/ 96145 w 3708334"/>
                <a:gd name="connsiteY48" fmla="*/ 2560197 h 3814720"/>
                <a:gd name="connsiteX49" fmla="*/ 134110 w 3708334"/>
                <a:gd name="connsiteY49" fmla="*/ 2666269 h 3814720"/>
                <a:gd name="connsiteX50" fmla="*/ 182219 w 3708334"/>
                <a:gd name="connsiteY50" fmla="*/ 2771470 h 3814720"/>
                <a:gd name="connsiteX51" fmla="*/ 251484 w 3708334"/>
                <a:gd name="connsiteY51" fmla="*/ 2899567 h 3814720"/>
                <a:gd name="connsiteX52" fmla="*/ 340746 w 3708334"/>
                <a:gd name="connsiteY52" fmla="*/ 3007957 h 3814720"/>
                <a:gd name="connsiteX53" fmla="*/ 370307 w 3708334"/>
                <a:gd name="connsiteY53" fmla="*/ 3050269 h 3814720"/>
                <a:gd name="connsiteX54" fmla="*/ 472031 w 3708334"/>
                <a:gd name="connsiteY54" fmla="*/ 3180395 h 3814720"/>
                <a:gd name="connsiteX55" fmla="*/ 593752 w 3708334"/>
                <a:gd name="connsiteY55" fmla="*/ 3288205 h 3814720"/>
                <a:gd name="connsiteX56" fmla="*/ 682434 w 3708334"/>
                <a:gd name="connsiteY56" fmla="*/ 3357180 h 3814720"/>
                <a:gd name="connsiteX57" fmla="*/ 1120050 w 3708334"/>
                <a:gd name="connsiteY57" fmla="*/ 3644094 h 3814720"/>
                <a:gd name="connsiteX58" fmla="*/ 1300603 w 3708334"/>
                <a:gd name="connsiteY58" fmla="*/ 3720894 h 3814720"/>
                <a:gd name="connsiteX59" fmla="*/ 1405515 w 3708334"/>
                <a:gd name="connsiteY59" fmla="*/ 3753642 h 3814720"/>
                <a:gd name="connsiteX60" fmla="*/ 1513035 w 3708334"/>
                <a:gd name="connsiteY60" fmla="*/ 3776248 h 3814720"/>
                <a:gd name="connsiteX61" fmla="*/ 1730104 w 3708334"/>
                <a:gd name="connsiteY61" fmla="*/ 3808707 h 3814720"/>
                <a:gd name="connsiteX62" fmla="*/ 1850376 w 3708334"/>
                <a:gd name="connsiteY62" fmla="*/ 3814503 h 3814720"/>
                <a:gd name="connsiteX63" fmla="*/ 1970648 w 3708334"/>
                <a:gd name="connsiteY63" fmla="*/ 3811895 h 3814720"/>
                <a:gd name="connsiteX64" fmla="*/ 2375225 w 3708334"/>
                <a:gd name="connsiteY64" fmla="*/ 3743209 h 3814720"/>
                <a:gd name="connsiteX65" fmla="*/ 2696916 w 3708334"/>
                <a:gd name="connsiteY65" fmla="*/ 3628444 h 3814720"/>
                <a:gd name="connsiteX66" fmla="*/ 2910218 w 3708334"/>
                <a:gd name="connsiteY66" fmla="*/ 3515997 h 3814720"/>
                <a:gd name="connsiteX67" fmla="*/ 3012811 w 3708334"/>
                <a:gd name="connsiteY67" fmla="*/ 3451369 h 3814720"/>
                <a:gd name="connsiteX68" fmla="*/ 3109028 w 3708334"/>
                <a:gd name="connsiteY68" fmla="*/ 3377177 h 3814720"/>
                <a:gd name="connsiteX69" fmla="*/ 3106710 w 3708334"/>
                <a:gd name="connsiteY69" fmla="*/ 3371960 h 3814720"/>
                <a:gd name="connsiteX70" fmla="*/ 3150472 w 3708334"/>
                <a:gd name="connsiteY70" fmla="*/ 3336893 h 3814720"/>
                <a:gd name="connsiteX71" fmla="*/ 3191045 w 3708334"/>
                <a:gd name="connsiteY71" fmla="*/ 3298058 h 3814720"/>
                <a:gd name="connsiteX72" fmla="*/ 3270743 w 3708334"/>
                <a:gd name="connsiteY72" fmla="*/ 3218940 h 3814720"/>
                <a:gd name="connsiteX73" fmla="*/ 3325808 w 3708334"/>
                <a:gd name="connsiteY73" fmla="*/ 3145907 h 3814720"/>
                <a:gd name="connsiteX74" fmla="*/ 3391595 w 3708334"/>
                <a:gd name="connsiteY74" fmla="*/ 3052298 h 3814720"/>
                <a:gd name="connsiteX75" fmla="*/ 3449268 w 3708334"/>
                <a:gd name="connsiteY75" fmla="*/ 2953472 h 3814720"/>
                <a:gd name="connsiteX76" fmla="*/ 3486363 w 3708334"/>
                <a:gd name="connsiteY76" fmla="*/ 2895799 h 3814720"/>
                <a:gd name="connsiteX77" fmla="*/ 3519112 w 3708334"/>
                <a:gd name="connsiteY77" fmla="*/ 2834939 h 3814720"/>
                <a:gd name="connsiteX78" fmla="*/ 3702853 w 3708334"/>
                <a:gd name="connsiteY78" fmla="*/ 2128088 h 3814720"/>
                <a:gd name="connsiteX79" fmla="*/ 3707490 w 3708334"/>
                <a:gd name="connsiteY79" fmla="*/ 1994485 h 3814720"/>
                <a:gd name="connsiteX80" fmla="*/ 3695608 w 3708334"/>
                <a:gd name="connsiteY80" fmla="*/ 1773938 h 3814720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22895 w 3708334"/>
                <a:gd name="connsiteY6" fmla="*/ 996953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23764 w 3708334"/>
                <a:gd name="connsiteY5" fmla="*/ 998112 h 3814503"/>
                <a:gd name="connsiteX6" fmla="*/ 3462898 w 3708334"/>
                <a:gd name="connsiteY6" fmla="*/ 980896 h 3814503"/>
                <a:gd name="connsiteX7" fmla="*/ 3432458 w 3708334"/>
                <a:gd name="connsiteY7" fmla="*/ 879289 h 3814503"/>
                <a:gd name="connsiteX8" fmla="*/ 3415070 w 3708334"/>
                <a:gd name="connsiteY8" fmla="*/ 825094 h 3814503"/>
                <a:gd name="connsiteX9" fmla="*/ 3332184 w 3708334"/>
                <a:gd name="connsiteY9" fmla="*/ 687434 h 3814503"/>
                <a:gd name="connsiteX10" fmla="*/ 3295088 w 3708334"/>
                <a:gd name="connsiteY10" fmla="*/ 638166 h 3814503"/>
                <a:gd name="connsiteX11" fmla="*/ 3055123 w 3708334"/>
                <a:gd name="connsiteY11" fmla="*/ 432399 h 3814503"/>
                <a:gd name="connsiteX12" fmla="*/ 2946734 w 3708334"/>
                <a:gd name="connsiteY12" fmla="*/ 357048 h 3814503"/>
                <a:gd name="connsiteX13" fmla="*/ 2834577 w 3708334"/>
                <a:gd name="connsiteY13" fmla="*/ 281697 h 3814503"/>
                <a:gd name="connsiteX14" fmla="*/ 2733722 w 3708334"/>
                <a:gd name="connsiteY14" fmla="*/ 224314 h 3814503"/>
                <a:gd name="connsiteX15" fmla="*/ 2680107 w 3708334"/>
                <a:gd name="connsiteY15" fmla="*/ 197652 h 3814503"/>
                <a:gd name="connsiteX16" fmla="*/ 2625043 w 3708334"/>
                <a:gd name="connsiteY16" fmla="*/ 177365 h 3814503"/>
                <a:gd name="connsiteX17" fmla="*/ 2446229 w 3708334"/>
                <a:gd name="connsiteY17" fmla="*/ 109549 h 3814503"/>
                <a:gd name="connsiteX18" fmla="*/ 2341027 w 3708334"/>
                <a:gd name="connsiteY18" fmla="*/ 74192 h 3814503"/>
                <a:gd name="connsiteX19" fmla="*/ 2238144 w 3708334"/>
                <a:gd name="connsiteY19" fmla="*/ 49558 h 3814503"/>
                <a:gd name="connsiteX20" fmla="*/ 2180471 w 3708334"/>
                <a:gd name="connsiteY20" fmla="*/ 31300 h 3814503"/>
                <a:gd name="connsiteX21" fmla="*/ 1833567 w 3708334"/>
                <a:gd name="connsiteY21" fmla="*/ 1159 h 3814503"/>
                <a:gd name="connsiteX22" fmla="*/ 1779082 w 3708334"/>
                <a:gd name="connsiteY22" fmla="*/ 290 h 3814503"/>
                <a:gd name="connsiteX23" fmla="*/ 1724308 w 3708334"/>
                <a:gd name="connsiteY23" fmla="*/ 7245 h 3814503"/>
                <a:gd name="connsiteX24" fmla="*/ 1614469 w 3708334"/>
                <a:gd name="connsiteY24" fmla="*/ 22895 h 3814503"/>
                <a:gd name="connsiteX25" fmla="*/ 1496516 w 3708334"/>
                <a:gd name="connsiteY25" fmla="*/ 54485 h 3814503"/>
                <a:gd name="connsiteX26" fmla="*/ 1360014 w 3708334"/>
                <a:gd name="connsiteY26" fmla="*/ 93899 h 3814503"/>
                <a:gd name="connsiteX27" fmla="*/ 1309297 w 3708334"/>
                <a:gd name="connsiteY27" fmla="*/ 108969 h 3814503"/>
                <a:gd name="connsiteX28" fmla="*/ 744744 w 3708334"/>
                <a:gd name="connsiteY28" fmla="*/ 435297 h 3814503"/>
                <a:gd name="connsiteX29" fmla="*/ 423632 w 3708334"/>
                <a:gd name="connsiteY29" fmla="*/ 770610 h 3814503"/>
                <a:gd name="connsiteX30" fmla="*/ 364801 w 3708334"/>
                <a:gd name="connsiteY30" fmla="*/ 846250 h 3814503"/>
                <a:gd name="connsiteX31" fmla="*/ 312924 w 3708334"/>
                <a:gd name="connsiteY31" fmla="*/ 926528 h 3814503"/>
                <a:gd name="connsiteX32" fmla="*/ 262497 w 3708334"/>
                <a:gd name="connsiteY32" fmla="*/ 1007676 h 3814503"/>
                <a:gd name="connsiteX33" fmla="*/ 218735 w 3708334"/>
                <a:gd name="connsiteY33" fmla="*/ 1092880 h 3814503"/>
                <a:gd name="connsiteX34" fmla="*/ 206274 w 3708334"/>
                <a:gd name="connsiteY34" fmla="*/ 1128237 h 3814503"/>
                <a:gd name="connsiteX35" fmla="*/ 136429 w 3708334"/>
                <a:gd name="connsiteY35" fmla="*/ 1280099 h 3814503"/>
                <a:gd name="connsiteX36" fmla="*/ 65715 w 3708334"/>
                <a:gd name="connsiteY36" fmla="*/ 1423266 h 3814503"/>
                <a:gd name="connsiteX37" fmla="*/ 27749 w 3708334"/>
                <a:gd name="connsiteY37" fmla="*/ 1588169 h 3814503"/>
                <a:gd name="connsiteX38" fmla="*/ 8622 w 3708334"/>
                <a:gd name="connsiteY38" fmla="*/ 1764374 h 3814503"/>
                <a:gd name="connsiteX39" fmla="*/ 2536 w 3708334"/>
                <a:gd name="connsiteY39" fmla="*/ 1852767 h 3814503"/>
                <a:gd name="connsiteX40" fmla="*/ 797 w 3708334"/>
                <a:gd name="connsiteY40" fmla="*/ 1942029 h 3814503"/>
                <a:gd name="connsiteX41" fmla="*/ 507 w 3708334"/>
                <a:gd name="connsiteY41" fmla="*/ 2008975 h 3814503"/>
                <a:gd name="connsiteX42" fmla="*/ 7752 w 3708334"/>
                <a:gd name="connsiteY42" fmla="*/ 2076212 h 3814503"/>
                <a:gd name="connsiteX43" fmla="*/ 23112 w 3708334"/>
                <a:gd name="connsiteY43" fmla="*/ 2202860 h 3814503"/>
                <a:gd name="connsiteX44" fmla="*/ 42240 w 3708334"/>
                <a:gd name="connsiteY44" fmla="*/ 2322552 h 3814503"/>
                <a:gd name="connsiteX45" fmla="*/ 50065 w 3708334"/>
                <a:gd name="connsiteY45" fmla="*/ 2383412 h 3814503"/>
                <a:gd name="connsiteX46" fmla="*/ 65715 w 3708334"/>
                <a:gd name="connsiteY46" fmla="*/ 2442534 h 3814503"/>
                <a:gd name="connsiteX47" fmla="*/ 96145 w 3708334"/>
                <a:gd name="connsiteY47" fmla="*/ 2560197 h 3814503"/>
                <a:gd name="connsiteX48" fmla="*/ 134110 w 3708334"/>
                <a:gd name="connsiteY48" fmla="*/ 2666269 h 3814503"/>
                <a:gd name="connsiteX49" fmla="*/ 182219 w 3708334"/>
                <a:gd name="connsiteY49" fmla="*/ 2771470 h 3814503"/>
                <a:gd name="connsiteX50" fmla="*/ 251484 w 3708334"/>
                <a:gd name="connsiteY50" fmla="*/ 2899567 h 3814503"/>
                <a:gd name="connsiteX51" fmla="*/ 340746 w 3708334"/>
                <a:gd name="connsiteY51" fmla="*/ 3007957 h 3814503"/>
                <a:gd name="connsiteX52" fmla="*/ 370307 w 3708334"/>
                <a:gd name="connsiteY52" fmla="*/ 3050269 h 3814503"/>
                <a:gd name="connsiteX53" fmla="*/ 472031 w 3708334"/>
                <a:gd name="connsiteY53" fmla="*/ 3180395 h 3814503"/>
                <a:gd name="connsiteX54" fmla="*/ 593752 w 3708334"/>
                <a:gd name="connsiteY54" fmla="*/ 3288205 h 3814503"/>
                <a:gd name="connsiteX55" fmla="*/ 682434 w 3708334"/>
                <a:gd name="connsiteY55" fmla="*/ 3357180 h 3814503"/>
                <a:gd name="connsiteX56" fmla="*/ 1120050 w 3708334"/>
                <a:gd name="connsiteY56" fmla="*/ 3644094 h 3814503"/>
                <a:gd name="connsiteX57" fmla="*/ 1300603 w 3708334"/>
                <a:gd name="connsiteY57" fmla="*/ 3720894 h 3814503"/>
                <a:gd name="connsiteX58" fmla="*/ 1405515 w 3708334"/>
                <a:gd name="connsiteY58" fmla="*/ 3753642 h 3814503"/>
                <a:gd name="connsiteX59" fmla="*/ 1513035 w 3708334"/>
                <a:gd name="connsiteY59" fmla="*/ 3776248 h 3814503"/>
                <a:gd name="connsiteX60" fmla="*/ 1730104 w 3708334"/>
                <a:gd name="connsiteY60" fmla="*/ 3808707 h 3814503"/>
                <a:gd name="connsiteX61" fmla="*/ 1850376 w 3708334"/>
                <a:gd name="connsiteY61" fmla="*/ 3814503 h 3814503"/>
                <a:gd name="connsiteX62" fmla="*/ 1970648 w 3708334"/>
                <a:gd name="connsiteY62" fmla="*/ 3811895 h 3814503"/>
                <a:gd name="connsiteX63" fmla="*/ 2375225 w 3708334"/>
                <a:gd name="connsiteY63" fmla="*/ 3743209 h 3814503"/>
                <a:gd name="connsiteX64" fmla="*/ 2696916 w 3708334"/>
                <a:gd name="connsiteY64" fmla="*/ 3628444 h 3814503"/>
                <a:gd name="connsiteX65" fmla="*/ 2910218 w 3708334"/>
                <a:gd name="connsiteY65" fmla="*/ 3515997 h 3814503"/>
                <a:gd name="connsiteX66" fmla="*/ 3012811 w 3708334"/>
                <a:gd name="connsiteY66" fmla="*/ 3451369 h 3814503"/>
                <a:gd name="connsiteX67" fmla="*/ 3109028 w 3708334"/>
                <a:gd name="connsiteY67" fmla="*/ 3377177 h 3814503"/>
                <a:gd name="connsiteX68" fmla="*/ 3106710 w 3708334"/>
                <a:gd name="connsiteY68" fmla="*/ 3371960 h 3814503"/>
                <a:gd name="connsiteX69" fmla="*/ 3150472 w 3708334"/>
                <a:gd name="connsiteY69" fmla="*/ 3336893 h 3814503"/>
                <a:gd name="connsiteX70" fmla="*/ 3191045 w 3708334"/>
                <a:gd name="connsiteY70" fmla="*/ 3298058 h 3814503"/>
                <a:gd name="connsiteX71" fmla="*/ 3270743 w 3708334"/>
                <a:gd name="connsiteY71" fmla="*/ 3218940 h 3814503"/>
                <a:gd name="connsiteX72" fmla="*/ 3325808 w 3708334"/>
                <a:gd name="connsiteY72" fmla="*/ 3145907 h 3814503"/>
                <a:gd name="connsiteX73" fmla="*/ 3391595 w 3708334"/>
                <a:gd name="connsiteY73" fmla="*/ 3052298 h 3814503"/>
                <a:gd name="connsiteX74" fmla="*/ 3449268 w 3708334"/>
                <a:gd name="connsiteY74" fmla="*/ 2953472 h 3814503"/>
                <a:gd name="connsiteX75" fmla="*/ 3486363 w 3708334"/>
                <a:gd name="connsiteY75" fmla="*/ 2895799 h 3814503"/>
                <a:gd name="connsiteX76" fmla="*/ 3519112 w 3708334"/>
                <a:gd name="connsiteY76" fmla="*/ 2834939 h 3814503"/>
                <a:gd name="connsiteX77" fmla="*/ 3702853 w 3708334"/>
                <a:gd name="connsiteY77" fmla="*/ 2128088 h 3814503"/>
                <a:gd name="connsiteX78" fmla="*/ 3707490 w 3708334"/>
                <a:gd name="connsiteY78" fmla="*/ 1994485 h 3814503"/>
                <a:gd name="connsiteX79" fmla="*/ 3695608 w 3708334"/>
                <a:gd name="connsiteY79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62898 w 3708334"/>
                <a:gd name="connsiteY5" fmla="*/ 980896 h 3814503"/>
                <a:gd name="connsiteX6" fmla="*/ 3432458 w 3708334"/>
                <a:gd name="connsiteY6" fmla="*/ 879289 h 3814503"/>
                <a:gd name="connsiteX7" fmla="*/ 3415070 w 3708334"/>
                <a:gd name="connsiteY7" fmla="*/ 825094 h 3814503"/>
                <a:gd name="connsiteX8" fmla="*/ 3332184 w 3708334"/>
                <a:gd name="connsiteY8" fmla="*/ 687434 h 3814503"/>
                <a:gd name="connsiteX9" fmla="*/ 3295088 w 3708334"/>
                <a:gd name="connsiteY9" fmla="*/ 638166 h 3814503"/>
                <a:gd name="connsiteX10" fmla="*/ 3055123 w 3708334"/>
                <a:gd name="connsiteY10" fmla="*/ 432399 h 3814503"/>
                <a:gd name="connsiteX11" fmla="*/ 2946734 w 3708334"/>
                <a:gd name="connsiteY11" fmla="*/ 357048 h 3814503"/>
                <a:gd name="connsiteX12" fmla="*/ 2834577 w 3708334"/>
                <a:gd name="connsiteY12" fmla="*/ 281697 h 3814503"/>
                <a:gd name="connsiteX13" fmla="*/ 2733722 w 3708334"/>
                <a:gd name="connsiteY13" fmla="*/ 224314 h 3814503"/>
                <a:gd name="connsiteX14" fmla="*/ 2680107 w 3708334"/>
                <a:gd name="connsiteY14" fmla="*/ 197652 h 3814503"/>
                <a:gd name="connsiteX15" fmla="*/ 2625043 w 3708334"/>
                <a:gd name="connsiteY15" fmla="*/ 177365 h 3814503"/>
                <a:gd name="connsiteX16" fmla="*/ 2446229 w 3708334"/>
                <a:gd name="connsiteY16" fmla="*/ 109549 h 3814503"/>
                <a:gd name="connsiteX17" fmla="*/ 2341027 w 3708334"/>
                <a:gd name="connsiteY17" fmla="*/ 74192 h 3814503"/>
                <a:gd name="connsiteX18" fmla="*/ 2238144 w 3708334"/>
                <a:gd name="connsiteY18" fmla="*/ 49558 h 3814503"/>
                <a:gd name="connsiteX19" fmla="*/ 2180471 w 3708334"/>
                <a:gd name="connsiteY19" fmla="*/ 31300 h 3814503"/>
                <a:gd name="connsiteX20" fmla="*/ 1833567 w 3708334"/>
                <a:gd name="connsiteY20" fmla="*/ 1159 h 3814503"/>
                <a:gd name="connsiteX21" fmla="*/ 1779082 w 3708334"/>
                <a:gd name="connsiteY21" fmla="*/ 290 h 3814503"/>
                <a:gd name="connsiteX22" fmla="*/ 1724308 w 3708334"/>
                <a:gd name="connsiteY22" fmla="*/ 7245 h 3814503"/>
                <a:gd name="connsiteX23" fmla="*/ 1614469 w 3708334"/>
                <a:gd name="connsiteY23" fmla="*/ 22895 h 3814503"/>
                <a:gd name="connsiteX24" fmla="*/ 1496516 w 3708334"/>
                <a:gd name="connsiteY24" fmla="*/ 54485 h 3814503"/>
                <a:gd name="connsiteX25" fmla="*/ 1360014 w 3708334"/>
                <a:gd name="connsiteY25" fmla="*/ 93899 h 3814503"/>
                <a:gd name="connsiteX26" fmla="*/ 1309297 w 3708334"/>
                <a:gd name="connsiteY26" fmla="*/ 108969 h 3814503"/>
                <a:gd name="connsiteX27" fmla="*/ 744744 w 3708334"/>
                <a:gd name="connsiteY27" fmla="*/ 435297 h 3814503"/>
                <a:gd name="connsiteX28" fmla="*/ 423632 w 3708334"/>
                <a:gd name="connsiteY28" fmla="*/ 770610 h 3814503"/>
                <a:gd name="connsiteX29" fmla="*/ 364801 w 3708334"/>
                <a:gd name="connsiteY29" fmla="*/ 846250 h 3814503"/>
                <a:gd name="connsiteX30" fmla="*/ 312924 w 3708334"/>
                <a:gd name="connsiteY30" fmla="*/ 926528 h 3814503"/>
                <a:gd name="connsiteX31" fmla="*/ 262497 w 3708334"/>
                <a:gd name="connsiteY31" fmla="*/ 1007676 h 3814503"/>
                <a:gd name="connsiteX32" fmla="*/ 218735 w 3708334"/>
                <a:gd name="connsiteY32" fmla="*/ 1092880 h 3814503"/>
                <a:gd name="connsiteX33" fmla="*/ 206274 w 3708334"/>
                <a:gd name="connsiteY33" fmla="*/ 1128237 h 3814503"/>
                <a:gd name="connsiteX34" fmla="*/ 136429 w 3708334"/>
                <a:gd name="connsiteY34" fmla="*/ 1280099 h 3814503"/>
                <a:gd name="connsiteX35" fmla="*/ 65715 w 3708334"/>
                <a:gd name="connsiteY35" fmla="*/ 1423266 h 3814503"/>
                <a:gd name="connsiteX36" fmla="*/ 27749 w 3708334"/>
                <a:gd name="connsiteY36" fmla="*/ 1588169 h 3814503"/>
                <a:gd name="connsiteX37" fmla="*/ 8622 w 3708334"/>
                <a:gd name="connsiteY37" fmla="*/ 1764374 h 3814503"/>
                <a:gd name="connsiteX38" fmla="*/ 2536 w 3708334"/>
                <a:gd name="connsiteY38" fmla="*/ 1852767 h 3814503"/>
                <a:gd name="connsiteX39" fmla="*/ 797 w 3708334"/>
                <a:gd name="connsiteY39" fmla="*/ 1942029 h 3814503"/>
                <a:gd name="connsiteX40" fmla="*/ 507 w 3708334"/>
                <a:gd name="connsiteY40" fmla="*/ 2008975 h 3814503"/>
                <a:gd name="connsiteX41" fmla="*/ 7752 w 3708334"/>
                <a:gd name="connsiteY41" fmla="*/ 2076212 h 3814503"/>
                <a:gd name="connsiteX42" fmla="*/ 23112 w 3708334"/>
                <a:gd name="connsiteY42" fmla="*/ 2202860 h 3814503"/>
                <a:gd name="connsiteX43" fmla="*/ 42240 w 3708334"/>
                <a:gd name="connsiteY43" fmla="*/ 2322552 h 3814503"/>
                <a:gd name="connsiteX44" fmla="*/ 50065 w 3708334"/>
                <a:gd name="connsiteY44" fmla="*/ 2383412 h 3814503"/>
                <a:gd name="connsiteX45" fmla="*/ 65715 w 3708334"/>
                <a:gd name="connsiteY45" fmla="*/ 2442534 h 3814503"/>
                <a:gd name="connsiteX46" fmla="*/ 96145 w 3708334"/>
                <a:gd name="connsiteY46" fmla="*/ 2560197 h 3814503"/>
                <a:gd name="connsiteX47" fmla="*/ 134110 w 3708334"/>
                <a:gd name="connsiteY47" fmla="*/ 2666269 h 3814503"/>
                <a:gd name="connsiteX48" fmla="*/ 182219 w 3708334"/>
                <a:gd name="connsiteY48" fmla="*/ 2771470 h 3814503"/>
                <a:gd name="connsiteX49" fmla="*/ 251484 w 3708334"/>
                <a:gd name="connsiteY49" fmla="*/ 2899567 h 3814503"/>
                <a:gd name="connsiteX50" fmla="*/ 340746 w 3708334"/>
                <a:gd name="connsiteY50" fmla="*/ 3007957 h 3814503"/>
                <a:gd name="connsiteX51" fmla="*/ 370307 w 3708334"/>
                <a:gd name="connsiteY51" fmla="*/ 3050269 h 3814503"/>
                <a:gd name="connsiteX52" fmla="*/ 472031 w 3708334"/>
                <a:gd name="connsiteY52" fmla="*/ 3180395 h 3814503"/>
                <a:gd name="connsiteX53" fmla="*/ 593752 w 3708334"/>
                <a:gd name="connsiteY53" fmla="*/ 3288205 h 3814503"/>
                <a:gd name="connsiteX54" fmla="*/ 682434 w 3708334"/>
                <a:gd name="connsiteY54" fmla="*/ 3357180 h 3814503"/>
                <a:gd name="connsiteX55" fmla="*/ 1120050 w 3708334"/>
                <a:gd name="connsiteY55" fmla="*/ 3644094 h 3814503"/>
                <a:gd name="connsiteX56" fmla="*/ 1300603 w 3708334"/>
                <a:gd name="connsiteY56" fmla="*/ 3720894 h 3814503"/>
                <a:gd name="connsiteX57" fmla="*/ 1405515 w 3708334"/>
                <a:gd name="connsiteY57" fmla="*/ 3753642 h 3814503"/>
                <a:gd name="connsiteX58" fmla="*/ 1513035 w 3708334"/>
                <a:gd name="connsiteY58" fmla="*/ 3776248 h 3814503"/>
                <a:gd name="connsiteX59" fmla="*/ 1730104 w 3708334"/>
                <a:gd name="connsiteY59" fmla="*/ 3808707 h 3814503"/>
                <a:gd name="connsiteX60" fmla="*/ 1850376 w 3708334"/>
                <a:gd name="connsiteY60" fmla="*/ 3814503 h 3814503"/>
                <a:gd name="connsiteX61" fmla="*/ 1970648 w 3708334"/>
                <a:gd name="connsiteY61" fmla="*/ 3811895 h 3814503"/>
                <a:gd name="connsiteX62" fmla="*/ 2375225 w 3708334"/>
                <a:gd name="connsiteY62" fmla="*/ 3743209 h 3814503"/>
                <a:gd name="connsiteX63" fmla="*/ 2696916 w 3708334"/>
                <a:gd name="connsiteY63" fmla="*/ 3628444 h 3814503"/>
                <a:gd name="connsiteX64" fmla="*/ 2910218 w 3708334"/>
                <a:gd name="connsiteY64" fmla="*/ 3515997 h 3814503"/>
                <a:gd name="connsiteX65" fmla="*/ 3012811 w 3708334"/>
                <a:gd name="connsiteY65" fmla="*/ 3451369 h 3814503"/>
                <a:gd name="connsiteX66" fmla="*/ 3109028 w 3708334"/>
                <a:gd name="connsiteY66" fmla="*/ 3377177 h 3814503"/>
                <a:gd name="connsiteX67" fmla="*/ 3106710 w 3708334"/>
                <a:gd name="connsiteY67" fmla="*/ 3371960 h 3814503"/>
                <a:gd name="connsiteX68" fmla="*/ 3150472 w 3708334"/>
                <a:gd name="connsiteY68" fmla="*/ 3336893 h 3814503"/>
                <a:gd name="connsiteX69" fmla="*/ 3191045 w 3708334"/>
                <a:gd name="connsiteY69" fmla="*/ 3298058 h 3814503"/>
                <a:gd name="connsiteX70" fmla="*/ 3270743 w 3708334"/>
                <a:gd name="connsiteY70" fmla="*/ 3218940 h 3814503"/>
                <a:gd name="connsiteX71" fmla="*/ 3325808 w 3708334"/>
                <a:gd name="connsiteY71" fmla="*/ 3145907 h 3814503"/>
                <a:gd name="connsiteX72" fmla="*/ 3391595 w 3708334"/>
                <a:gd name="connsiteY72" fmla="*/ 3052298 h 3814503"/>
                <a:gd name="connsiteX73" fmla="*/ 3449268 w 3708334"/>
                <a:gd name="connsiteY73" fmla="*/ 2953472 h 3814503"/>
                <a:gd name="connsiteX74" fmla="*/ 3486363 w 3708334"/>
                <a:gd name="connsiteY74" fmla="*/ 2895799 h 3814503"/>
                <a:gd name="connsiteX75" fmla="*/ 3519112 w 3708334"/>
                <a:gd name="connsiteY75" fmla="*/ 2834939 h 3814503"/>
                <a:gd name="connsiteX76" fmla="*/ 3702853 w 3708334"/>
                <a:gd name="connsiteY76" fmla="*/ 2128088 h 3814503"/>
                <a:gd name="connsiteX77" fmla="*/ 3707490 w 3708334"/>
                <a:gd name="connsiteY77" fmla="*/ 1994485 h 3814503"/>
                <a:gd name="connsiteX78" fmla="*/ 3695608 w 3708334"/>
                <a:gd name="connsiteY78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415070 w 3708334"/>
                <a:gd name="connsiteY6" fmla="*/ 825094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432458 w 3708334"/>
                <a:gd name="connsiteY5" fmla="*/ 87928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0" fmla="*/ 3695608 w 3708334"/>
                <a:gd name="connsiteY0" fmla="*/ 1773938 h 3814503"/>
                <a:gd name="connsiteX1" fmla="*/ 3680827 w 3708334"/>
                <a:gd name="connsiteY1" fmla="*/ 1665838 h 3814503"/>
                <a:gd name="connsiteX2" fmla="*/ 3654164 w 3708334"/>
                <a:gd name="connsiteY2" fmla="*/ 1561796 h 3814503"/>
                <a:gd name="connsiteX3" fmla="*/ 3637645 w 3708334"/>
                <a:gd name="connsiteY3" fmla="*/ 1504703 h 3814503"/>
                <a:gd name="connsiteX4" fmla="*/ 3619677 w 3708334"/>
                <a:gd name="connsiteY4" fmla="*/ 1462101 h 3814503"/>
                <a:gd name="connsiteX5" fmla="*/ 3529178 w 3708334"/>
                <a:gd name="connsiteY5" fmla="*/ 1034619 h 3814503"/>
                <a:gd name="connsiteX6" fmla="*/ 3608610 w 3708334"/>
                <a:gd name="connsiteY6" fmla="*/ 818939 h 3814503"/>
                <a:gd name="connsiteX7" fmla="*/ 3332184 w 3708334"/>
                <a:gd name="connsiteY7" fmla="*/ 687434 h 3814503"/>
                <a:gd name="connsiteX8" fmla="*/ 3295088 w 3708334"/>
                <a:gd name="connsiteY8" fmla="*/ 638166 h 3814503"/>
                <a:gd name="connsiteX9" fmla="*/ 3055123 w 3708334"/>
                <a:gd name="connsiteY9" fmla="*/ 432399 h 3814503"/>
                <a:gd name="connsiteX10" fmla="*/ 2946734 w 3708334"/>
                <a:gd name="connsiteY10" fmla="*/ 357048 h 3814503"/>
                <a:gd name="connsiteX11" fmla="*/ 2834577 w 3708334"/>
                <a:gd name="connsiteY11" fmla="*/ 281697 h 3814503"/>
                <a:gd name="connsiteX12" fmla="*/ 2733722 w 3708334"/>
                <a:gd name="connsiteY12" fmla="*/ 224314 h 3814503"/>
                <a:gd name="connsiteX13" fmla="*/ 2680107 w 3708334"/>
                <a:gd name="connsiteY13" fmla="*/ 197652 h 3814503"/>
                <a:gd name="connsiteX14" fmla="*/ 2625043 w 3708334"/>
                <a:gd name="connsiteY14" fmla="*/ 177365 h 3814503"/>
                <a:gd name="connsiteX15" fmla="*/ 2446229 w 3708334"/>
                <a:gd name="connsiteY15" fmla="*/ 109549 h 3814503"/>
                <a:gd name="connsiteX16" fmla="*/ 2341027 w 3708334"/>
                <a:gd name="connsiteY16" fmla="*/ 74192 h 3814503"/>
                <a:gd name="connsiteX17" fmla="*/ 2238144 w 3708334"/>
                <a:gd name="connsiteY17" fmla="*/ 49558 h 3814503"/>
                <a:gd name="connsiteX18" fmla="*/ 2180471 w 3708334"/>
                <a:gd name="connsiteY18" fmla="*/ 31300 h 3814503"/>
                <a:gd name="connsiteX19" fmla="*/ 1833567 w 3708334"/>
                <a:gd name="connsiteY19" fmla="*/ 1159 h 3814503"/>
                <a:gd name="connsiteX20" fmla="*/ 1779082 w 3708334"/>
                <a:gd name="connsiteY20" fmla="*/ 290 h 3814503"/>
                <a:gd name="connsiteX21" fmla="*/ 1724308 w 3708334"/>
                <a:gd name="connsiteY21" fmla="*/ 7245 h 3814503"/>
                <a:gd name="connsiteX22" fmla="*/ 1614469 w 3708334"/>
                <a:gd name="connsiteY22" fmla="*/ 22895 h 3814503"/>
                <a:gd name="connsiteX23" fmla="*/ 1496516 w 3708334"/>
                <a:gd name="connsiteY23" fmla="*/ 54485 h 3814503"/>
                <a:gd name="connsiteX24" fmla="*/ 1360014 w 3708334"/>
                <a:gd name="connsiteY24" fmla="*/ 93899 h 3814503"/>
                <a:gd name="connsiteX25" fmla="*/ 1309297 w 3708334"/>
                <a:gd name="connsiteY25" fmla="*/ 108969 h 3814503"/>
                <a:gd name="connsiteX26" fmla="*/ 744744 w 3708334"/>
                <a:gd name="connsiteY26" fmla="*/ 435297 h 3814503"/>
                <a:gd name="connsiteX27" fmla="*/ 423632 w 3708334"/>
                <a:gd name="connsiteY27" fmla="*/ 770610 h 3814503"/>
                <a:gd name="connsiteX28" fmla="*/ 364801 w 3708334"/>
                <a:gd name="connsiteY28" fmla="*/ 846250 h 3814503"/>
                <a:gd name="connsiteX29" fmla="*/ 312924 w 3708334"/>
                <a:gd name="connsiteY29" fmla="*/ 926528 h 3814503"/>
                <a:gd name="connsiteX30" fmla="*/ 262497 w 3708334"/>
                <a:gd name="connsiteY30" fmla="*/ 1007676 h 3814503"/>
                <a:gd name="connsiteX31" fmla="*/ 218735 w 3708334"/>
                <a:gd name="connsiteY31" fmla="*/ 1092880 h 3814503"/>
                <a:gd name="connsiteX32" fmla="*/ 206274 w 3708334"/>
                <a:gd name="connsiteY32" fmla="*/ 1128237 h 3814503"/>
                <a:gd name="connsiteX33" fmla="*/ 136429 w 3708334"/>
                <a:gd name="connsiteY33" fmla="*/ 1280099 h 3814503"/>
                <a:gd name="connsiteX34" fmla="*/ 65715 w 3708334"/>
                <a:gd name="connsiteY34" fmla="*/ 1423266 h 3814503"/>
                <a:gd name="connsiteX35" fmla="*/ 27749 w 3708334"/>
                <a:gd name="connsiteY35" fmla="*/ 1588169 h 3814503"/>
                <a:gd name="connsiteX36" fmla="*/ 8622 w 3708334"/>
                <a:gd name="connsiteY36" fmla="*/ 1764374 h 3814503"/>
                <a:gd name="connsiteX37" fmla="*/ 2536 w 3708334"/>
                <a:gd name="connsiteY37" fmla="*/ 1852767 h 3814503"/>
                <a:gd name="connsiteX38" fmla="*/ 797 w 3708334"/>
                <a:gd name="connsiteY38" fmla="*/ 1942029 h 3814503"/>
                <a:gd name="connsiteX39" fmla="*/ 507 w 3708334"/>
                <a:gd name="connsiteY39" fmla="*/ 2008975 h 3814503"/>
                <a:gd name="connsiteX40" fmla="*/ 7752 w 3708334"/>
                <a:gd name="connsiteY40" fmla="*/ 2076212 h 3814503"/>
                <a:gd name="connsiteX41" fmla="*/ 23112 w 3708334"/>
                <a:gd name="connsiteY41" fmla="*/ 2202860 h 3814503"/>
                <a:gd name="connsiteX42" fmla="*/ 42240 w 3708334"/>
                <a:gd name="connsiteY42" fmla="*/ 2322552 h 3814503"/>
                <a:gd name="connsiteX43" fmla="*/ 50065 w 3708334"/>
                <a:gd name="connsiteY43" fmla="*/ 2383412 h 3814503"/>
                <a:gd name="connsiteX44" fmla="*/ 65715 w 3708334"/>
                <a:gd name="connsiteY44" fmla="*/ 2442534 h 3814503"/>
                <a:gd name="connsiteX45" fmla="*/ 96145 w 3708334"/>
                <a:gd name="connsiteY45" fmla="*/ 2560197 h 3814503"/>
                <a:gd name="connsiteX46" fmla="*/ 134110 w 3708334"/>
                <a:gd name="connsiteY46" fmla="*/ 2666269 h 3814503"/>
                <a:gd name="connsiteX47" fmla="*/ 182219 w 3708334"/>
                <a:gd name="connsiteY47" fmla="*/ 2771470 h 3814503"/>
                <a:gd name="connsiteX48" fmla="*/ 251484 w 3708334"/>
                <a:gd name="connsiteY48" fmla="*/ 2899567 h 3814503"/>
                <a:gd name="connsiteX49" fmla="*/ 340746 w 3708334"/>
                <a:gd name="connsiteY49" fmla="*/ 3007957 h 3814503"/>
                <a:gd name="connsiteX50" fmla="*/ 370307 w 3708334"/>
                <a:gd name="connsiteY50" fmla="*/ 3050269 h 3814503"/>
                <a:gd name="connsiteX51" fmla="*/ 472031 w 3708334"/>
                <a:gd name="connsiteY51" fmla="*/ 3180395 h 3814503"/>
                <a:gd name="connsiteX52" fmla="*/ 593752 w 3708334"/>
                <a:gd name="connsiteY52" fmla="*/ 3288205 h 3814503"/>
                <a:gd name="connsiteX53" fmla="*/ 682434 w 3708334"/>
                <a:gd name="connsiteY53" fmla="*/ 3357180 h 3814503"/>
                <a:gd name="connsiteX54" fmla="*/ 1120050 w 3708334"/>
                <a:gd name="connsiteY54" fmla="*/ 3644094 h 3814503"/>
                <a:gd name="connsiteX55" fmla="*/ 1300603 w 3708334"/>
                <a:gd name="connsiteY55" fmla="*/ 3720894 h 3814503"/>
                <a:gd name="connsiteX56" fmla="*/ 1405515 w 3708334"/>
                <a:gd name="connsiteY56" fmla="*/ 3753642 h 3814503"/>
                <a:gd name="connsiteX57" fmla="*/ 1513035 w 3708334"/>
                <a:gd name="connsiteY57" fmla="*/ 3776248 h 3814503"/>
                <a:gd name="connsiteX58" fmla="*/ 1730104 w 3708334"/>
                <a:gd name="connsiteY58" fmla="*/ 3808707 h 3814503"/>
                <a:gd name="connsiteX59" fmla="*/ 1850376 w 3708334"/>
                <a:gd name="connsiteY59" fmla="*/ 3814503 h 3814503"/>
                <a:gd name="connsiteX60" fmla="*/ 1970648 w 3708334"/>
                <a:gd name="connsiteY60" fmla="*/ 3811895 h 3814503"/>
                <a:gd name="connsiteX61" fmla="*/ 2375225 w 3708334"/>
                <a:gd name="connsiteY61" fmla="*/ 3743209 h 3814503"/>
                <a:gd name="connsiteX62" fmla="*/ 2696916 w 3708334"/>
                <a:gd name="connsiteY62" fmla="*/ 3628444 h 3814503"/>
                <a:gd name="connsiteX63" fmla="*/ 2910218 w 3708334"/>
                <a:gd name="connsiteY63" fmla="*/ 3515997 h 3814503"/>
                <a:gd name="connsiteX64" fmla="*/ 3012811 w 3708334"/>
                <a:gd name="connsiteY64" fmla="*/ 3451369 h 3814503"/>
                <a:gd name="connsiteX65" fmla="*/ 3109028 w 3708334"/>
                <a:gd name="connsiteY65" fmla="*/ 3377177 h 3814503"/>
                <a:gd name="connsiteX66" fmla="*/ 3106710 w 3708334"/>
                <a:gd name="connsiteY66" fmla="*/ 3371960 h 3814503"/>
                <a:gd name="connsiteX67" fmla="*/ 3150472 w 3708334"/>
                <a:gd name="connsiteY67" fmla="*/ 3336893 h 3814503"/>
                <a:gd name="connsiteX68" fmla="*/ 3191045 w 3708334"/>
                <a:gd name="connsiteY68" fmla="*/ 3298058 h 3814503"/>
                <a:gd name="connsiteX69" fmla="*/ 3270743 w 3708334"/>
                <a:gd name="connsiteY69" fmla="*/ 3218940 h 3814503"/>
                <a:gd name="connsiteX70" fmla="*/ 3325808 w 3708334"/>
                <a:gd name="connsiteY70" fmla="*/ 3145907 h 3814503"/>
                <a:gd name="connsiteX71" fmla="*/ 3391595 w 3708334"/>
                <a:gd name="connsiteY71" fmla="*/ 3052298 h 3814503"/>
                <a:gd name="connsiteX72" fmla="*/ 3449268 w 3708334"/>
                <a:gd name="connsiteY72" fmla="*/ 2953472 h 3814503"/>
                <a:gd name="connsiteX73" fmla="*/ 3486363 w 3708334"/>
                <a:gd name="connsiteY73" fmla="*/ 2895799 h 3814503"/>
                <a:gd name="connsiteX74" fmla="*/ 3519112 w 3708334"/>
                <a:gd name="connsiteY74" fmla="*/ 2834939 h 3814503"/>
                <a:gd name="connsiteX75" fmla="*/ 3702853 w 3708334"/>
                <a:gd name="connsiteY75" fmla="*/ 2128088 h 3814503"/>
                <a:gd name="connsiteX76" fmla="*/ 3707490 w 3708334"/>
                <a:gd name="connsiteY76" fmla="*/ 1994485 h 3814503"/>
                <a:gd name="connsiteX77" fmla="*/ 3695608 w 3708334"/>
                <a:gd name="connsiteY77" fmla="*/ 1773938 h 3814503"/>
                <a:gd name="connsiteX78" fmla="*/ 3695608 w 3708334"/>
                <a:gd name="connsiteY78" fmla="*/ 1773938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700050 w 3708334"/>
                <a:gd name="connsiteY78" fmla="*/ 910379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78" fmla="*/ 3520117 w 3708334"/>
                <a:gd name="connsiteY78" fmla="*/ 915717 h 3814503"/>
                <a:gd name="connsiteX0" fmla="*/ 3608610 w 3708334"/>
                <a:gd name="connsiteY0" fmla="*/ 818939 h 3814503"/>
                <a:gd name="connsiteX1" fmla="*/ 3332184 w 3708334"/>
                <a:gd name="connsiteY1" fmla="*/ 687434 h 3814503"/>
                <a:gd name="connsiteX2" fmla="*/ 3295088 w 3708334"/>
                <a:gd name="connsiteY2" fmla="*/ 638166 h 3814503"/>
                <a:gd name="connsiteX3" fmla="*/ 3055123 w 3708334"/>
                <a:gd name="connsiteY3" fmla="*/ 432399 h 3814503"/>
                <a:gd name="connsiteX4" fmla="*/ 2946734 w 3708334"/>
                <a:gd name="connsiteY4" fmla="*/ 357048 h 3814503"/>
                <a:gd name="connsiteX5" fmla="*/ 2834577 w 3708334"/>
                <a:gd name="connsiteY5" fmla="*/ 281697 h 3814503"/>
                <a:gd name="connsiteX6" fmla="*/ 2733722 w 3708334"/>
                <a:gd name="connsiteY6" fmla="*/ 224314 h 3814503"/>
                <a:gd name="connsiteX7" fmla="*/ 2680107 w 3708334"/>
                <a:gd name="connsiteY7" fmla="*/ 197652 h 3814503"/>
                <a:gd name="connsiteX8" fmla="*/ 2625043 w 3708334"/>
                <a:gd name="connsiteY8" fmla="*/ 177365 h 3814503"/>
                <a:gd name="connsiteX9" fmla="*/ 2446229 w 3708334"/>
                <a:gd name="connsiteY9" fmla="*/ 109549 h 3814503"/>
                <a:gd name="connsiteX10" fmla="*/ 2341027 w 3708334"/>
                <a:gd name="connsiteY10" fmla="*/ 74192 h 3814503"/>
                <a:gd name="connsiteX11" fmla="*/ 2238144 w 3708334"/>
                <a:gd name="connsiteY11" fmla="*/ 49558 h 3814503"/>
                <a:gd name="connsiteX12" fmla="*/ 2180471 w 3708334"/>
                <a:gd name="connsiteY12" fmla="*/ 31300 h 3814503"/>
                <a:gd name="connsiteX13" fmla="*/ 1833567 w 3708334"/>
                <a:gd name="connsiteY13" fmla="*/ 1159 h 3814503"/>
                <a:gd name="connsiteX14" fmla="*/ 1779082 w 3708334"/>
                <a:gd name="connsiteY14" fmla="*/ 290 h 3814503"/>
                <a:gd name="connsiteX15" fmla="*/ 1724308 w 3708334"/>
                <a:gd name="connsiteY15" fmla="*/ 7245 h 3814503"/>
                <a:gd name="connsiteX16" fmla="*/ 1614469 w 3708334"/>
                <a:gd name="connsiteY16" fmla="*/ 22895 h 3814503"/>
                <a:gd name="connsiteX17" fmla="*/ 1496516 w 3708334"/>
                <a:gd name="connsiteY17" fmla="*/ 54485 h 3814503"/>
                <a:gd name="connsiteX18" fmla="*/ 1360014 w 3708334"/>
                <a:gd name="connsiteY18" fmla="*/ 93899 h 3814503"/>
                <a:gd name="connsiteX19" fmla="*/ 1309297 w 3708334"/>
                <a:gd name="connsiteY19" fmla="*/ 108969 h 3814503"/>
                <a:gd name="connsiteX20" fmla="*/ 744744 w 3708334"/>
                <a:gd name="connsiteY20" fmla="*/ 435297 h 3814503"/>
                <a:gd name="connsiteX21" fmla="*/ 423632 w 3708334"/>
                <a:gd name="connsiteY21" fmla="*/ 770610 h 3814503"/>
                <a:gd name="connsiteX22" fmla="*/ 364801 w 3708334"/>
                <a:gd name="connsiteY22" fmla="*/ 846250 h 3814503"/>
                <a:gd name="connsiteX23" fmla="*/ 312924 w 3708334"/>
                <a:gd name="connsiteY23" fmla="*/ 926528 h 3814503"/>
                <a:gd name="connsiteX24" fmla="*/ 262497 w 3708334"/>
                <a:gd name="connsiteY24" fmla="*/ 1007676 h 3814503"/>
                <a:gd name="connsiteX25" fmla="*/ 218735 w 3708334"/>
                <a:gd name="connsiteY25" fmla="*/ 1092880 h 3814503"/>
                <a:gd name="connsiteX26" fmla="*/ 206274 w 3708334"/>
                <a:gd name="connsiteY26" fmla="*/ 1128237 h 3814503"/>
                <a:gd name="connsiteX27" fmla="*/ 136429 w 3708334"/>
                <a:gd name="connsiteY27" fmla="*/ 1280099 h 3814503"/>
                <a:gd name="connsiteX28" fmla="*/ 65715 w 3708334"/>
                <a:gd name="connsiteY28" fmla="*/ 1423266 h 3814503"/>
                <a:gd name="connsiteX29" fmla="*/ 27749 w 3708334"/>
                <a:gd name="connsiteY29" fmla="*/ 1588169 h 3814503"/>
                <a:gd name="connsiteX30" fmla="*/ 8622 w 3708334"/>
                <a:gd name="connsiteY30" fmla="*/ 1764374 h 3814503"/>
                <a:gd name="connsiteX31" fmla="*/ 2536 w 3708334"/>
                <a:gd name="connsiteY31" fmla="*/ 1852767 h 3814503"/>
                <a:gd name="connsiteX32" fmla="*/ 797 w 3708334"/>
                <a:gd name="connsiteY32" fmla="*/ 1942029 h 3814503"/>
                <a:gd name="connsiteX33" fmla="*/ 507 w 3708334"/>
                <a:gd name="connsiteY33" fmla="*/ 2008975 h 3814503"/>
                <a:gd name="connsiteX34" fmla="*/ 7752 w 3708334"/>
                <a:gd name="connsiteY34" fmla="*/ 2076212 h 3814503"/>
                <a:gd name="connsiteX35" fmla="*/ 23112 w 3708334"/>
                <a:gd name="connsiteY35" fmla="*/ 2202860 h 3814503"/>
                <a:gd name="connsiteX36" fmla="*/ 42240 w 3708334"/>
                <a:gd name="connsiteY36" fmla="*/ 2322552 h 3814503"/>
                <a:gd name="connsiteX37" fmla="*/ 50065 w 3708334"/>
                <a:gd name="connsiteY37" fmla="*/ 2383412 h 3814503"/>
                <a:gd name="connsiteX38" fmla="*/ 65715 w 3708334"/>
                <a:gd name="connsiteY38" fmla="*/ 2442534 h 3814503"/>
                <a:gd name="connsiteX39" fmla="*/ 96145 w 3708334"/>
                <a:gd name="connsiteY39" fmla="*/ 2560197 h 3814503"/>
                <a:gd name="connsiteX40" fmla="*/ 134110 w 3708334"/>
                <a:gd name="connsiteY40" fmla="*/ 2666269 h 3814503"/>
                <a:gd name="connsiteX41" fmla="*/ 182219 w 3708334"/>
                <a:gd name="connsiteY41" fmla="*/ 2771470 h 3814503"/>
                <a:gd name="connsiteX42" fmla="*/ 251484 w 3708334"/>
                <a:gd name="connsiteY42" fmla="*/ 2899567 h 3814503"/>
                <a:gd name="connsiteX43" fmla="*/ 340746 w 3708334"/>
                <a:gd name="connsiteY43" fmla="*/ 3007957 h 3814503"/>
                <a:gd name="connsiteX44" fmla="*/ 370307 w 3708334"/>
                <a:gd name="connsiteY44" fmla="*/ 3050269 h 3814503"/>
                <a:gd name="connsiteX45" fmla="*/ 472031 w 3708334"/>
                <a:gd name="connsiteY45" fmla="*/ 3180395 h 3814503"/>
                <a:gd name="connsiteX46" fmla="*/ 593752 w 3708334"/>
                <a:gd name="connsiteY46" fmla="*/ 3288205 h 3814503"/>
                <a:gd name="connsiteX47" fmla="*/ 682434 w 3708334"/>
                <a:gd name="connsiteY47" fmla="*/ 3357180 h 3814503"/>
                <a:gd name="connsiteX48" fmla="*/ 1120050 w 3708334"/>
                <a:gd name="connsiteY48" fmla="*/ 3644094 h 3814503"/>
                <a:gd name="connsiteX49" fmla="*/ 1300603 w 3708334"/>
                <a:gd name="connsiteY49" fmla="*/ 3720894 h 3814503"/>
                <a:gd name="connsiteX50" fmla="*/ 1405515 w 3708334"/>
                <a:gd name="connsiteY50" fmla="*/ 3753642 h 3814503"/>
                <a:gd name="connsiteX51" fmla="*/ 1513035 w 3708334"/>
                <a:gd name="connsiteY51" fmla="*/ 3776248 h 3814503"/>
                <a:gd name="connsiteX52" fmla="*/ 1730104 w 3708334"/>
                <a:gd name="connsiteY52" fmla="*/ 3808707 h 3814503"/>
                <a:gd name="connsiteX53" fmla="*/ 1850376 w 3708334"/>
                <a:gd name="connsiteY53" fmla="*/ 3814503 h 3814503"/>
                <a:gd name="connsiteX54" fmla="*/ 1970648 w 3708334"/>
                <a:gd name="connsiteY54" fmla="*/ 3811895 h 3814503"/>
                <a:gd name="connsiteX55" fmla="*/ 2375225 w 3708334"/>
                <a:gd name="connsiteY55" fmla="*/ 3743209 h 3814503"/>
                <a:gd name="connsiteX56" fmla="*/ 2696916 w 3708334"/>
                <a:gd name="connsiteY56" fmla="*/ 3628444 h 3814503"/>
                <a:gd name="connsiteX57" fmla="*/ 2910218 w 3708334"/>
                <a:gd name="connsiteY57" fmla="*/ 3515997 h 3814503"/>
                <a:gd name="connsiteX58" fmla="*/ 3012811 w 3708334"/>
                <a:gd name="connsiteY58" fmla="*/ 3451369 h 3814503"/>
                <a:gd name="connsiteX59" fmla="*/ 3109028 w 3708334"/>
                <a:gd name="connsiteY59" fmla="*/ 3377177 h 3814503"/>
                <a:gd name="connsiteX60" fmla="*/ 3106710 w 3708334"/>
                <a:gd name="connsiteY60" fmla="*/ 3371960 h 3814503"/>
                <a:gd name="connsiteX61" fmla="*/ 3150472 w 3708334"/>
                <a:gd name="connsiteY61" fmla="*/ 3336893 h 3814503"/>
                <a:gd name="connsiteX62" fmla="*/ 3191045 w 3708334"/>
                <a:gd name="connsiteY62" fmla="*/ 3298058 h 3814503"/>
                <a:gd name="connsiteX63" fmla="*/ 3270743 w 3708334"/>
                <a:gd name="connsiteY63" fmla="*/ 3218940 h 3814503"/>
                <a:gd name="connsiteX64" fmla="*/ 3325808 w 3708334"/>
                <a:gd name="connsiteY64" fmla="*/ 3145907 h 3814503"/>
                <a:gd name="connsiteX65" fmla="*/ 3391595 w 3708334"/>
                <a:gd name="connsiteY65" fmla="*/ 3052298 h 3814503"/>
                <a:gd name="connsiteX66" fmla="*/ 3449268 w 3708334"/>
                <a:gd name="connsiteY66" fmla="*/ 2953472 h 3814503"/>
                <a:gd name="connsiteX67" fmla="*/ 3486363 w 3708334"/>
                <a:gd name="connsiteY67" fmla="*/ 2895799 h 3814503"/>
                <a:gd name="connsiteX68" fmla="*/ 3519112 w 3708334"/>
                <a:gd name="connsiteY68" fmla="*/ 2834939 h 3814503"/>
                <a:gd name="connsiteX69" fmla="*/ 3702853 w 3708334"/>
                <a:gd name="connsiteY69" fmla="*/ 2128088 h 3814503"/>
                <a:gd name="connsiteX70" fmla="*/ 3707490 w 3708334"/>
                <a:gd name="connsiteY70" fmla="*/ 1994485 h 3814503"/>
                <a:gd name="connsiteX71" fmla="*/ 3695608 w 3708334"/>
                <a:gd name="connsiteY71" fmla="*/ 1773938 h 3814503"/>
                <a:gd name="connsiteX72" fmla="*/ 3695608 w 3708334"/>
                <a:gd name="connsiteY72" fmla="*/ 1773938 h 3814503"/>
                <a:gd name="connsiteX73" fmla="*/ 3680827 w 3708334"/>
                <a:gd name="connsiteY73" fmla="*/ 1665838 h 3814503"/>
                <a:gd name="connsiteX74" fmla="*/ 3654164 w 3708334"/>
                <a:gd name="connsiteY74" fmla="*/ 1561796 h 3814503"/>
                <a:gd name="connsiteX75" fmla="*/ 3637645 w 3708334"/>
                <a:gd name="connsiteY75" fmla="*/ 1504703 h 3814503"/>
                <a:gd name="connsiteX76" fmla="*/ 3619677 w 3708334"/>
                <a:gd name="connsiteY76" fmla="*/ 1462101 h 3814503"/>
                <a:gd name="connsiteX77" fmla="*/ 3529178 w 3708334"/>
                <a:gd name="connsiteY77" fmla="*/ 1034619 h 3814503"/>
                <a:gd name="connsiteX0" fmla="*/ 3332184 w 3708334"/>
                <a:gd name="connsiteY0" fmla="*/ 687434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19677 w 3708334"/>
                <a:gd name="connsiteY75" fmla="*/ 1462101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37645 w 3708334"/>
                <a:gd name="connsiteY74" fmla="*/ 1504703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08334"/>
                <a:gd name="connsiteY0" fmla="*/ 76558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680827 w 3708334"/>
                <a:gd name="connsiteY72" fmla="*/ 1665838 h 3814503"/>
                <a:gd name="connsiteX73" fmla="*/ 3654164 w 3708334"/>
                <a:gd name="connsiteY73" fmla="*/ 1561796 h 3814503"/>
                <a:gd name="connsiteX74" fmla="*/ 3678683 w 3708334"/>
                <a:gd name="connsiteY74" fmla="*/ 1551400 h 3814503"/>
                <a:gd name="connsiteX75" fmla="*/ 3692392 w 3708334"/>
                <a:gd name="connsiteY75" fmla="*/ 1490510 h 3814503"/>
                <a:gd name="connsiteX76" fmla="*/ 3529178 w 3708334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678683 w 3730046"/>
                <a:gd name="connsiteY74" fmla="*/ 1551400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654164 w 3730046"/>
                <a:gd name="connsiteY73" fmla="*/ 1561796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0657 w 3730046"/>
                <a:gd name="connsiteY0" fmla="*/ 76558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7734 w 3730046"/>
                <a:gd name="connsiteY73" fmla="*/ 1574367 h 3814503"/>
                <a:gd name="connsiteX74" fmla="*/ 3715638 w 3730046"/>
                <a:gd name="connsiteY74" fmla="*/ 1530064 h 3814503"/>
                <a:gd name="connsiteX75" fmla="*/ 3692392 w 3730046"/>
                <a:gd name="connsiteY75" fmla="*/ 1490510 h 3814503"/>
                <a:gd name="connsiteX76" fmla="*/ 3529178 w 3730046"/>
                <a:gd name="connsiteY76" fmla="*/ 1034619 h 3814503"/>
                <a:gd name="connsiteX0" fmla="*/ 3445557 w 3730046"/>
                <a:gd name="connsiteY0" fmla="*/ 847228 h 3814503"/>
                <a:gd name="connsiteX1" fmla="*/ 3295088 w 3730046"/>
                <a:gd name="connsiteY1" fmla="*/ 638166 h 3814503"/>
                <a:gd name="connsiteX2" fmla="*/ 3055123 w 3730046"/>
                <a:gd name="connsiteY2" fmla="*/ 432399 h 3814503"/>
                <a:gd name="connsiteX3" fmla="*/ 2946734 w 3730046"/>
                <a:gd name="connsiteY3" fmla="*/ 357048 h 3814503"/>
                <a:gd name="connsiteX4" fmla="*/ 2834577 w 3730046"/>
                <a:gd name="connsiteY4" fmla="*/ 281697 h 3814503"/>
                <a:gd name="connsiteX5" fmla="*/ 2733722 w 3730046"/>
                <a:gd name="connsiteY5" fmla="*/ 224314 h 3814503"/>
                <a:gd name="connsiteX6" fmla="*/ 2680107 w 3730046"/>
                <a:gd name="connsiteY6" fmla="*/ 197652 h 3814503"/>
                <a:gd name="connsiteX7" fmla="*/ 2625043 w 3730046"/>
                <a:gd name="connsiteY7" fmla="*/ 177365 h 3814503"/>
                <a:gd name="connsiteX8" fmla="*/ 2446229 w 3730046"/>
                <a:gd name="connsiteY8" fmla="*/ 109549 h 3814503"/>
                <a:gd name="connsiteX9" fmla="*/ 2341027 w 3730046"/>
                <a:gd name="connsiteY9" fmla="*/ 74192 h 3814503"/>
                <a:gd name="connsiteX10" fmla="*/ 2238144 w 3730046"/>
                <a:gd name="connsiteY10" fmla="*/ 49558 h 3814503"/>
                <a:gd name="connsiteX11" fmla="*/ 2180471 w 3730046"/>
                <a:gd name="connsiteY11" fmla="*/ 31300 h 3814503"/>
                <a:gd name="connsiteX12" fmla="*/ 1833567 w 3730046"/>
                <a:gd name="connsiteY12" fmla="*/ 1159 h 3814503"/>
                <a:gd name="connsiteX13" fmla="*/ 1779082 w 3730046"/>
                <a:gd name="connsiteY13" fmla="*/ 290 h 3814503"/>
                <a:gd name="connsiteX14" fmla="*/ 1724308 w 3730046"/>
                <a:gd name="connsiteY14" fmla="*/ 7245 h 3814503"/>
                <a:gd name="connsiteX15" fmla="*/ 1614469 w 3730046"/>
                <a:gd name="connsiteY15" fmla="*/ 22895 h 3814503"/>
                <a:gd name="connsiteX16" fmla="*/ 1496516 w 3730046"/>
                <a:gd name="connsiteY16" fmla="*/ 54485 h 3814503"/>
                <a:gd name="connsiteX17" fmla="*/ 1360014 w 3730046"/>
                <a:gd name="connsiteY17" fmla="*/ 93899 h 3814503"/>
                <a:gd name="connsiteX18" fmla="*/ 1309297 w 3730046"/>
                <a:gd name="connsiteY18" fmla="*/ 108969 h 3814503"/>
                <a:gd name="connsiteX19" fmla="*/ 744744 w 3730046"/>
                <a:gd name="connsiteY19" fmla="*/ 435297 h 3814503"/>
                <a:gd name="connsiteX20" fmla="*/ 423632 w 3730046"/>
                <a:gd name="connsiteY20" fmla="*/ 770610 h 3814503"/>
                <a:gd name="connsiteX21" fmla="*/ 364801 w 3730046"/>
                <a:gd name="connsiteY21" fmla="*/ 846250 h 3814503"/>
                <a:gd name="connsiteX22" fmla="*/ 312924 w 3730046"/>
                <a:gd name="connsiteY22" fmla="*/ 926528 h 3814503"/>
                <a:gd name="connsiteX23" fmla="*/ 262497 w 3730046"/>
                <a:gd name="connsiteY23" fmla="*/ 1007676 h 3814503"/>
                <a:gd name="connsiteX24" fmla="*/ 218735 w 3730046"/>
                <a:gd name="connsiteY24" fmla="*/ 1092880 h 3814503"/>
                <a:gd name="connsiteX25" fmla="*/ 206274 w 3730046"/>
                <a:gd name="connsiteY25" fmla="*/ 1128237 h 3814503"/>
                <a:gd name="connsiteX26" fmla="*/ 136429 w 3730046"/>
                <a:gd name="connsiteY26" fmla="*/ 1280099 h 3814503"/>
                <a:gd name="connsiteX27" fmla="*/ 65715 w 3730046"/>
                <a:gd name="connsiteY27" fmla="*/ 1423266 h 3814503"/>
                <a:gd name="connsiteX28" fmla="*/ 27749 w 3730046"/>
                <a:gd name="connsiteY28" fmla="*/ 1588169 h 3814503"/>
                <a:gd name="connsiteX29" fmla="*/ 8622 w 3730046"/>
                <a:gd name="connsiteY29" fmla="*/ 1764374 h 3814503"/>
                <a:gd name="connsiteX30" fmla="*/ 2536 w 3730046"/>
                <a:gd name="connsiteY30" fmla="*/ 1852767 h 3814503"/>
                <a:gd name="connsiteX31" fmla="*/ 797 w 3730046"/>
                <a:gd name="connsiteY31" fmla="*/ 1942029 h 3814503"/>
                <a:gd name="connsiteX32" fmla="*/ 507 w 3730046"/>
                <a:gd name="connsiteY32" fmla="*/ 2008975 h 3814503"/>
                <a:gd name="connsiteX33" fmla="*/ 7752 w 3730046"/>
                <a:gd name="connsiteY33" fmla="*/ 2076212 h 3814503"/>
                <a:gd name="connsiteX34" fmla="*/ 23112 w 3730046"/>
                <a:gd name="connsiteY34" fmla="*/ 2202860 h 3814503"/>
                <a:gd name="connsiteX35" fmla="*/ 42240 w 3730046"/>
                <a:gd name="connsiteY35" fmla="*/ 2322552 h 3814503"/>
                <a:gd name="connsiteX36" fmla="*/ 50065 w 3730046"/>
                <a:gd name="connsiteY36" fmla="*/ 2383412 h 3814503"/>
                <a:gd name="connsiteX37" fmla="*/ 65715 w 3730046"/>
                <a:gd name="connsiteY37" fmla="*/ 2442534 h 3814503"/>
                <a:gd name="connsiteX38" fmla="*/ 96145 w 3730046"/>
                <a:gd name="connsiteY38" fmla="*/ 2560197 h 3814503"/>
                <a:gd name="connsiteX39" fmla="*/ 134110 w 3730046"/>
                <a:gd name="connsiteY39" fmla="*/ 2666269 h 3814503"/>
                <a:gd name="connsiteX40" fmla="*/ 182219 w 3730046"/>
                <a:gd name="connsiteY40" fmla="*/ 2771470 h 3814503"/>
                <a:gd name="connsiteX41" fmla="*/ 251484 w 3730046"/>
                <a:gd name="connsiteY41" fmla="*/ 2899567 h 3814503"/>
                <a:gd name="connsiteX42" fmla="*/ 340746 w 3730046"/>
                <a:gd name="connsiteY42" fmla="*/ 3007957 h 3814503"/>
                <a:gd name="connsiteX43" fmla="*/ 370307 w 3730046"/>
                <a:gd name="connsiteY43" fmla="*/ 3050269 h 3814503"/>
                <a:gd name="connsiteX44" fmla="*/ 472031 w 3730046"/>
                <a:gd name="connsiteY44" fmla="*/ 3180395 h 3814503"/>
                <a:gd name="connsiteX45" fmla="*/ 593752 w 3730046"/>
                <a:gd name="connsiteY45" fmla="*/ 3288205 h 3814503"/>
                <a:gd name="connsiteX46" fmla="*/ 682434 w 3730046"/>
                <a:gd name="connsiteY46" fmla="*/ 3357180 h 3814503"/>
                <a:gd name="connsiteX47" fmla="*/ 1120050 w 3730046"/>
                <a:gd name="connsiteY47" fmla="*/ 3644094 h 3814503"/>
                <a:gd name="connsiteX48" fmla="*/ 1300603 w 3730046"/>
                <a:gd name="connsiteY48" fmla="*/ 3720894 h 3814503"/>
                <a:gd name="connsiteX49" fmla="*/ 1405515 w 3730046"/>
                <a:gd name="connsiteY49" fmla="*/ 3753642 h 3814503"/>
                <a:gd name="connsiteX50" fmla="*/ 1513035 w 3730046"/>
                <a:gd name="connsiteY50" fmla="*/ 3776248 h 3814503"/>
                <a:gd name="connsiteX51" fmla="*/ 1730104 w 3730046"/>
                <a:gd name="connsiteY51" fmla="*/ 3808707 h 3814503"/>
                <a:gd name="connsiteX52" fmla="*/ 1850376 w 3730046"/>
                <a:gd name="connsiteY52" fmla="*/ 3814503 h 3814503"/>
                <a:gd name="connsiteX53" fmla="*/ 1970648 w 3730046"/>
                <a:gd name="connsiteY53" fmla="*/ 3811895 h 3814503"/>
                <a:gd name="connsiteX54" fmla="*/ 2375225 w 3730046"/>
                <a:gd name="connsiteY54" fmla="*/ 3743209 h 3814503"/>
                <a:gd name="connsiteX55" fmla="*/ 2696916 w 3730046"/>
                <a:gd name="connsiteY55" fmla="*/ 3628444 h 3814503"/>
                <a:gd name="connsiteX56" fmla="*/ 2910218 w 3730046"/>
                <a:gd name="connsiteY56" fmla="*/ 3515997 h 3814503"/>
                <a:gd name="connsiteX57" fmla="*/ 3012811 w 3730046"/>
                <a:gd name="connsiteY57" fmla="*/ 3451369 h 3814503"/>
                <a:gd name="connsiteX58" fmla="*/ 3109028 w 3730046"/>
                <a:gd name="connsiteY58" fmla="*/ 3377177 h 3814503"/>
                <a:gd name="connsiteX59" fmla="*/ 3106710 w 3730046"/>
                <a:gd name="connsiteY59" fmla="*/ 3371960 h 3814503"/>
                <a:gd name="connsiteX60" fmla="*/ 3150472 w 3730046"/>
                <a:gd name="connsiteY60" fmla="*/ 3336893 h 3814503"/>
                <a:gd name="connsiteX61" fmla="*/ 3191045 w 3730046"/>
                <a:gd name="connsiteY61" fmla="*/ 3298058 h 3814503"/>
                <a:gd name="connsiteX62" fmla="*/ 3270743 w 3730046"/>
                <a:gd name="connsiteY62" fmla="*/ 3218940 h 3814503"/>
                <a:gd name="connsiteX63" fmla="*/ 3325808 w 3730046"/>
                <a:gd name="connsiteY63" fmla="*/ 3145907 h 3814503"/>
                <a:gd name="connsiteX64" fmla="*/ 3391595 w 3730046"/>
                <a:gd name="connsiteY64" fmla="*/ 3052298 h 3814503"/>
                <a:gd name="connsiteX65" fmla="*/ 3449268 w 3730046"/>
                <a:gd name="connsiteY65" fmla="*/ 2953472 h 3814503"/>
                <a:gd name="connsiteX66" fmla="*/ 3486363 w 3730046"/>
                <a:gd name="connsiteY66" fmla="*/ 2895799 h 3814503"/>
                <a:gd name="connsiteX67" fmla="*/ 3519112 w 3730046"/>
                <a:gd name="connsiteY67" fmla="*/ 2834939 h 3814503"/>
                <a:gd name="connsiteX68" fmla="*/ 3702853 w 3730046"/>
                <a:gd name="connsiteY68" fmla="*/ 2128088 h 3814503"/>
                <a:gd name="connsiteX69" fmla="*/ 3707490 w 3730046"/>
                <a:gd name="connsiteY69" fmla="*/ 1994485 h 3814503"/>
                <a:gd name="connsiteX70" fmla="*/ 3695608 w 3730046"/>
                <a:gd name="connsiteY70" fmla="*/ 1773938 h 3814503"/>
                <a:gd name="connsiteX71" fmla="*/ 3695608 w 3730046"/>
                <a:gd name="connsiteY71" fmla="*/ 1773938 h 3814503"/>
                <a:gd name="connsiteX72" fmla="*/ 3729376 w 3730046"/>
                <a:gd name="connsiteY72" fmla="*/ 1701161 h 3814503"/>
                <a:gd name="connsiteX73" fmla="*/ 3715638 w 3730046"/>
                <a:gd name="connsiteY73" fmla="*/ 1530064 h 3814503"/>
                <a:gd name="connsiteX74" fmla="*/ 3692392 w 3730046"/>
                <a:gd name="connsiteY74" fmla="*/ 1490510 h 3814503"/>
                <a:gd name="connsiteX75" fmla="*/ 3529178 w 3730046"/>
                <a:gd name="connsiteY75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692392 w 3715650"/>
                <a:gd name="connsiteY73" fmla="*/ 1490510 h 3814503"/>
                <a:gd name="connsiteX74" fmla="*/ 3529178 w 3715650"/>
                <a:gd name="connsiteY74" fmla="*/ 1034619 h 3814503"/>
                <a:gd name="connsiteX0" fmla="*/ 3445557 w 3715650"/>
                <a:gd name="connsiteY0" fmla="*/ 847228 h 3814503"/>
                <a:gd name="connsiteX1" fmla="*/ 3295088 w 3715650"/>
                <a:gd name="connsiteY1" fmla="*/ 638166 h 3814503"/>
                <a:gd name="connsiteX2" fmla="*/ 3055123 w 3715650"/>
                <a:gd name="connsiteY2" fmla="*/ 432399 h 3814503"/>
                <a:gd name="connsiteX3" fmla="*/ 2946734 w 3715650"/>
                <a:gd name="connsiteY3" fmla="*/ 357048 h 3814503"/>
                <a:gd name="connsiteX4" fmla="*/ 2834577 w 3715650"/>
                <a:gd name="connsiteY4" fmla="*/ 281697 h 3814503"/>
                <a:gd name="connsiteX5" fmla="*/ 2733722 w 3715650"/>
                <a:gd name="connsiteY5" fmla="*/ 224314 h 3814503"/>
                <a:gd name="connsiteX6" fmla="*/ 2680107 w 3715650"/>
                <a:gd name="connsiteY6" fmla="*/ 197652 h 3814503"/>
                <a:gd name="connsiteX7" fmla="*/ 2625043 w 3715650"/>
                <a:gd name="connsiteY7" fmla="*/ 177365 h 3814503"/>
                <a:gd name="connsiteX8" fmla="*/ 2446229 w 3715650"/>
                <a:gd name="connsiteY8" fmla="*/ 109549 h 3814503"/>
                <a:gd name="connsiteX9" fmla="*/ 2341027 w 3715650"/>
                <a:gd name="connsiteY9" fmla="*/ 74192 h 3814503"/>
                <a:gd name="connsiteX10" fmla="*/ 2238144 w 3715650"/>
                <a:gd name="connsiteY10" fmla="*/ 49558 h 3814503"/>
                <a:gd name="connsiteX11" fmla="*/ 2180471 w 3715650"/>
                <a:gd name="connsiteY11" fmla="*/ 31300 h 3814503"/>
                <a:gd name="connsiteX12" fmla="*/ 1833567 w 3715650"/>
                <a:gd name="connsiteY12" fmla="*/ 1159 h 3814503"/>
                <a:gd name="connsiteX13" fmla="*/ 1779082 w 3715650"/>
                <a:gd name="connsiteY13" fmla="*/ 290 h 3814503"/>
                <a:gd name="connsiteX14" fmla="*/ 1724308 w 3715650"/>
                <a:gd name="connsiteY14" fmla="*/ 7245 h 3814503"/>
                <a:gd name="connsiteX15" fmla="*/ 1614469 w 3715650"/>
                <a:gd name="connsiteY15" fmla="*/ 22895 h 3814503"/>
                <a:gd name="connsiteX16" fmla="*/ 1496516 w 3715650"/>
                <a:gd name="connsiteY16" fmla="*/ 54485 h 3814503"/>
                <a:gd name="connsiteX17" fmla="*/ 1360014 w 3715650"/>
                <a:gd name="connsiteY17" fmla="*/ 93899 h 3814503"/>
                <a:gd name="connsiteX18" fmla="*/ 1309297 w 3715650"/>
                <a:gd name="connsiteY18" fmla="*/ 108969 h 3814503"/>
                <a:gd name="connsiteX19" fmla="*/ 744744 w 3715650"/>
                <a:gd name="connsiteY19" fmla="*/ 435297 h 3814503"/>
                <a:gd name="connsiteX20" fmla="*/ 423632 w 3715650"/>
                <a:gd name="connsiteY20" fmla="*/ 770610 h 3814503"/>
                <a:gd name="connsiteX21" fmla="*/ 364801 w 3715650"/>
                <a:gd name="connsiteY21" fmla="*/ 846250 h 3814503"/>
                <a:gd name="connsiteX22" fmla="*/ 312924 w 3715650"/>
                <a:gd name="connsiteY22" fmla="*/ 926528 h 3814503"/>
                <a:gd name="connsiteX23" fmla="*/ 262497 w 3715650"/>
                <a:gd name="connsiteY23" fmla="*/ 1007676 h 3814503"/>
                <a:gd name="connsiteX24" fmla="*/ 218735 w 3715650"/>
                <a:gd name="connsiteY24" fmla="*/ 1092880 h 3814503"/>
                <a:gd name="connsiteX25" fmla="*/ 206274 w 3715650"/>
                <a:gd name="connsiteY25" fmla="*/ 1128237 h 3814503"/>
                <a:gd name="connsiteX26" fmla="*/ 136429 w 3715650"/>
                <a:gd name="connsiteY26" fmla="*/ 1280099 h 3814503"/>
                <a:gd name="connsiteX27" fmla="*/ 65715 w 3715650"/>
                <a:gd name="connsiteY27" fmla="*/ 1423266 h 3814503"/>
                <a:gd name="connsiteX28" fmla="*/ 27749 w 3715650"/>
                <a:gd name="connsiteY28" fmla="*/ 1588169 h 3814503"/>
                <a:gd name="connsiteX29" fmla="*/ 8622 w 3715650"/>
                <a:gd name="connsiteY29" fmla="*/ 1764374 h 3814503"/>
                <a:gd name="connsiteX30" fmla="*/ 2536 w 3715650"/>
                <a:gd name="connsiteY30" fmla="*/ 1852767 h 3814503"/>
                <a:gd name="connsiteX31" fmla="*/ 797 w 3715650"/>
                <a:gd name="connsiteY31" fmla="*/ 1942029 h 3814503"/>
                <a:gd name="connsiteX32" fmla="*/ 507 w 3715650"/>
                <a:gd name="connsiteY32" fmla="*/ 2008975 h 3814503"/>
                <a:gd name="connsiteX33" fmla="*/ 7752 w 3715650"/>
                <a:gd name="connsiteY33" fmla="*/ 2076212 h 3814503"/>
                <a:gd name="connsiteX34" fmla="*/ 23112 w 3715650"/>
                <a:gd name="connsiteY34" fmla="*/ 2202860 h 3814503"/>
                <a:gd name="connsiteX35" fmla="*/ 42240 w 3715650"/>
                <a:gd name="connsiteY35" fmla="*/ 2322552 h 3814503"/>
                <a:gd name="connsiteX36" fmla="*/ 50065 w 3715650"/>
                <a:gd name="connsiteY36" fmla="*/ 2383412 h 3814503"/>
                <a:gd name="connsiteX37" fmla="*/ 65715 w 3715650"/>
                <a:gd name="connsiteY37" fmla="*/ 2442534 h 3814503"/>
                <a:gd name="connsiteX38" fmla="*/ 96145 w 3715650"/>
                <a:gd name="connsiteY38" fmla="*/ 2560197 h 3814503"/>
                <a:gd name="connsiteX39" fmla="*/ 134110 w 3715650"/>
                <a:gd name="connsiteY39" fmla="*/ 2666269 h 3814503"/>
                <a:gd name="connsiteX40" fmla="*/ 182219 w 3715650"/>
                <a:gd name="connsiteY40" fmla="*/ 2771470 h 3814503"/>
                <a:gd name="connsiteX41" fmla="*/ 251484 w 3715650"/>
                <a:gd name="connsiteY41" fmla="*/ 2899567 h 3814503"/>
                <a:gd name="connsiteX42" fmla="*/ 340746 w 3715650"/>
                <a:gd name="connsiteY42" fmla="*/ 3007957 h 3814503"/>
                <a:gd name="connsiteX43" fmla="*/ 370307 w 3715650"/>
                <a:gd name="connsiteY43" fmla="*/ 3050269 h 3814503"/>
                <a:gd name="connsiteX44" fmla="*/ 472031 w 3715650"/>
                <a:gd name="connsiteY44" fmla="*/ 3180395 h 3814503"/>
                <a:gd name="connsiteX45" fmla="*/ 593752 w 3715650"/>
                <a:gd name="connsiteY45" fmla="*/ 3288205 h 3814503"/>
                <a:gd name="connsiteX46" fmla="*/ 682434 w 3715650"/>
                <a:gd name="connsiteY46" fmla="*/ 3357180 h 3814503"/>
                <a:gd name="connsiteX47" fmla="*/ 1120050 w 3715650"/>
                <a:gd name="connsiteY47" fmla="*/ 3644094 h 3814503"/>
                <a:gd name="connsiteX48" fmla="*/ 1300603 w 3715650"/>
                <a:gd name="connsiteY48" fmla="*/ 3720894 h 3814503"/>
                <a:gd name="connsiteX49" fmla="*/ 1405515 w 3715650"/>
                <a:gd name="connsiteY49" fmla="*/ 3753642 h 3814503"/>
                <a:gd name="connsiteX50" fmla="*/ 1513035 w 3715650"/>
                <a:gd name="connsiteY50" fmla="*/ 3776248 h 3814503"/>
                <a:gd name="connsiteX51" fmla="*/ 1730104 w 3715650"/>
                <a:gd name="connsiteY51" fmla="*/ 3808707 h 3814503"/>
                <a:gd name="connsiteX52" fmla="*/ 1850376 w 3715650"/>
                <a:gd name="connsiteY52" fmla="*/ 3814503 h 3814503"/>
                <a:gd name="connsiteX53" fmla="*/ 1970648 w 3715650"/>
                <a:gd name="connsiteY53" fmla="*/ 3811895 h 3814503"/>
                <a:gd name="connsiteX54" fmla="*/ 2375225 w 3715650"/>
                <a:gd name="connsiteY54" fmla="*/ 3743209 h 3814503"/>
                <a:gd name="connsiteX55" fmla="*/ 2696916 w 3715650"/>
                <a:gd name="connsiteY55" fmla="*/ 3628444 h 3814503"/>
                <a:gd name="connsiteX56" fmla="*/ 2910218 w 3715650"/>
                <a:gd name="connsiteY56" fmla="*/ 3515997 h 3814503"/>
                <a:gd name="connsiteX57" fmla="*/ 3012811 w 3715650"/>
                <a:gd name="connsiteY57" fmla="*/ 3451369 h 3814503"/>
                <a:gd name="connsiteX58" fmla="*/ 3109028 w 3715650"/>
                <a:gd name="connsiteY58" fmla="*/ 3377177 h 3814503"/>
                <a:gd name="connsiteX59" fmla="*/ 3106710 w 3715650"/>
                <a:gd name="connsiteY59" fmla="*/ 3371960 h 3814503"/>
                <a:gd name="connsiteX60" fmla="*/ 3150472 w 3715650"/>
                <a:gd name="connsiteY60" fmla="*/ 3336893 h 3814503"/>
                <a:gd name="connsiteX61" fmla="*/ 3191045 w 3715650"/>
                <a:gd name="connsiteY61" fmla="*/ 3298058 h 3814503"/>
                <a:gd name="connsiteX62" fmla="*/ 3270743 w 3715650"/>
                <a:gd name="connsiteY62" fmla="*/ 3218940 h 3814503"/>
                <a:gd name="connsiteX63" fmla="*/ 3325808 w 3715650"/>
                <a:gd name="connsiteY63" fmla="*/ 3145907 h 3814503"/>
                <a:gd name="connsiteX64" fmla="*/ 3391595 w 3715650"/>
                <a:gd name="connsiteY64" fmla="*/ 3052298 h 3814503"/>
                <a:gd name="connsiteX65" fmla="*/ 3449268 w 3715650"/>
                <a:gd name="connsiteY65" fmla="*/ 2953472 h 3814503"/>
                <a:gd name="connsiteX66" fmla="*/ 3486363 w 3715650"/>
                <a:gd name="connsiteY66" fmla="*/ 2895799 h 3814503"/>
                <a:gd name="connsiteX67" fmla="*/ 3519112 w 3715650"/>
                <a:gd name="connsiteY67" fmla="*/ 2834939 h 3814503"/>
                <a:gd name="connsiteX68" fmla="*/ 3702853 w 3715650"/>
                <a:gd name="connsiteY68" fmla="*/ 2128088 h 3814503"/>
                <a:gd name="connsiteX69" fmla="*/ 3707490 w 3715650"/>
                <a:gd name="connsiteY69" fmla="*/ 1994485 h 3814503"/>
                <a:gd name="connsiteX70" fmla="*/ 3695608 w 3715650"/>
                <a:gd name="connsiteY70" fmla="*/ 1773938 h 3814503"/>
                <a:gd name="connsiteX71" fmla="*/ 3695608 w 3715650"/>
                <a:gd name="connsiteY71" fmla="*/ 1773938 h 3814503"/>
                <a:gd name="connsiteX72" fmla="*/ 3715638 w 3715650"/>
                <a:gd name="connsiteY72" fmla="*/ 1530064 h 3814503"/>
                <a:gd name="connsiteX73" fmla="*/ 3529178 w 3715650"/>
                <a:gd name="connsiteY73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95608 w 3708334"/>
                <a:gd name="connsiteY71" fmla="*/ 1773938 h 3814503"/>
                <a:gd name="connsiteX72" fmla="*/ 3529178 w 3708334"/>
                <a:gd name="connsiteY72" fmla="*/ 1034619 h 3814503"/>
                <a:gd name="connsiteX0" fmla="*/ 3445557 w 3791612"/>
                <a:gd name="connsiteY0" fmla="*/ 847228 h 3814503"/>
                <a:gd name="connsiteX1" fmla="*/ 3295088 w 3791612"/>
                <a:gd name="connsiteY1" fmla="*/ 638166 h 3814503"/>
                <a:gd name="connsiteX2" fmla="*/ 3055123 w 3791612"/>
                <a:gd name="connsiteY2" fmla="*/ 432399 h 3814503"/>
                <a:gd name="connsiteX3" fmla="*/ 2946734 w 3791612"/>
                <a:gd name="connsiteY3" fmla="*/ 357048 h 3814503"/>
                <a:gd name="connsiteX4" fmla="*/ 2834577 w 3791612"/>
                <a:gd name="connsiteY4" fmla="*/ 281697 h 3814503"/>
                <a:gd name="connsiteX5" fmla="*/ 2733722 w 3791612"/>
                <a:gd name="connsiteY5" fmla="*/ 224314 h 3814503"/>
                <a:gd name="connsiteX6" fmla="*/ 2680107 w 3791612"/>
                <a:gd name="connsiteY6" fmla="*/ 197652 h 3814503"/>
                <a:gd name="connsiteX7" fmla="*/ 2625043 w 3791612"/>
                <a:gd name="connsiteY7" fmla="*/ 177365 h 3814503"/>
                <a:gd name="connsiteX8" fmla="*/ 2446229 w 3791612"/>
                <a:gd name="connsiteY8" fmla="*/ 109549 h 3814503"/>
                <a:gd name="connsiteX9" fmla="*/ 2341027 w 3791612"/>
                <a:gd name="connsiteY9" fmla="*/ 74192 h 3814503"/>
                <a:gd name="connsiteX10" fmla="*/ 2238144 w 3791612"/>
                <a:gd name="connsiteY10" fmla="*/ 49558 h 3814503"/>
                <a:gd name="connsiteX11" fmla="*/ 2180471 w 3791612"/>
                <a:gd name="connsiteY11" fmla="*/ 31300 h 3814503"/>
                <a:gd name="connsiteX12" fmla="*/ 1833567 w 3791612"/>
                <a:gd name="connsiteY12" fmla="*/ 1159 h 3814503"/>
                <a:gd name="connsiteX13" fmla="*/ 1779082 w 3791612"/>
                <a:gd name="connsiteY13" fmla="*/ 290 h 3814503"/>
                <a:gd name="connsiteX14" fmla="*/ 1724308 w 3791612"/>
                <a:gd name="connsiteY14" fmla="*/ 7245 h 3814503"/>
                <a:gd name="connsiteX15" fmla="*/ 1614469 w 3791612"/>
                <a:gd name="connsiteY15" fmla="*/ 22895 h 3814503"/>
                <a:gd name="connsiteX16" fmla="*/ 1496516 w 3791612"/>
                <a:gd name="connsiteY16" fmla="*/ 54485 h 3814503"/>
                <a:gd name="connsiteX17" fmla="*/ 1360014 w 3791612"/>
                <a:gd name="connsiteY17" fmla="*/ 93899 h 3814503"/>
                <a:gd name="connsiteX18" fmla="*/ 1309297 w 3791612"/>
                <a:gd name="connsiteY18" fmla="*/ 108969 h 3814503"/>
                <a:gd name="connsiteX19" fmla="*/ 744744 w 3791612"/>
                <a:gd name="connsiteY19" fmla="*/ 435297 h 3814503"/>
                <a:gd name="connsiteX20" fmla="*/ 423632 w 3791612"/>
                <a:gd name="connsiteY20" fmla="*/ 770610 h 3814503"/>
                <a:gd name="connsiteX21" fmla="*/ 364801 w 3791612"/>
                <a:gd name="connsiteY21" fmla="*/ 846250 h 3814503"/>
                <a:gd name="connsiteX22" fmla="*/ 312924 w 3791612"/>
                <a:gd name="connsiteY22" fmla="*/ 926528 h 3814503"/>
                <a:gd name="connsiteX23" fmla="*/ 262497 w 3791612"/>
                <a:gd name="connsiteY23" fmla="*/ 1007676 h 3814503"/>
                <a:gd name="connsiteX24" fmla="*/ 218735 w 3791612"/>
                <a:gd name="connsiteY24" fmla="*/ 1092880 h 3814503"/>
                <a:gd name="connsiteX25" fmla="*/ 206274 w 3791612"/>
                <a:gd name="connsiteY25" fmla="*/ 1128237 h 3814503"/>
                <a:gd name="connsiteX26" fmla="*/ 136429 w 3791612"/>
                <a:gd name="connsiteY26" fmla="*/ 1280099 h 3814503"/>
                <a:gd name="connsiteX27" fmla="*/ 65715 w 3791612"/>
                <a:gd name="connsiteY27" fmla="*/ 1423266 h 3814503"/>
                <a:gd name="connsiteX28" fmla="*/ 27749 w 3791612"/>
                <a:gd name="connsiteY28" fmla="*/ 1588169 h 3814503"/>
                <a:gd name="connsiteX29" fmla="*/ 8622 w 3791612"/>
                <a:gd name="connsiteY29" fmla="*/ 1764374 h 3814503"/>
                <a:gd name="connsiteX30" fmla="*/ 2536 w 3791612"/>
                <a:gd name="connsiteY30" fmla="*/ 1852767 h 3814503"/>
                <a:gd name="connsiteX31" fmla="*/ 797 w 3791612"/>
                <a:gd name="connsiteY31" fmla="*/ 1942029 h 3814503"/>
                <a:gd name="connsiteX32" fmla="*/ 507 w 3791612"/>
                <a:gd name="connsiteY32" fmla="*/ 2008975 h 3814503"/>
                <a:gd name="connsiteX33" fmla="*/ 7752 w 3791612"/>
                <a:gd name="connsiteY33" fmla="*/ 2076212 h 3814503"/>
                <a:gd name="connsiteX34" fmla="*/ 23112 w 3791612"/>
                <a:gd name="connsiteY34" fmla="*/ 2202860 h 3814503"/>
                <a:gd name="connsiteX35" fmla="*/ 42240 w 3791612"/>
                <a:gd name="connsiteY35" fmla="*/ 2322552 h 3814503"/>
                <a:gd name="connsiteX36" fmla="*/ 50065 w 3791612"/>
                <a:gd name="connsiteY36" fmla="*/ 2383412 h 3814503"/>
                <a:gd name="connsiteX37" fmla="*/ 65715 w 3791612"/>
                <a:gd name="connsiteY37" fmla="*/ 2442534 h 3814503"/>
                <a:gd name="connsiteX38" fmla="*/ 96145 w 3791612"/>
                <a:gd name="connsiteY38" fmla="*/ 2560197 h 3814503"/>
                <a:gd name="connsiteX39" fmla="*/ 134110 w 3791612"/>
                <a:gd name="connsiteY39" fmla="*/ 2666269 h 3814503"/>
                <a:gd name="connsiteX40" fmla="*/ 182219 w 3791612"/>
                <a:gd name="connsiteY40" fmla="*/ 2771470 h 3814503"/>
                <a:gd name="connsiteX41" fmla="*/ 251484 w 3791612"/>
                <a:gd name="connsiteY41" fmla="*/ 2899567 h 3814503"/>
                <a:gd name="connsiteX42" fmla="*/ 340746 w 3791612"/>
                <a:gd name="connsiteY42" fmla="*/ 3007957 h 3814503"/>
                <a:gd name="connsiteX43" fmla="*/ 370307 w 3791612"/>
                <a:gd name="connsiteY43" fmla="*/ 3050269 h 3814503"/>
                <a:gd name="connsiteX44" fmla="*/ 472031 w 3791612"/>
                <a:gd name="connsiteY44" fmla="*/ 3180395 h 3814503"/>
                <a:gd name="connsiteX45" fmla="*/ 593752 w 3791612"/>
                <a:gd name="connsiteY45" fmla="*/ 3288205 h 3814503"/>
                <a:gd name="connsiteX46" fmla="*/ 682434 w 3791612"/>
                <a:gd name="connsiteY46" fmla="*/ 3357180 h 3814503"/>
                <a:gd name="connsiteX47" fmla="*/ 1120050 w 3791612"/>
                <a:gd name="connsiteY47" fmla="*/ 3644094 h 3814503"/>
                <a:gd name="connsiteX48" fmla="*/ 1300603 w 3791612"/>
                <a:gd name="connsiteY48" fmla="*/ 3720894 h 3814503"/>
                <a:gd name="connsiteX49" fmla="*/ 1405515 w 3791612"/>
                <a:gd name="connsiteY49" fmla="*/ 3753642 h 3814503"/>
                <a:gd name="connsiteX50" fmla="*/ 1513035 w 3791612"/>
                <a:gd name="connsiteY50" fmla="*/ 3776248 h 3814503"/>
                <a:gd name="connsiteX51" fmla="*/ 1730104 w 3791612"/>
                <a:gd name="connsiteY51" fmla="*/ 3808707 h 3814503"/>
                <a:gd name="connsiteX52" fmla="*/ 1850376 w 3791612"/>
                <a:gd name="connsiteY52" fmla="*/ 3814503 h 3814503"/>
                <a:gd name="connsiteX53" fmla="*/ 1970648 w 3791612"/>
                <a:gd name="connsiteY53" fmla="*/ 3811895 h 3814503"/>
                <a:gd name="connsiteX54" fmla="*/ 2375225 w 3791612"/>
                <a:gd name="connsiteY54" fmla="*/ 3743209 h 3814503"/>
                <a:gd name="connsiteX55" fmla="*/ 2696916 w 3791612"/>
                <a:gd name="connsiteY55" fmla="*/ 3628444 h 3814503"/>
                <a:gd name="connsiteX56" fmla="*/ 2910218 w 3791612"/>
                <a:gd name="connsiteY56" fmla="*/ 3515997 h 3814503"/>
                <a:gd name="connsiteX57" fmla="*/ 3012811 w 3791612"/>
                <a:gd name="connsiteY57" fmla="*/ 3451369 h 3814503"/>
                <a:gd name="connsiteX58" fmla="*/ 3109028 w 3791612"/>
                <a:gd name="connsiteY58" fmla="*/ 3377177 h 3814503"/>
                <a:gd name="connsiteX59" fmla="*/ 3106710 w 3791612"/>
                <a:gd name="connsiteY59" fmla="*/ 3371960 h 3814503"/>
                <a:gd name="connsiteX60" fmla="*/ 3150472 w 3791612"/>
                <a:gd name="connsiteY60" fmla="*/ 3336893 h 3814503"/>
                <a:gd name="connsiteX61" fmla="*/ 3191045 w 3791612"/>
                <a:gd name="connsiteY61" fmla="*/ 3298058 h 3814503"/>
                <a:gd name="connsiteX62" fmla="*/ 3270743 w 3791612"/>
                <a:gd name="connsiteY62" fmla="*/ 3218940 h 3814503"/>
                <a:gd name="connsiteX63" fmla="*/ 3325808 w 3791612"/>
                <a:gd name="connsiteY63" fmla="*/ 3145907 h 3814503"/>
                <a:gd name="connsiteX64" fmla="*/ 3391595 w 3791612"/>
                <a:gd name="connsiteY64" fmla="*/ 3052298 h 3814503"/>
                <a:gd name="connsiteX65" fmla="*/ 3449268 w 3791612"/>
                <a:gd name="connsiteY65" fmla="*/ 2953472 h 3814503"/>
                <a:gd name="connsiteX66" fmla="*/ 3486363 w 3791612"/>
                <a:gd name="connsiteY66" fmla="*/ 2895799 h 3814503"/>
                <a:gd name="connsiteX67" fmla="*/ 3519112 w 3791612"/>
                <a:gd name="connsiteY67" fmla="*/ 2834939 h 3814503"/>
                <a:gd name="connsiteX68" fmla="*/ 3702853 w 3791612"/>
                <a:gd name="connsiteY68" fmla="*/ 2128088 h 3814503"/>
                <a:gd name="connsiteX69" fmla="*/ 3707490 w 3791612"/>
                <a:gd name="connsiteY69" fmla="*/ 1994485 h 3814503"/>
                <a:gd name="connsiteX70" fmla="*/ 3695608 w 3791612"/>
                <a:gd name="connsiteY70" fmla="*/ 1773938 h 3814503"/>
                <a:gd name="connsiteX71" fmla="*/ 3791612 w 3791612"/>
                <a:gd name="connsiteY71" fmla="*/ 1598846 h 3814503"/>
                <a:gd name="connsiteX72" fmla="*/ 3529178 w 3791612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88417 w 3708334"/>
                <a:gd name="connsiteY71" fmla="*/ 1517644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661204 w 3708334"/>
                <a:gd name="connsiteY71" fmla="*/ 1519277 h 3814503"/>
                <a:gd name="connsiteX72" fmla="*/ 3529178 w 3708334"/>
                <a:gd name="connsiteY72" fmla="*/ 1034619 h 3814503"/>
                <a:gd name="connsiteX0" fmla="*/ 3445557 w 3708334"/>
                <a:gd name="connsiteY0" fmla="*/ 847228 h 3814503"/>
                <a:gd name="connsiteX1" fmla="*/ 3295088 w 3708334"/>
                <a:gd name="connsiteY1" fmla="*/ 638166 h 3814503"/>
                <a:gd name="connsiteX2" fmla="*/ 3055123 w 3708334"/>
                <a:gd name="connsiteY2" fmla="*/ 432399 h 3814503"/>
                <a:gd name="connsiteX3" fmla="*/ 2946734 w 3708334"/>
                <a:gd name="connsiteY3" fmla="*/ 357048 h 3814503"/>
                <a:gd name="connsiteX4" fmla="*/ 2834577 w 3708334"/>
                <a:gd name="connsiteY4" fmla="*/ 281697 h 3814503"/>
                <a:gd name="connsiteX5" fmla="*/ 2733722 w 3708334"/>
                <a:gd name="connsiteY5" fmla="*/ 224314 h 3814503"/>
                <a:gd name="connsiteX6" fmla="*/ 2680107 w 3708334"/>
                <a:gd name="connsiteY6" fmla="*/ 197652 h 3814503"/>
                <a:gd name="connsiteX7" fmla="*/ 2625043 w 3708334"/>
                <a:gd name="connsiteY7" fmla="*/ 177365 h 3814503"/>
                <a:gd name="connsiteX8" fmla="*/ 2446229 w 3708334"/>
                <a:gd name="connsiteY8" fmla="*/ 109549 h 3814503"/>
                <a:gd name="connsiteX9" fmla="*/ 2341027 w 3708334"/>
                <a:gd name="connsiteY9" fmla="*/ 74192 h 3814503"/>
                <a:gd name="connsiteX10" fmla="*/ 2238144 w 3708334"/>
                <a:gd name="connsiteY10" fmla="*/ 49558 h 3814503"/>
                <a:gd name="connsiteX11" fmla="*/ 2180471 w 3708334"/>
                <a:gd name="connsiteY11" fmla="*/ 31300 h 3814503"/>
                <a:gd name="connsiteX12" fmla="*/ 1833567 w 3708334"/>
                <a:gd name="connsiteY12" fmla="*/ 1159 h 3814503"/>
                <a:gd name="connsiteX13" fmla="*/ 1779082 w 3708334"/>
                <a:gd name="connsiteY13" fmla="*/ 290 h 3814503"/>
                <a:gd name="connsiteX14" fmla="*/ 1724308 w 3708334"/>
                <a:gd name="connsiteY14" fmla="*/ 7245 h 3814503"/>
                <a:gd name="connsiteX15" fmla="*/ 1614469 w 3708334"/>
                <a:gd name="connsiteY15" fmla="*/ 22895 h 3814503"/>
                <a:gd name="connsiteX16" fmla="*/ 1496516 w 3708334"/>
                <a:gd name="connsiteY16" fmla="*/ 54485 h 3814503"/>
                <a:gd name="connsiteX17" fmla="*/ 1360014 w 3708334"/>
                <a:gd name="connsiteY17" fmla="*/ 93899 h 3814503"/>
                <a:gd name="connsiteX18" fmla="*/ 1309297 w 3708334"/>
                <a:gd name="connsiteY18" fmla="*/ 108969 h 3814503"/>
                <a:gd name="connsiteX19" fmla="*/ 744744 w 3708334"/>
                <a:gd name="connsiteY19" fmla="*/ 435297 h 3814503"/>
                <a:gd name="connsiteX20" fmla="*/ 423632 w 3708334"/>
                <a:gd name="connsiteY20" fmla="*/ 770610 h 3814503"/>
                <a:gd name="connsiteX21" fmla="*/ 364801 w 3708334"/>
                <a:gd name="connsiteY21" fmla="*/ 846250 h 3814503"/>
                <a:gd name="connsiteX22" fmla="*/ 312924 w 3708334"/>
                <a:gd name="connsiteY22" fmla="*/ 926528 h 3814503"/>
                <a:gd name="connsiteX23" fmla="*/ 262497 w 3708334"/>
                <a:gd name="connsiteY23" fmla="*/ 1007676 h 3814503"/>
                <a:gd name="connsiteX24" fmla="*/ 218735 w 3708334"/>
                <a:gd name="connsiteY24" fmla="*/ 1092880 h 3814503"/>
                <a:gd name="connsiteX25" fmla="*/ 206274 w 3708334"/>
                <a:gd name="connsiteY25" fmla="*/ 1128237 h 3814503"/>
                <a:gd name="connsiteX26" fmla="*/ 136429 w 3708334"/>
                <a:gd name="connsiteY26" fmla="*/ 1280099 h 3814503"/>
                <a:gd name="connsiteX27" fmla="*/ 65715 w 3708334"/>
                <a:gd name="connsiteY27" fmla="*/ 1423266 h 3814503"/>
                <a:gd name="connsiteX28" fmla="*/ 27749 w 3708334"/>
                <a:gd name="connsiteY28" fmla="*/ 1588169 h 3814503"/>
                <a:gd name="connsiteX29" fmla="*/ 8622 w 3708334"/>
                <a:gd name="connsiteY29" fmla="*/ 1764374 h 3814503"/>
                <a:gd name="connsiteX30" fmla="*/ 2536 w 3708334"/>
                <a:gd name="connsiteY30" fmla="*/ 1852767 h 3814503"/>
                <a:gd name="connsiteX31" fmla="*/ 797 w 3708334"/>
                <a:gd name="connsiteY31" fmla="*/ 1942029 h 3814503"/>
                <a:gd name="connsiteX32" fmla="*/ 507 w 3708334"/>
                <a:gd name="connsiteY32" fmla="*/ 2008975 h 3814503"/>
                <a:gd name="connsiteX33" fmla="*/ 7752 w 3708334"/>
                <a:gd name="connsiteY33" fmla="*/ 2076212 h 3814503"/>
                <a:gd name="connsiteX34" fmla="*/ 23112 w 3708334"/>
                <a:gd name="connsiteY34" fmla="*/ 2202860 h 3814503"/>
                <a:gd name="connsiteX35" fmla="*/ 42240 w 3708334"/>
                <a:gd name="connsiteY35" fmla="*/ 2322552 h 3814503"/>
                <a:gd name="connsiteX36" fmla="*/ 50065 w 3708334"/>
                <a:gd name="connsiteY36" fmla="*/ 2383412 h 3814503"/>
                <a:gd name="connsiteX37" fmla="*/ 65715 w 3708334"/>
                <a:gd name="connsiteY37" fmla="*/ 2442534 h 3814503"/>
                <a:gd name="connsiteX38" fmla="*/ 96145 w 3708334"/>
                <a:gd name="connsiteY38" fmla="*/ 2560197 h 3814503"/>
                <a:gd name="connsiteX39" fmla="*/ 134110 w 3708334"/>
                <a:gd name="connsiteY39" fmla="*/ 2666269 h 3814503"/>
                <a:gd name="connsiteX40" fmla="*/ 182219 w 3708334"/>
                <a:gd name="connsiteY40" fmla="*/ 2771470 h 3814503"/>
                <a:gd name="connsiteX41" fmla="*/ 251484 w 3708334"/>
                <a:gd name="connsiteY41" fmla="*/ 2899567 h 3814503"/>
                <a:gd name="connsiteX42" fmla="*/ 340746 w 3708334"/>
                <a:gd name="connsiteY42" fmla="*/ 3007957 h 3814503"/>
                <a:gd name="connsiteX43" fmla="*/ 370307 w 3708334"/>
                <a:gd name="connsiteY43" fmla="*/ 3050269 h 3814503"/>
                <a:gd name="connsiteX44" fmla="*/ 472031 w 3708334"/>
                <a:gd name="connsiteY44" fmla="*/ 3180395 h 3814503"/>
                <a:gd name="connsiteX45" fmla="*/ 593752 w 3708334"/>
                <a:gd name="connsiteY45" fmla="*/ 3288205 h 3814503"/>
                <a:gd name="connsiteX46" fmla="*/ 682434 w 3708334"/>
                <a:gd name="connsiteY46" fmla="*/ 3357180 h 3814503"/>
                <a:gd name="connsiteX47" fmla="*/ 1120050 w 3708334"/>
                <a:gd name="connsiteY47" fmla="*/ 3644094 h 3814503"/>
                <a:gd name="connsiteX48" fmla="*/ 1300603 w 3708334"/>
                <a:gd name="connsiteY48" fmla="*/ 3720894 h 3814503"/>
                <a:gd name="connsiteX49" fmla="*/ 1405515 w 3708334"/>
                <a:gd name="connsiteY49" fmla="*/ 3753642 h 3814503"/>
                <a:gd name="connsiteX50" fmla="*/ 1513035 w 3708334"/>
                <a:gd name="connsiteY50" fmla="*/ 3776248 h 3814503"/>
                <a:gd name="connsiteX51" fmla="*/ 1730104 w 3708334"/>
                <a:gd name="connsiteY51" fmla="*/ 3808707 h 3814503"/>
                <a:gd name="connsiteX52" fmla="*/ 1850376 w 3708334"/>
                <a:gd name="connsiteY52" fmla="*/ 3814503 h 3814503"/>
                <a:gd name="connsiteX53" fmla="*/ 1970648 w 3708334"/>
                <a:gd name="connsiteY53" fmla="*/ 3811895 h 3814503"/>
                <a:gd name="connsiteX54" fmla="*/ 2375225 w 3708334"/>
                <a:gd name="connsiteY54" fmla="*/ 3743209 h 3814503"/>
                <a:gd name="connsiteX55" fmla="*/ 2696916 w 3708334"/>
                <a:gd name="connsiteY55" fmla="*/ 3628444 h 3814503"/>
                <a:gd name="connsiteX56" fmla="*/ 2910218 w 3708334"/>
                <a:gd name="connsiteY56" fmla="*/ 3515997 h 3814503"/>
                <a:gd name="connsiteX57" fmla="*/ 3012811 w 3708334"/>
                <a:gd name="connsiteY57" fmla="*/ 3451369 h 3814503"/>
                <a:gd name="connsiteX58" fmla="*/ 3109028 w 3708334"/>
                <a:gd name="connsiteY58" fmla="*/ 3377177 h 3814503"/>
                <a:gd name="connsiteX59" fmla="*/ 3106710 w 3708334"/>
                <a:gd name="connsiteY59" fmla="*/ 3371960 h 3814503"/>
                <a:gd name="connsiteX60" fmla="*/ 3150472 w 3708334"/>
                <a:gd name="connsiteY60" fmla="*/ 3336893 h 3814503"/>
                <a:gd name="connsiteX61" fmla="*/ 3191045 w 3708334"/>
                <a:gd name="connsiteY61" fmla="*/ 3298058 h 3814503"/>
                <a:gd name="connsiteX62" fmla="*/ 3270743 w 3708334"/>
                <a:gd name="connsiteY62" fmla="*/ 3218940 h 3814503"/>
                <a:gd name="connsiteX63" fmla="*/ 3325808 w 3708334"/>
                <a:gd name="connsiteY63" fmla="*/ 3145907 h 3814503"/>
                <a:gd name="connsiteX64" fmla="*/ 3391595 w 3708334"/>
                <a:gd name="connsiteY64" fmla="*/ 3052298 h 3814503"/>
                <a:gd name="connsiteX65" fmla="*/ 3449268 w 3708334"/>
                <a:gd name="connsiteY65" fmla="*/ 2953472 h 3814503"/>
                <a:gd name="connsiteX66" fmla="*/ 3486363 w 3708334"/>
                <a:gd name="connsiteY66" fmla="*/ 2895799 h 3814503"/>
                <a:gd name="connsiteX67" fmla="*/ 3519112 w 3708334"/>
                <a:gd name="connsiteY67" fmla="*/ 2834939 h 3814503"/>
                <a:gd name="connsiteX68" fmla="*/ 3702853 w 3708334"/>
                <a:gd name="connsiteY68" fmla="*/ 2128088 h 3814503"/>
                <a:gd name="connsiteX69" fmla="*/ 3707490 w 3708334"/>
                <a:gd name="connsiteY69" fmla="*/ 1994485 h 3814503"/>
                <a:gd name="connsiteX70" fmla="*/ 3695608 w 3708334"/>
                <a:gd name="connsiteY70" fmla="*/ 1773938 h 3814503"/>
                <a:gd name="connsiteX71" fmla="*/ 3529178 w 3708334"/>
                <a:gd name="connsiteY71" fmla="*/ 1034619 h 3814503"/>
                <a:gd name="connsiteX0" fmla="*/ 3445557 w 3771532"/>
                <a:gd name="connsiteY0" fmla="*/ 847228 h 3814503"/>
                <a:gd name="connsiteX1" fmla="*/ 3295088 w 3771532"/>
                <a:gd name="connsiteY1" fmla="*/ 638166 h 3814503"/>
                <a:gd name="connsiteX2" fmla="*/ 3055123 w 3771532"/>
                <a:gd name="connsiteY2" fmla="*/ 432399 h 3814503"/>
                <a:gd name="connsiteX3" fmla="*/ 2946734 w 3771532"/>
                <a:gd name="connsiteY3" fmla="*/ 357048 h 3814503"/>
                <a:gd name="connsiteX4" fmla="*/ 2834577 w 3771532"/>
                <a:gd name="connsiteY4" fmla="*/ 281697 h 3814503"/>
                <a:gd name="connsiteX5" fmla="*/ 2733722 w 3771532"/>
                <a:gd name="connsiteY5" fmla="*/ 224314 h 3814503"/>
                <a:gd name="connsiteX6" fmla="*/ 2680107 w 3771532"/>
                <a:gd name="connsiteY6" fmla="*/ 197652 h 3814503"/>
                <a:gd name="connsiteX7" fmla="*/ 2625043 w 3771532"/>
                <a:gd name="connsiteY7" fmla="*/ 177365 h 3814503"/>
                <a:gd name="connsiteX8" fmla="*/ 2446229 w 3771532"/>
                <a:gd name="connsiteY8" fmla="*/ 109549 h 3814503"/>
                <a:gd name="connsiteX9" fmla="*/ 2341027 w 3771532"/>
                <a:gd name="connsiteY9" fmla="*/ 74192 h 3814503"/>
                <a:gd name="connsiteX10" fmla="*/ 2238144 w 3771532"/>
                <a:gd name="connsiteY10" fmla="*/ 49558 h 3814503"/>
                <a:gd name="connsiteX11" fmla="*/ 2180471 w 3771532"/>
                <a:gd name="connsiteY11" fmla="*/ 31300 h 3814503"/>
                <a:gd name="connsiteX12" fmla="*/ 1833567 w 3771532"/>
                <a:gd name="connsiteY12" fmla="*/ 1159 h 3814503"/>
                <a:gd name="connsiteX13" fmla="*/ 1779082 w 3771532"/>
                <a:gd name="connsiteY13" fmla="*/ 290 h 3814503"/>
                <a:gd name="connsiteX14" fmla="*/ 1724308 w 3771532"/>
                <a:gd name="connsiteY14" fmla="*/ 7245 h 3814503"/>
                <a:gd name="connsiteX15" fmla="*/ 1614469 w 3771532"/>
                <a:gd name="connsiteY15" fmla="*/ 22895 h 3814503"/>
                <a:gd name="connsiteX16" fmla="*/ 1496516 w 3771532"/>
                <a:gd name="connsiteY16" fmla="*/ 54485 h 3814503"/>
                <a:gd name="connsiteX17" fmla="*/ 1360014 w 3771532"/>
                <a:gd name="connsiteY17" fmla="*/ 93899 h 3814503"/>
                <a:gd name="connsiteX18" fmla="*/ 1309297 w 3771532"/>
                <a:gd name="connsiteY18" fmla="*/ 108969 h 3814503"/>
                <a:gd name="connsiteX19" fmla="*/ 744744 w 3771532"/>
                <a:gd name="connsiteY19" fmla="*/ 435297 h 3814503"/>
                <a:gd name="connsiteX20" fmla="*/ 423632 w 3771532"/>
                <a:gd name="connsiteY20" fmla="*/ 770610 h 3814503"/>
                <a:gd name="connsiteX21" fmla="*/ 364801 w 3771532"/>
                <a:gd name="connsiteY21" fmla="*/ 846250 h 3814503"/>
                <a:gd name="connsiteX22" fmla="*/ 312924 w 3771532"/>
                <a:gd name="connsiteY22" fmla="*/ 926528 h 3814503"/>
                <a:gd name="connsiteX23" fmla="*/ 262497 w 3771532"/>
                <a:gd name="connsiteY23" fmla="*/ 1007676 h 3814503"/>
                <a:gd name="connsiteX24" fmla="*/ 218735 w 3771532"/>
                <a:gd name="connsiteY24" fmla="*/ 1092880 h 3814503"/>
                <a:gd name="connsiteX25" fmla="*/ 206274 w 3771532"/>
                <a:gd name="connsiteY25" fmla="*/ 1128237 h 3814503"/>
                <a:gd name="connsiteX26" fmla="*/ 136429 w 3771532"/>
                <a:gd name="connsiteY26" fmla="*/ 1280099 h 3814503"/>
                <a:gd name="connsiteX27" fmla="*/ 65715 w 3771532"/>
                <a:gd name="connsiteY27" fmla="*/ 1423266 h 3814503"/>
                <a:gd name="connsiteX28" fmla="*/ 27749 w 3771532"/>
                <a:gd name="connsiteY28" fmla="*/ 1588169 h 3814503"/>
                <a:gd name="connsiteX29" fmla="*/ 8622 w 3771532"/>
                <a:gd name="connsiteY29" fmla="*/ 1764374 h 3814503"/>
                <a:gd name="connsiteX30" fmla="*/ 2536 w 3771532"/>
                <a:gd name="connsiteY30" fmla="*/ 1852767 h 3814503"/>
                <a:gd name="connsiteX31" fmla="*/ 797 w 3771532"/>
                <a:gd name="connsiteY31" fmla="*/ 1942029 h 3814503"/>
                <a:gd name="connsiteX32" fmla="*/ 507 w 3771532"/>
                <a:gd name="connsiteY32" fmla="*/ 2008975 h 3814503"/>
                <a:gd name="connsiteX33" fmla="*/ 7752 w 3771532"/>
                <a:gd name="connsiteY33" fmla="*/ 2076212 h 3814503"/>
                <a:gd name="connsiteX34" fmla="*/ 23112 w 3771532"/>
                <a:gd name="connsiteY34" fmla="*/ 2202860 h 3814503"/>
                <a:gd name="connsiteX35" fmla="*/ 42240 w 3771532"/>
                <a:gd name="connsiteY35" fmla="*/ 2322552 h 3814503"/>
                <a:gd name="connsiteX36" fmla="*/ 50065 w 3771532"/>
                <a:gd name="connsiteY36" fmla="*/ 2383412 h 3814503"/>
                <a:gd name="connsiteX37" fmla="*/ 65715 w 3771532"/>
                <a:gd name="connsiteY37" fmla="*/ 2442534 h 3814503"/>
                <a:gd name="connsiteX38" fmla="*/ 96145 w 3771532"/>
                <a:gd name="connsiteY38" fmla="*/ 2560197 h 3814503"/>
                <a:gd name="connsiteX39" fmla="*/ 134110 w 3771532"/>
                <a:gd name="connsiteY39" fmla="*/ 2666269 h 3814503"/>
                <a:gd name="connsiteX40" fmla="*/ 182219 w 3771532"/>
                <a:gd name="connsiteY40" fmla="*/ 2771470 h 3814503"/>
                <a:gd name="connsiteX41" fmla="*/ 251484 w 3771532"/>
                <a:gd name="connsiteY41" fmla="*/ 2899567 h 3814503"/>
                <a:gd name="connsiteX42" fmla="*/ 340746 w 3771532"/>
                <a:gd name="connsiteY42" fmla="*/ 3007957 h 3814503"/>
                <a:gd name="connsiteX43" fmla="*/ 370307 w 3771532"/>
                <a:gd name="connsiteY43" fmla="*/ 3050269 h 3814503"/>
                <a:gd name="connsiteX44" fmla="*/ 472031 w 3771532"/>
                <a:gd name="connsiteY44" fmla="*/ 3180395 h 3814503"/>
                <a:gd name="connsiteX45" fmla="*/ 593752 w 3771532"/>
                <a:gd name="connsiteY45" fmla="*/ 3288205 h 3814503"/>
                <a:gd name="connsiteX46" fmla="*/ 682434 w 3771532"/>
                <a:gd name="connsiteY46" fmla="*/ 3357180 h 3814503"/>
                <a:gd name="connsiteX47" fmla="*/ 1120050 w 3771532"/>
                <a:gd name="connsiteY47" fmla="*/ 3644094 h 3814503"/>
                <a:gd name="connsiteX48" fmla="*/ 1300603 w 3771532"/>
                <a:gd name="connsiteY48" fmla="*/ 3720894 h 3814503"/>
                <a:gd name="connsiteX49" fmla="*/ 1405515 w 3771532"/>
                <a:gd name="connsiteY49" fmla="*/ 3753642 h 3814503"/>
                <a:gd name="connsiteX50" fmla="*/ 1513035 w 3771532"/>
                <a:gd name="connsiteY50" fmla="*/ 3776248 h 3814503"/>
                <a:gd name="connsiteX51" fmla="*/ 1730104 w 3771532"/>
                <a:gd name="connsiteY51" fmla="*/ 3808707 h 3814503"/>
                <a:gd name="connsiteX52" fmla="*/ 1850376 w 3771532"/>
                <a:gd name="connsiteY52" fmla="*/ 3814503 h 3814503"/>
                <a:gd name="connsiteX53" fmla="*/ 1970648 w 3771532"/>
                <a:gd name="connsiteY53" fmla="*/ 3811895 h 3814503"/>
                <a:gd name="connsiteX54" fmla="*/ 2375225 w 3771532"/>
                <a:gd name="connsiteY54" fmla="*/ 3743209 h 3814503"/>
                <a:gd name="connsiteX55" fmla="*/ 2696916 w 3771532"/>
                <a:gd name="connsiteY55" fmla="*/ 3628444 h 3814503"/>
                <a:gd name="connsiteX56" fmla="*/ 2910218 w 3771532"/>
                <a:gd name="connsiteY56" fmla="*/ 3515997 h 3814503"/>
                <a:gd name="connsiteX57" fmla="*/ 3012811 w 3771532"/>
                <a:gd name="connsiteY57" fmla="*/ 3451369 h 3814503"/>
                <a:gd name="connsiteX58" fmla="*/ 3109028 w 3771532"/>
                <a:gd name="connsiteY58" fmla="*/ 3377177 h 3814503"/>
                <a:gd name="connsiteX59" fmla="*/ 3106710 w 3771532"/>
                <a:gd name="connsiteY59" fmla="*/ 3371960 h 3814503"/>
                <a:gd name="connsiteX60" fmla="*/ 3150472 w 3771532"/>
                <a:gd name="connsiteY60" fmla="*/ 3336893 h 3814503"/>
                <a:gd name="connsiteX61" fmla="*/ 3191045 w 3771532"/>
                <a:gd name="connsiteY61" fmla="*/ 3298058 h 3814503"/>
                <a:gd name="connsiteX62" fmla="*/ 3270743 w 3771532"/>
                <a:gd name="connsiteY62" fmla="*/ 3218940 h 3814503"/>
                <a:gd name="connsiteX63" fmla="*/ 3325808 w 3771532"/>
                <a:gd name="connsiteY63" fmla="*/ 3145907 h 3814503"/>
                <a:gd name="connsiteX64" fmla="*/ 3391595 w 3771532"/>
                <a:gd name="connsiteY64" fmla="*/ 3052298 h 3814503"/>
                <a:gd name="connsiteX65" fmla="*/ 3449268 w 3771532"/>
                <a:gd name="connsiteY65" fmla="*/ 2953472 h 3814503"/>
                <a:gd name="connsiteX66" fmla="*/ 3486363 w 3771532"/>
                <a:gd name="connsiteY66" fmla="*/ 2895799 h 3814503"/>
                <a:gd name="connsiteX67" fmla="*/ 3519112 w 3771532"/>
                <a:gd name="connsiteY67" fmla="*/ 2834939 h 3814503"/>
                <a:gd name="connsiteX68" fmla="*/ 3702853 w 3771532"/>
                <a:gd name="connsiteY68" fmla="*/ 2128088 h 3814503"/>
                <a:gd name="connsiteX69" fmla="*/ 3707490 w 3771532"/>
                <a:gd name="connsiteY69" fmla="*/ 1994485 h 3814503"/>
                <a:gd name="connsiteX70" fmla="*/ 3770335 w 3771532"/>
                <a:gd name="connsiteY70" fmla="*/ 1744874 h 3814503"/>
                <a:gd name="connsiteX71" fmla="*/ 3529178 w 3771532"/>
                <a:gd name="connsiteY71" fmla="*/ 1034619 h 3814503"/>
                <a:gd name="connsiteX0" fmla="*/ 3445557 w 3802821"/>
                <a:gd name="connsiteY0" fmla="*/ 847228 h 3814503"/>
                <a:gd name="connsiteX1" fmla="*/ 3295088 w 3802821"/>
                <a:gd name="connsiteY1" fmla="*/ 638166 h 3814503"/>
                <a:gd name="connsiteX2" fmla="*/ 3055123 w 3802821"/>
                <a:gd name="connsiteY2" fmla="*/ 432399 h 3814503"/>
                <a:gd name="connsiteX3" fmla="*/ 2946734 w 3802821"/>
                <a:gd name="connsiteY3" fmla="*/ 357048 h 3814503"/>
                <a:gd name="connsiteX4" fmla="*/ 2834577 w 3802821"/>
                <a:gd name="connsiteY4" fmla="*/ 281697 h 3814503"/>
                <a:gd name="connsiteX5" fmla="*/ 2733722 w 3802821"/>
                <a:gd name="connsiteY5" fmla="*/ 224314 h 3814503"/>
                <a:gd name="connsiteX6" fmla="*/ 2680107 w 3802821"/>
                <a:gd name="connsiteY6" fmla="*/ 197652 h 3814503"/>
                <a:gd name="connsiteX7" fmla="*/ 2625043 w 3802821"/>
                <a:gd name="connsiteY7" fmla="*/ 177365 h 3814503"/>
                <a:gd name="connsiteX8" fmla="*/ 2446229 w 3802821"/>
                <a:gd name="connsiteY8" fmla="*/ 109549 h 3814503"/>
                <a:gd name="connsiteX9" fmla="*/ 2341027 w 3802821"/>
                <a:gd name="connsiteY9" fmla="*/ 74192 h 3814503"/>
                <a:gd name="connsiteX10" fmla="*/ 2238144 w 3802821"/>
                <a:gd name="connsiteY10" fmla="*/ 49558 h 3814503"/>
                <a:gd name="connsiteX11" fmla="*/ 2180471 w 3802821"/>
                <a:gd name="connsiteY11" fmla="*/ 31300 h 3814503"/>
                <a:gd name="connsiteX12" fmla="*/ 1833567 w 3802821"/>
                <a:gd name="connsiteY12" fmla="*/ 1159 h 3814503"/>
                <a:gd name="connsiteX13" fmla="*/ 1779082 w 3802821"/>
                <a:gd name="connsiteY13" fmla="*/ 290 h 3814503"/>
                <a:gd name="connsiteX14" fmla="*/ 1724308 w 3802821"/>
                <a:gd name="connsiteY14" fmla="*/ 7245 h 3814503"/>
                <a:gd name="connsiteX15" fmla="*/ 1614469 w 3802821"/>
                <a:gd name="connsiteY15" fmla="*/ 22895 h 3814503"/>
                <a:gd name="connsiteX16" fmla="*/ 1496516 w 3802821"/>
                <a:gd name="connsiteY16" fmla="*/ 54485 h 3814503"/>
                <a:gd name="connsiteX17" fmla="*/ 1360014 w 3802821"/>
                <a:gd name="connsiteY17" fmla="*/ 93899 h 3814503"/>
                <a:gd name="connsiteX18" fmla="*/ 1309297 w 3802821"/>
                <a:gd name="connsiteY18" fmla="*/ 108969 h 3814503"/>
                <a:gd name="connsiteX19" fmla="*/ 744744 w 3802821"/>
                <a:gd name="connsiteY19" fmla="*/ 435297 h 3814503"/>
                <a:gd name="connsiteX20" fmla="*/ 423632 w 3802821"/>
                <a:gd name="connsiteY20" fmla="*/ 770610 h 3814503"/>
                <a:gd name="connsiteX21" fmla="*/ 364801 w 3802821"/>
                <a:gd name="connsiteY21" fmla="*/ 846250 h 3814503"/>
                <a:gd name="connsiteX22" fmla="*/ 312924 w 3802821"/>
                <a:gd name="connsiteY22" fmla="*/ 926528 h 3814503"/>
                <a:gd name="connsiteX23" fmla="*/ 262497 w 3802821"/>
                <a:gd name="connsiteY23" fmla="*/ 1007676 h 3814503"/>
                <a:gd name="connsiteX24" fmla="*/ 218735 w 3802821"/>
                <a:gd name="connsiteY24" fmla="*/ 1092880 h 3814503"/>
                <a:gd name="connsiteX25" fmla="*/ 206274 w 3802821"/>
                <a:gd name="connsiteY25" fmla="*/ 1128237 h 3814503"/>
                <a:gd name="connsiteX26" fmla="*/ 136429 w 3802821"/>
                <a:gd name="connsiteY26" fmla="*/ 1280099 h 3814503"/>
                <a:gd name="connsiteX27" fmla="*/ 65715 w 3802821"/>
                <a:gd name="connsiteY27" fmla="*/ 1423266 h 3814503"/>
                <a:gd name="connsiteX28" fmla="*/ 27749 w 3802821"/>
                <a:gd name="connsiteY28" fmla="*/ 1588169 h 3814503"/>
                <a:gd name="connsiteX29" fmla="*/ 8622 w 3802821"/>
                <a:gd name="connsiteY29" fmla="*/ 1764374 h 3814503"/>
                <a:gd name="connsiteX30" fmla="*/ 2536 w 3802821"/>
                <a:gd name="connsiteY30" fmla="*/ 1852767 h 3814503"/>
                <a:gd name="connsiteX31" fmla="*/ 797 w 3802821"/>
                <a:gd name="connsiteY31" fmla="*/ 1942029 h 3814503"/>
                <a:gd name="connsiteX32" fmla="*/ 507 w 3802821"/>
                <a:gd name="connsiteY32" fmla="*/ 2008975 h 3814503"/>
                <a:gd name="connsiteX33" fmla="*/ 7752 w 3802821"/>
                <a:gd name="connsiteY33" fmla="*/ 2076212 h 3814503"/>
                <a:gd name="connsiteX34" fmla="*/ 23112 w 3802821"/>
                <a:gd name="connsiteY34" fmla="*/ 2202860 h 3814503"/>
                <a:gd name="connsiteX35" fmla="*/ 42240 w 3802821"/>
                <a:gd name="connsiteY35" fmla="*/ 2322552 h 3814503"/>
                <a:gd name="connsiteX36" fmla="*/ 50065 w 3802821"/>
                <a:gd name="connsiteY36" fmla="*/ 2383412 h 3814503"/>
                <a:gd name="connsiteX37" fmla="*/ 65715 w 3802821"/>
                <a:gd name="connsiteY37" fmla="*/ 2442534 h 3814503"/>
                <a:gd name="connsiteX38" fmla="*/ 96145 w 3802821"/>
                <a:gd name="connsiteY38" fmla="*/ 2560197 h 3814503"/>
                <a:gd name="connsiteX39" fmla="*/ 134110 w 3802821"/>
                <a:gd name="connsiteY39" fmla="*/ 2666269 h 3814503"/>
                <a:gd name="connsiteX40" fmla="*/ 182219 w 3802821"/>
                <a:gd name="connsiteY40" fmla="*/ 2771470 h 3814503"/>
                <a:gd name="connsiteX41" fmla="*/ 251484 w 3802821"/>
                <a:gd name="connsiteY41" fmla="*/ 2899567 h 3814503"/>
                <a:gd name="connsiteX42" fmla="*/ 340746 w 3802821"/>
                <a:gd name="connsiteY42" fmla="*/ 3007957 h 3814503"/>
                <a:gd name="connsiteX43" fmla="*/ 370307 w 3802821"/>
                <a:gd name="connsiteY43" fmla="*/ 3050269 h 3814503"/>
                <a:gd name="connsiteX44" fmla="*/ 472031 w 3802821"/>
                <a:gd name="connsiteY44" fmla="*/ 3180395 h 3814503"/>
                <a:gd name="connsiteX45" fmla="*/ 593752 w 3802821"/>
                <a:gd name="connsiteY45" fmla="*/ 3288205 h 3814503"/>
                <a:gd name="connsiteX46" fmla="*/ 682434 w 3802821"/>
                <a:gd name="connsiteY46" fmla="*/ 3357180 h 3814503"/>
                <a:gd name="connsiteX47" fmla="*/ 1120050 w 3802821"/>
                <a:gd name="connsiteY47" fmla="*/ 3644094 h 3814503"/>
                <a:gd name="connsiteX48" fmla="*/ 1300603 w 3802821"/>
                <a:gd name="connsiteY48" fmla="*/ 3720894 h 3814503"/>
                <a:gd name="connsiteX49" fmla="*/ 1405515 w 3802821"/>
                <a:gd name="connsiteY49" fmla="*/ 3753642 h 3814503"/>
                <a:gd name="connsiteX50" fmla="*/ 1513035 w 3802821"/>
                <a:gd name="connsiteY50" fmla="*/ 3776248 h 3814503"/>
                <a:gd name="connsiteX51" fmla="*/ 1730104 w 3802821"/>
                <a:gd name="connsiteY51" fmla="*/ 3808707 h 3814503"/>
                <a:gd name="connsiteX52" fmla="*/ 1850376 w 3802821"/>
                <a:gd name="connsiteY52" fmla="*/ 3814503 h 3814503"/>
                <a:gd name="connsiteX53" fmla="*/ 1970648 w 3802821"/>
                <a:gd name="connsiteY53" fmla="*/ 3811895 h 3814503"/>
                <a:gd name="connsiteX54" fmla="*/ 2375225 w 3802821"/>
                <a:gd name="connsiteY54" fmla="*/ 3743209 h 3814503"/>
                <a:gd name="connsiteX55" fmla="*/ 2696916 w 3802821"/>
                <a:gd name="connsiteY55" fmla="*/ 3628444 h 3814503"/>
                <a:gd name="connsiteX56" fmla="*/ 2910218 w 3802821"/>
                <a:gd name="connsiteY56" fmla="*/ 3515997 h 3814503"/>
                <a:gd name="connsiteX57" fmla="*/ 3012811 w 3802821"/>
                <a:gd name="connsiteY57" fmla="*/ 3451369 h 3814503"/>
                <a:gd name="connsiteX58" fmla="*/ 3109028 w 3802821"/>
                <a:gd name="connsiteY58" fmla="*/ 3377177 h 3814503"/>
                <a:gd name="connsiteX59" fmla="*/ 3106710 w 3802821"/>
                <a:gd name="connsiteY59" fmla="*/ 3371960 h 3814503"/>
                <a:gd name="connsiteX60" fmla="*/ 3150472 w 3802821"/>
                <a:gd name="connsiteY60" fmla="*/ 3336893 h 3814503"/>
                <a:gd name="connsiteX61" fmla="*/ 3191045 w 3802821"/>
                <a:gd name="connsiteY61" fmla="*/ 3298058 h 3814503"/>
                <a:gd name="connsiteX62" fmla="*/ 3270743 w 3802821"/>
                <a:gd name="connsiteY62" fmla="*/ 3218940 h 3814503"/>
                <a:gd name="connsiteX63" fmla="*/ 3325808 w 3802821"/>
                <a:gd name="connsiteY63" fmla="*/ 3145907 h 3814503"/>
                <a:gd name="connsiteX64" fmla="*/ 3391595 w 3802821"/>
                <a:gd name="connsiteY64" fmla="*/ 3052298 h 3814503"/>
                <a:gd name="connsiteX65" fmla="*/ 3449268 w 3802821"/>
                <a:gd name="connsiteY65" fmla="*/ 2953472 h 3814503"/>
                <a:gd name="connsiteX66" fmla="*/ 3486363 w 3802821"/>
                <a:gd name="connsiteY66" fmla="*/ 2895799 h 3814503"/>
                <a:gd name="connsiteX67" fmla="*/ 3519112 w 3802821"/>
                <a:gd name="connsiteY67" fmla="*/ 2834939 h 3814503"/>
                <a:gd name="connsiteX68" fmla="*/ 3702853 w 3802821"/>
                <a:gd name="connsiteY68" fmla="*/ 2128088 h 3814503"/>
                <a:gd name="connsiteX69" fmla="*/ 3802736 w 3802821"/>
                <a:gd name="connsiteY69" fmla="*/ 1988768 h 3814503"/>
                <a:gd name="connsiteX70" fmla="*/ 3770335 w 3802821"/>
                <a:gd name="connsiteY70" fmla="*/ 1744874 h 3814503"/>
                <a:gd name="connsiteX71" fmla="*/ 3529178 w 3802821"/>
                <a:gd name="connsiteY71" fmla="*/ 1034619 h 3814503"/>
                <a:gd name="connsiteX0" fmla="*/ 3445557 w 3802923"/>
                <a:gd name="connsiteY0" fmla="*/ 847228 h 3814503"/>
                <a:gd name="connsiteX1" fmla="*/ 3295088 w 3802923"/>
                <a:gd name="connsiteY1" fmla="*/ 638166 h 3814503"/>
                <a:gd name="connsiteX2" fmla="*/ 3055123 w 3802923"/>
                <a:gd name="connsiteY2" fmla="*/ 432399 h 3814503"/>
                <a:gd name="connsiteX3" fmla="*/ 2946734 w 3802923"/>
                <a:gd name="connsiteY3" fmla="*/ 357048 h 3814503"/>
                <a:gd name="connsiteX4" fmla="*/ 2834577 w 3802923"/>
                <a:gd name="connsiteY4" fmla="*/ 281697 h 3814503"/>
                <a:gd name="connsiteX5" fmla="*/ 2733722 w 3802923"/>
                <a:gd name="connsiteY5" fmla="*/ 224314 h 3814503"/>
                <a:gd name="connsiteX6" fmla="*/ 2680107 w 3802923"/>
                <a:gd name="connsiteY6" fmla="*/ 197652 h 3814503"/>
                <a:gd name="connsiteX7" fmla="*/ 2625043 w 3802923"/>
                <a:gd name="connsiteY7" fmla="*/ 177365 h 3814503"/>
                <a:gd name="connsiteX8" fmla="*/ 2446229 w 3802923"/>
                <a:gd name="connsiteY8" fmla="*/ 109549 h 3814503"/>
                <a:gd name="connsiteX9" fmla="*/ 2341027 w 3802923"/>
                <a:gd name="connsiteY9" fmla="*/ 74192 h 3814503"/>
                <a:gd name="connsiteX10" fmla="*/ 2238144 w 3802923"/>
                <a:gd name="connsiteY10" fmla="*/ 49558 h 3814503"/>
                <a:gd name="connsiteX11" fmla="*/ 2180471 w 3802923"/>
                <a:gd name="connsiteY11" fmla="*/ 31300 h 3814503"/>
                <a:gd name="connsiteX12" fmla="*/ 1833567 w 3802923"/>
                <a:gd name="connsiteY12" fmla="*/ 1159 h 3814503"/>
                <a:gd name="connsiteX13" fmla="*/ 1779082 w 3802923"/>
                <a:gd name="connsiteY13" fmla="*/ 290 h 3814503"/>
                <a:gd name="connsiteX14" fmla="*/ 1724308 w 3802923"/>
                <a:gd name="connsiteY14" fmla="*/ 7245 h 3814503"/>
                <a:gd name="connsiteX15" fmla="*/ 1614469 w 3802923"/>
                <a:gd name="connsiteY15" fmla="*/ 22895 h 3814503"/>
                <a:gd name="connsiteX16" fmla="*/ 1496516 w 3802923"/>
                <a:gd name="connsiteY16" fmla="*/ 54485 h 3814503"/>
                <a:gd name="connsiteX17" fmla="*/ 1360014 w 3802923"/>
                <a:gd name="connsiteY17" fmla="*/ 93899 h 3814503"/>
                <a:gd name="connsiteX18" fmla="*/ 1309297 w 3802923"/>
                <a:gd name="connsiteY18" fmla="*/ 108969 h 3814503"/>
                <a:gd name="connsiteX19" fmla="*/ 744744 w 3802923"/>
                <a:gd name="connsiteY19" fmla="*/ 435297 h 3814503"/>
                <a:gd name="connsiteX20" fmla="*/ 423632 w 3802923"/>
                <a:gd name="connsiteY20" fmla="*/ 770610 h 3814503"/>
                <a:gd name="connsiteX21" fmla="*/ 364801 w 3802923"/>
                <a:gd name="connsiteY21" fmla="*/ 846250 h 3814503"/>
                <a:gd name="connsiteX22" fmla="*/ 312924 w 3802923"/>
                <a:gd name="connsiteY22" fmla="*/ 926528 h 3814503"/>
                <a:gd name="connsiteX23" fmla="*/ 262497 w 3802923"/>
                <a:gd name="connsiteY23" fmla="*/ 1007676 h 3814503"/>
                <a:gd name="connsiteX24" fmla="*/ 218735 w 3802923"/>
                <a:gd name="connsiteY24" fmla="*/ 1092880 h 3814503"/>
                <a:gd name="connsiteX25" fmla="*/ 206274 w 3802923"/>
                <a:gd name="connsiteY25" fmla="*/ 1128237 h 3814503"/>
                <a:gd name="connsiteX26" fmla="*/ 136429 w 3802923"/>
                <a:gd name="connsiteY26" fmla="*/ 1280099 h 3814503"/>
                <a:gd name="connsiteX27" fmla="*/ 65715 w 3802923"/>
                <a:gd name="connsiteY27" fmla="*/ 1423266 h 3814503"/>
                <a:gd name="connsiteX28" fmla="*/ 27749 w 3802923"/>
                <a:gd name="connsiteY28" fmla="*/ 1588169 h 3814503"/>
                <a:gd name="connsiteX29" fmla="*/ 8622 w 3802923"/>
                <a:gd name="connsiteY29" fmla="*/ 1764374 h 3814503"/>
                <a:gd name="connsiteX30" fmla="*/ 2536 w 3802923"/>
                <a:gd name="connsiteY30" fmla="*/ 1852767 h 3814503"/>
                <a:gd name="connsiteX31" fmla="*/ 797 w 3802923"/>
                <a:gd name="connsiteY31" fmla="*/ 1942029 h 3814503"/>
                <a:gd name="connsiteX32" fmla="*/ 507 w 3802923"/>
                <a:gd name="connsiteY32" fmla="*/ 2008975 h 3814503"/>
                <a:gd name="connsiteX33" fmla="*/ 7752 w 3802923"/>
                <a:gd name="connsiteY33" fmla="*/ 2076212 h 3814503"/>
                <a:gd name="connsiteX34" fmla="*/ 23112 w 3802923"/>
                <a:gd name="connsiteY34" fmla="*/ 2202860 h 3814503"/>
                <a:gd name="connsiteX35" fmla="*/ 42240 w 3802923"/>
                <a:gd name="connsiteY35" fmla="*/ 2322552 h 3814503"/>
                <a:gd name="connsiteX36" fmla="*/ 50065 w 3802923"/>
                <a:gd name="connsiteY36" fmla="*/ 2383412 h 3814503"/>
                <a:gd name="connsiteX37" fmla="*/ 65715 w 3802923"/>
                <a:gd name="connsiteY37" fmla="*/ 2442534 h 3814503"/>
                <a:gd name="connsiteX38" fmla="*/ 96145 w 3802923"/>
                <a:gd name="connsiteY38" fmla="*/ 2560197 h 3814503"/>
                <a:gd name="connsiteX39" fmla="*/ 134110 w 3802923"/>
                <a:gd name="connsiteY39" fmla="*/ 2666269 h 3814503"/>
                <a:gd name="connsiteX40" fmla="*/ 182219 w 3802923"/>
                <a:gd name="connsiteY40" fmla="*/ 2771470 h 3814503"/>
                <a:gd name="connsiteX41" fmla="*/ 251484 w 3802923"/>
                <a:gd name="connsiteY41" fmla="*/ 2899567 h 3814503"/>
                <a:gd name="connsiteX42" fmla="*/ 340746 w 3802923"/>
                <a:gd name="connsiteY42" fmla="*/ 3007957 h 3814503"/>
                <a:gd name="connsiteX43" fmla="*/ 370307 w 3802923"/>
                <a:gd name="connsiteY43" fmla="*/ 3050269 h 3814503"/>
                <a:gd name="connsiteX44" fmla="*/ 472031 w 3802923"/>
                <a:gd name="connsiteY44" fmla="*/ 3180395 h 3814503"/>
                <a:gd name="connsiteX45" fmla="*/ 593752 w 3802923"/>
                <a:gd name="connsiteY45" fmla="*/ 3288205 h 3814503"/>
                <a:gd name="connsiteX46" fmla="*/ 682434 w 3802923"/>
                <a:gd name="connsiteY46" fmla="*/ 3357180 h 3814503"/>
                <a:gd name="connsiteX47" fmla="*/ 1120050 w 3802923"/>
                <a:gd name="connsiteY47" fmla="*/ 3644094 h 3814503"/>
                <a:gd name="connsiteX48" fmla="*/ 1300603 w 3802923"/>
                <a:gd name="connsiteY48" fmla="*/ 3720894 h 3814503"/>
                <a:gd name="connsiteX49" fmla="*/ 1405515 w 3802923"/>
                <a:gd name="connsiteY49" fmla="*/ 3753642 h 3814503"/>
                <a:gd name="connsiteX50" fmla="*/ 1513035 w 3802923"/>
                <a:gd name="connsiteY50" fmla="*/ 3776248 h 3814503"/>
                <a:gd name="connsiteX51" fmla="*/ 1730104 w 3802923"/>
                <a:gd name="connsiteY51" fmla="*/ 3808707 h 3814503"/>
                <a:gd name="connsiteX52" fmla="*/ 1850376 w 3802923"/>
                <a:gd name="connsiteY52" fmla="*/ 3814503 h 3814503"/>
                <a:gd name="connsiteX53" fmla="*/ 1970648 w 3802923"/>
                <a:gd name="connsiteY53" fmla="*/ 3811895 h 3814503"/>
                <a:gd name="connsiteX54" fmla="*/ 2375225 w 3802923"/>
                <a:gd name="connsiteY54" fmla="*/ 3743209 h 3814503"/>
                <a:gd name="connsiteX55" fmla="*/ 2696916 w 3802923"/>
                <a:gd name="connsiteY55" fmla="*/ 3628444 h 3814503"/>
                <a:gd name="connsiteX56" fmla="*/ 2910218 w 3802923"/>
                <a:gd name="connsiteY56" fmla="*/ 3515997 h 3814503"/>
                <a:gd name="connsiteX57" fmla="*/ 3012811 w 3802923"/>
                <a:gd name="connsiteY57" fmla="*/ 3451369 h 3814503"/>
                <a:gd name="connsiteX58" fmla="*/ 3109028 w 3802923"/>
                <a:gd name="connsiteY58" fmla="*/ 3377177 h 3814503"/>
                <a:gd name="connsiteX59" fmla="*/ 3106710 w 3802923"/>
                <a:gd name="connsiteY59" fmla="*/ 3371960 h 3814503"/>
                <a:gd name="connsiteX60" fmla="*/ 3150472 w 3802923"/>
                <a:gd name="connsiteY60" fmla="*/ 3336893 h 3814503"/>
                <a:gd name="connsiteX61" fmla="*/ 3191045 w 3802923"/>
                <a:gd name="connsiteY61" fmla="*/ 3298058 h 3814503"/>
                <a:gd name="connsiteX62" fmla="*/ 3270743 w 3802923"/>
                <a:gd name="connsiteY62" fmla="*/ 3218940 h 3814503"/>
                <a:gd name="connsiteX63" fmla="*/ 3325808 w 3802923"/>
                <a:gd name="connsiteY63" fmla="*/ 3145907 h 3814503"/>
                <a:gd name="connsiteX64" fmla="*/ 3391595 w 3802923"/>
                <a:gd name="connsiteY64" fmla="*/ 3052298 h 3814503"/>
                <a:gd name="connsiteX65" fmla="*/ 3449268 w 3802923"/>
                <a:gd name="connsiteY65" fmla="*/ 2953472 h 3814503"/>
                <a:gd name="connsiteX66" fmla="*/ 3486363 w 3802923"/>
                <a:gd name="connsiteY66" fmla="*/ 2895799 h 3814503"/>
                <a:gd name="connsiteX67" fmla="*/ 3519112 w 3802923"/>
                <a:gd name="connsiteY67" fmla="*/ 2834939 h 3814503"/>
                <a:gd name="connsiteX68" fmla="*/ 3760546 w 3802923"/>
                <a:gd name="connsiteY68" fmla="*/ 2179247 h 3814503"/>
                <a:gd name="connsiteX69" fmla="*/ 3802736 w 3802923"/>
                <a:gd name="connsiteY69" fmla="*/ 1988768 h 3814503"/>
                <a:gd name="connsiteX70" fmla="*/ 3770335 w 3802923"/>
                <a:gd name="connsiteY70" fmla="*/ 1744874 h 3814503"/>
                <a:gd name="connsiteX71" fmla="*/ 3529178 w 3802923"/>
                <a:gd name="connsiteY71" fmla="*/ 1034619 h 3814503"/>
                <a:gd name="connsiteX0" fmla="*/ 3445557 w 3795909"/>
                <a:gd name="connsiteY0" fmla="*/ 847228 h 3814503"/>
                <a:gd name="connsiteX1" fmla="*/ 3295088 w 3795909"/>
                <a:gd name="connsiteY1" fmla="*/ 638166 h 3814503"/>
                <a:gd name="connsiteX2" fmla="*/ 3055123 w 3795909"/>
                <a:gd name="connsiteY2" fmla="*/ 432399 h 3814503"/>
                <a:gd name="connsiteX3" fmla="*/ 2946734 w 3795909"/>
                <a:gd name="connsiteY3" fmla="*/ 357048 h 3814503"/>
                <a:gd name="connsiteX4" fmla="*/ 2834577 w 3795909"/>
                <a:gd name="connsiteY4" fmla="*/ 281697 h 3814503"/>
                <a:gd name="connsiteX5" fmla="*/ 2733722 w 3795909"/>
                <a:gd name="connsiteY5" fmla="*/ 224314 h 3814503"/>
                <a:gd name="connsiteX6" fmla="*/ 2680107 w 3795909"/>
                <a:gd name="connsiteY6" fmla="*/ 197652 h 3814503"/>
                <a:gd name="connsiteX7" fmla="*/ 2625043 w 3795909"/>
                <a:gd name="connsiteY7" fmla="*/ 177365 h 3814503"/>
                <a:gd name="connsiteX8" fmla="*/ 2446229 w 3795909"/>
                <a:gd name="connsiteY8" fmla="*/ 109549 h 3814503"/>
                <a:gd name="connsiteX9" fmla="*/ 2341027 w 3795909"/>
                <a:gd name="connsiteY9" fmla="*/ 74192 h 3814503"/>
                <a:gd name="connsiteX10" fmla="*/ 2238144 w 3795909"/>
                <a:gd name="connsiteY10" fmla="*/ 49558 h 3814503"/>
                <a:gd name="connsiteX11" fmla="*/ 2180471 w 3795909"/>
                <a:gd name="connsiteY11" fmla="*/ 31300 h 3814503"/>
                <a:gd name="connsiteX12" fmla="*/ 1833567 w 3795909"/>
                <a:gd name="connsiteY12" fmla="*/ 1159 h 3814503"/>
                <a:gd name="connsiteX13" fmla="*/ 1779082 w 3795909"/>
                <a:gd name="connsiteY13" fmla="*/ 290 h 3814503"/>
                <a:gd name="connsiteX14" fmla="*/ 1724308 w 3795909"/>
                <a:gd name="connsiteY14" fmla="*/ 7245 h 3814503"/>
                <a:gd name="connsiteX15" fmla="*/ 1614469 w 3795909"/>
                <a:gd name="connsiteY15" fmla="*/ 22895 h 3814503"/>
                <a:gd name="connsiteX16" fmla="*/ 1496516 w 3795909"/>
                <a:gd name="connsiteY16" fmla="*/ 54485 h 3814503"/>
                <a:gd name="connsiteX17" fmla="*/ 1360014 w 3795909"/>
                <a:gd name="connsiteY17" fmla="*/ 93899 h 3814503"/>
                <a:gd name="connsiteX18" fmla="*/ 1309297 w 3795909"/>
                <a:gd name="connsiteY18" fmla="*/ 108969 h 3814503"/>
                <a:gd name="connsiteX19" fmla="*/ 744744 w 3795909"/>
                <a:gd name="connsiteY19" fmla="*/ 435297 h 3814503"/>
                <a:gd name="connsiteX20" fmla="*/ 423632 w 3795909"/>
                <a:gd name="connsiteY20" fmla="*/ 770610 h 3814503"/>
                <a:gd name="connsiteX21" fmla="*/ 364801 w 3795909"/>
                <a:gd name="connsiteY21" fmla="*/ 846250 h 3814503"/>
                <a:gd name="connsiteX22" fmla="*/ 312924 w 3795909"/>
                <a:gd name="connsiteY22" fmla="*/ 926528 h 3814503"/>
                <a:gd name="connsiteX23" fmla="*/ 262497 w 3795909"/>
                <a:gd name="connsiteY23" fmla="*/ 1007676 h 3814503"/>
                <a:gd name="connsiteX24" fmla="*/ 218735 w 3795909"/>
                <a:gd name="connsiteY24" fmla="*/ 1092880 h 3814503"/>
                <a:gd name="connsiteX25" fmla="*/ 206274 w 3795909"/>
                <a:gd name="connsiteY25" fmla="*/ 1128237 h 3814503"/>
                <a:gd name="connsiteX26" fmla="*/ 136429 w 3795909"/>
                <a:gd name="connsiteY26" fmla="*/ 1280099 h 3814503"/>
                <a:gd name="connsiteX27" fmla="*/ 65715 w 3795909"/>
                <a:gd name="connsiteY27" fmla="*/ 1423266 h 3814503"/>
                <a:gd name="connsiteX28" fmla="*/ 27749 w 3795909"/>
                <a:gd name="connsiteY28" fmla="*/ 1588169 h 3814503"/>
                <a:gd name="connsiteX29" fmla="*/ 8622 w 3795909"/>
                <a:gd name="connsiteY29" fmla="*/ 1764374 h 3814503"/>
                <a:gd name="connsiteX30" fmla="*/ 2536 w 3795909"/>
                <a:gd name="connsiteY30" fmla="*/ 1852767 h 3814503"/>
                <a:gd name="connsiteX31" fmla="*/ 797 w 3795909"/>
                <a:gd name="connsiteY31" fmla="*/ 1942029 h 3814503"/>
                <a:gd name="connsiteX32" fmla="*/ 507 w 3795909"/>
                <a:gd name="connsiteY32" fmla="*/ 2008975 h 3814503"/>
                <a:gd name="connsiteX33" fmla="*/ 7752 w 3795909"/>
                <a:gd name="connsiteY33" fmla="*/ 2076212 h 3814503"/>
                <a:gd name="connsiteX34" fmla="*/ 23112 w 3795909"/>
                <a:gd name="connsiteY34" fmla="*/ 2202860 h 3814503"/>
                <a:gd name="connsiteX35" fmla="*/ 42240 w 3795909"/>
                <a:gd name="connsiteY35" fmla="*/ 2322552 h 3814503"/>
                <a:gd name="connsiteX36" fmla="*/ 50065 w 3795909"/>
                <a:gd name="connsiteY36" fmla="*/ 2383412 h 3814503"/>
                <a:gd name="connsiteX37" fmla="*/ 65715 w 3795909"/>
                <a:gd name="connsiteY37" fmla="*/ 2442534 h 3814503"/>
                <a:gd name="connsiteX38" fmla="*/ 96145 w 3795909"/>
                <a:gd name="connsiteY38" fmla="*/ 2560197 h 3814503"/>
                <a:gd name="connsiteX39" fmla="*/ 134110 w 3795909"/>
                <a:gd name="connsiteY39" fmla="*/ 2666269 h 3814503"/>
                <a:gd name="connsiteX40" fmla="*/ 182219 w 3795909"/>
                <a:gd name="connsiteY40" fmla="*/ 2771470 h 3814503"/>
                <a:gd name="connsiteX41" fmla="*/ 251484 w 3795909"/>
                <a:gd name="connsiteY41" fmla="*/ 2899567 h 3814503"/>
                <a:gd name="connsiteX42" fmla="*/ 340746 w 3795909"/>
                <a:gd name="connsiteY42" fmla="*/ 3007957 h 3814503"/>
                <a:gd name="connsiteX43" fmla="*/ 370307 w 3795909"/>
                <a:gd name="connsiteY43" fmla="*/ 3050269 h 3814503"/>
                <a:gd name="connsiteX44" fmla="*/ 472031 w 3795909"/>
                <a:gd name="connsiteY44" fmla="*/ 3180395 h 3814503"/>
                <a:gd name="connsiteX45" fmla="*/ 593752 w 3795909"/>
                <a:gd name="connsiteY45" fmla="*/ 3288205 h 3814503"/>
                <a:gd name="connsiteX46" fmla="*/ 682434 w 3795909"/>
                <a:gd name="connsiteY46" fmla="*/ 3357180 h 3814503"/>
                <a:gd name="connsiteX47" fmla="*/ 1120050 w 3795909"/>
                <a:gd name="connsiteY47" fmla="*/ 3644094 h 3814503"/>
                <a:gd name="connsiteX48" fmla="*/ 1300603 w 3795909"/>
                <a:gd name="connsiteY48" fmla="*/ 3720894 h 3814503"/>
                <a:gd name="connsiteX49" fmla="*/ 1405515 w 3795909"/>
                <a:gd name="connsiteY49" fmla="*/ 3753642 h 3814503"/>
                <a:gd name="connsiteX50" fmla="*/ 1513035 w 3795909"/>
                <a:gd name="connsiteY50" fmla="*/ 3776248 h 3814503"/>
                <a:gd name="connsiteX51" fmla="*/ 1730104 w 3795909"/>
                <a:gd name="connsiteY51" fmla="*/ 3808707 h 3814503"/>
                <a:gd name="connsiteX52" fmla="*/ 1850376 w 3795909"/>
                <a:gd name="connsiteY52" fmla="*/ 3814503 h 3814503"/>
                <a:gd name="connsiteX53" fmla="*/ 1970648 w 3795909"/>
                <a:gd name="connsiteY53" fmla="*/ 3811895 h 3814503"/>
                <a:gd name="connsiteX54" fmla="*/ 2375225 w 3795909"/>
                <a:gd name="connsiteY54" fmla="*/ 3743209 h 3814503"/>
                <a:gd name="connsiteX55" fmla="*/ 2696916 w 3795909"/>
                <a:gd name="connsiteY55" fmla="*/ 3628444 h 3814503"/>
                <a:gd name="connsiteX56" fmla="*/ 2910218 w 3795909"/>
                <a:gd name="connsiteY56" fmla="*/ 3515997 h 3814503"/>
                <a:gd name="connsiteX57" fmla="*/ 3012811 w 3795909"/>
                <a:gd name="connsiteY57" fmla="*/ 3451369 h 3814503"/>
                <a:gd name="connsiteX58" fmla="*/ 3109028 w 3795909"/>
                <a:gd name="connsiteY58" fmla="*/ 3377177 h 3814503"/>
                <a:gd name="connsiteX59" fmla="*/ 3106710 w 3795909"/>
                <a:gd name="connsiteY59" fmla="*/ 3371960 h 3814503"/>
                <a:gd name="connsiteX60" fmla="*/ 3150472 w 3795909"/>
                <a:gd name="connsiteY60" fmla="*/ 3336893 h 3814503"/>
                <a:gd name="connsiteX61" fmla="*/ 3191045 w 3795909"/>
                <a:gd name="connsiteY61" fmla="*/ 3298058 h 3814503"/>
                <a:gd name="connsiteX62" fmla="*/ 3270743 w 3795909"/>
                <a:gd name="connsiteY62" fmla="*/ 3218940 h 3814503"/>
                <a:gd name="connsiteX63" fmla="*/ 3325808 w 3795909"/>
                <a:gd name="connsiteY63" fmla="*/ 3145907 h 3814503"/>
                <a:gd name="connsiteX64" fmla="*/ 3391595 w 3795909"/>
                <a:gd name="connsiteY64" fmla="*/ 3052298 h 3814503"/>
                <a:gd name="connsiteX65" fmla="*/ 3449268 w 3795909"/>
                <a:gd name="connsiteY65" fmla="*/ 2953472 h 3814503"/>
                <a:gd name="connsiteX66" fmla="*/ 3486363 w 3795909"/>
                <a:gd name="connsiteY66" fmla="*/ 2895799 h 3814503"/>
                <a:gd name="connsiteX67" fmla="*/ 3519112 w 3795909"/>
                <a:gd name="connsiteY67" fmla="*/ 2834939 h 3814503"/>
                <a:gd name="connsiteX68" fmla="*/ 3760546 w 3795909"/>
                <a:gd name="connsiteY68" fmla="*/ 2179247 h 3814503"/>
                <a:gd name="connsiteX69" fmla="*/ 3770335 w 3795909"/>
                <a:gd name="connsiteY69" fmla="*/ 1744874 h 3814503"/>
                <a:gd name="connsiteX70" fmla="*/ 3529178 w 3795909"/>
                <a:gd name="connsiteY70" fmla="*/ 1034619 h 3814503"/>
                <a:gd name="connsiteX0" fmla="*/ 3445557 w 3781183"/>
                <a:gd name="connsiteY0" fmla="*/ 847228 h 3814503"/>
                <a:gd name="connsiteX1" fmla="*/ 3295088 w 3781183"/>
                <a:gd name="connsiteY1" fmla="*/ 638166 h 3814503"/>
                <a:gd name="connsiteX2" fmla="*/ 3055123 w 3781183"/>
                <a:gd name="connsiteY2" fmla="*/ 432399 h 3814503"/>
                <a:gd name="connsiteX3" fmla="*/ 2946734 w 3781183"/>
                <a:gd name="connsiteY3" fmla="*/ 357048 h 3814503"/>
                <a:gd name="connsiteX4" fmla="*/ 2834577 w 3781183"/>
                <a:gd name="connsiteY4" fmla="*/ 281697 h 3814503"/>
                <a:gd name="connsiteX5" fmla="*/ 2733722 w 3781183"/>
                <a:gd name="connsiteY5" fmla="*/ 224314 h 3814503"/>
                <a:gd name="connsiteX6" fmla="*/ 2680107 w 3781183"/>
                <a:gd name="connsiteY6" fmla="*/ 197652 h 3814503"/>
                <a:gd name="connsiteX7" fmla="*/ 2625043 w 3781183"/>
                <a:gd name="connsiteY7" fmla="*/ 177365 h 3814503"/>
                <a:gd name="connsiteX8" fmla="*/ 2446229 w 3781183"/>
                <a:gd name="connsiteY8" fmla="*/ 109549 h 3814503"/>
                <a:gd name="connsiteX9" fmla="*/ 2341027 w 3781183"/>
                <a:gd name="connsiteY9" fmla="*/ 74192 h 3814503"/>
                <a:gd name="connsiteX10" fmla="*/ 2238144 w 3781183"/>
                <a:gd name="connsiteY10" fmla="*/ 49558 h 3814503"/>
                <a:gd name="connsiteX11" fmla="*/ 2180471 w 3781183"/>
                <a:gd name="connsiteY11" fmla="*/ 31300 h 3814503"/>
                <a:gd name="connsiteX12" fmla="*/ 1833567 w 3781183"/>
                <a:gd name="connsiteY12" fmla="*/ 1159 h 3814503"/>
                <a:gd name="connsiteX13" fmla="*/ 1779082 w 3781183"/>
                <a:gd name="connsiteY13" fmla="*/ 290 h 3814503"/>
                <a:gd name="connsiteX14" fmla="*/ 1724308 w 3781183"/>
                <a:gd name="connsiteY14" fmla="*/ 7245 h 3814503"/>
                <a:gd name="connsiteX15" fmla="*/ 1614469 w 3781183"/>
                <a:gd name="connsiteY15" fmla="*/ 22895 h 3814503"/>
                <a:gd name="connsiteX16" fmla="*/ 1496516 w 3781183"/>
                <a:gd name="connsiteY16" fmla="*/ 54485 h 3814503"/>
                <a:gd name="connsiteX17" fmla="*/ 1360014 w 3781183"/>
                <a:gd name="connsiteY17" fmla="*/ 93899 h 3814503"/>
                <a:gd name="connsiteX18" fmla="*/ 1309297 w 3781183"/>
                <a:gd name="connsiteY18" fmla="*/ 108969 h 3814503"/>
                <a:gd name="connsiteX19" fmla="*/ 744744 w 3781183"/>
                <a:gd name="connsiteY19" fmla="*/ 435297 h 3814503"/>
                <a:gd name="connsiteX20" fmla="*/ 423632 w 3781183"/>
                <a:gd name="connsiteY20" fmla="*/ 770610 h 3814503"/>
                <a:gd name="connsiteX21" fmla="*/ 364801 w 3781183"/>
                <a:gd name="connsiteY21" fmla="*/ 846250 h 3814503"/>
                <a:gd name="connsiteX22" fmla="*/ 312924 w 3781183"/>
                <a:gd name="connsiteY22" fmla="*/ 926528 h 3814503"/>
                <a:gd name="connsiteX23" fmla="*/ 262497 w 3781183"/>
                <a:gd name="connsiteY23" fmla="*/ 1007676 h 3814503"/>
                <a:gd name="connsiteX24" fmla="*/ 218735 w 3781183"/>
                <a:gd name="connsiteY24" fmla="*/ 1092880 h 3814503"/>
                <a:gd name="connsiteX25" fmla="*/ 206274 w 3781183"/>
                <a:gd name="connsiteY25" fmla="*/ 1128237 h 3814503"/>
                <a:gd name="connsiteX26" fmla="*/ 136429 w 3781183"/>
                <a:gd name="connsiteY26" fmla="*/ 1280099 h 3814503"/>
                <a:gd name="connsiteX27" fmla="*/ 65715 w 3781183"/>
                <a:gd name="connsiteY27" fmla="*/ 1423266 h 3814503"/>
                <a:gd name="connsiteX28" fmla="*/ 27749 w 3781183"/>
                <a:gd name="connsiteY28" fmla="*/ 1588169 h 3814503"/>
                <a:gd name="connsiteX29" fmla="*/ 8622 w 3781183"/>
                <a:gd name="connsiteY29" fmla="*/ 1764374 h 3814503"/>
                <a:gd name="connsiteX30" fmla="*/ 2536 w 3781183"/>
                <a:gd name="connsiteY30" fmla="*/ 1852767 h 3814503"/>
                <a:gd name="connsiteX31" fmla="*/ 797 w 3781183"/>
                <a:gd name="connsiteY31" fmla="*/ 1942029 h 3814503"/>
                <a:gd name="connsiteX32" fmla="*/ 507 w 3781183"/>
                <a:gd name="connsiteY32" fmla="*/ 2008975 h 3814503"/>
                <a:gd name="connsiteX33" fmla="*/ 7752 w 3781183"/>
                <a:gd name="connsiteY33" fmla="*/ 2076212 h 3814503"/>
                <a:gd name="connsiteX34" fmla="*/ 23112 w 3781183"/>
                <a:gd name="connsiteY34" fmla="*/ 2202860 h 3814503"/>
                <a:gd name="connsiteX35" fmla="*/ 42240 w 3781183"/>
                <a:gd name="connsiteY35" fmla="*/ 2322552 h 3814503"/>
                <a:gd name="connsiteX36" fmla="*/ 50065 w 3781183"/>
                <a:gd name="connsiteY36" fmla="*/ 2383412 h 3814503"/>
                <a:gd name="connsiteX37" fmla="*/ 65715 w 3781183"/>
                <a:gd name="connsiteY37" fmla="*/ 2442534 h 3814503"/>
                <a:gd name="connsiteX38" fmla="*/ 96145 w 3781183"/>
                <a:gd name="connsiteY38" fmla="*/ 2560197 h 3814503"/>
                <a:gd name="connsiteX39" fmla="*/ 134110 w 3781183"/>
                <a:gd name="connsiteY39" fmla="*/ 2666269 h 3814503"/>
                <a:gd name="connsiteX40" fmla="*/ 182219 w 3781183"/>
                <a:gd name="connsiteY40" fmla="*/ 2771470 h 3814503"/>
                <a:gd name="connsiteX41" fmla="*/ 251484 w 3781183"/>
                <a:gd name="connsiteY41" fmla="*/ 2899567 h 3814503"/>
                <a:gd name="connsiteX42" fmla="*/ 340746 w 3781183"/>
                <a:gd name="connsiteY42" fmla="*/ 3007957 h 3814503"/>
                <a:gd name="connsiteX43" fmla="*/ 370307 w 3781183"/>
                <a:gd name="connsiteY43" fmla="*/ 3050269 h 3814503"/>
                <a:gd name="connsiteX44" fmla="*/ 472031 w 3781183"/>
                <a:gd name="connsiteY44" fmla="*/ 3180395 h 3814503"/>
                <a:gd name="connsiteX45" fmla="*/ 593752 w 3781183"/>
                <a:gd name="connsiteY45" fmla="*/ 3288205 h 3814503"/>
                <a:gd name="connsiteX46" fmla="*/ 682434 w 3781183"/>
                <a:gd name="connsiteY46" fmla="*/ 3357180 h 3814503"/>
                <a:gd name="connsiteX47" fmla="*/ 1120050 w 3781183"/>
                <a:gd name="connsiteY47" fmla="*/ 3644094 h 3814503"/>
                <a:gd name="connsiteX48" fmla="*/ 1300603 w 3781183"/>
                <a:gd name="connsiteY48" fmla="*/ 3720894 h 3814503"/>
                <a:gd name="connsiteX49" fmla="*/ 1405515 w 3781183"/>
                <a:gd name="connsiteY49" fmla="*/ 3753642 h 3814503"/>
                <a:gd name="connsiteX50" fmla="*/ 1513035 w 3781183"/>
                <a:gd name="connsiteY50" fmla="*/ 3776248 h 3814503"/>
                <a:gd name="connsiteX51" fmla="*/ 1730104 w 3781183"/>
                <a:gd name="connsiteY51" fmla="*/ 3808707 h 3814503"/>
                <a:gd name="connsiteX52" fmla="*/ 1850376 w 3781183"/>
                <a:gd name="connsiteY52" fmla="*/ 3814503 h 3814503"/>
                <a:gd name="connsiteX53" fmla="*/ 1970648 w 3781183"/>
                <a:gd name="connsiteY53" fmla="*/ 3811895 h 3814503"/>
                <a:gd name="connsiteX54" fmla="*/ 2375225 w 3781183"/>
                <a:gd name="connsiteY54" fmla="*/ 3743209 h 3814503"/>
                <a:gd name="connsiteX55" fmla="*/ 2696916 w 3781183"/>
                <a:gd name="connsiteY55" fmla="*/ 3628444 h 3814503"/>
                <a:gd name="connsiteX56" fmla="*/ 2910218 w 3781183"/>
                <a:gd name="connsiteY56" fmla="*/ 3515997 h 3814503"/>
                <a:gd name="connsiteX57" fmla="*/ 3012811 w 3781183"/>
                <a:gd name="connsiteY57" fmla="*/ 3451369 h 3814503"/>
                <a:gd name="connsiteX58" fmla="*/ 3109028 w 3781183"/>
                <a:gd name="connsiteY58" fmla="*/ 3377177 h 3814503"/>
                <a:gd name="connsiteX59" fmla="*/ 3106710 w 3781183"/>
                <a:gd name="connsiteY59" fmla="*/ 3371960 h 3814503"/>
                <a:gd name="connsiteX60" fmla="*/ 3150472 w 3781183"/>
                <a:gd name="connsiteY60" fmla="*/ 3336893 h 3814503"/>
                <a:gd name="connsiteX61" fmla="*/ 3191045 w 3781183"/>
                <a:gd name="connsiteY61" fmla="*/ 3298058 h 3814503"/>
                <a:gd name="connsiteX62" fmla="*/ 3270743 w 3781183"/>
                <a:gd name="connsiteY62" fmla="*/ 3218940 h 3814503"/>
                <a:gd name="connsiteX63" fmla="*/ 3325808 w 3781183"/>
                <a:gd name="connsiteY63" fmla="*/ 3145907 h 3814503"/>
                <a:gd name="connsiteX64" fmla="*/ 3391595 w 3781183"/>
                <a:gd name="connsiteY64" fmla="*/ 3052298 h 3814503"/>
                <a:gd name="connsiteX65" fmla="*/ 3449268 w 3781183"/>
                <a:gd name="connsiteY65" fmla="*/ 2953472 h 3814503"/>
                <a:gd name="connsiteX66" fmla="*/ 3486363 w 3781183"/>
                <a:gd name="connsiteY66" fmla="*/ 2895799 h 3814503"/>
                <a:gd name="connsiteX67" fmla="*/ 3519112 w 3781183"/>
                <a:gd name="connsiteY67" fmla="*/ 2834939 h 3814503"/>
                <a:gd name="connsiteX68" fmla="*/ 3760546 w 3781183"/>
                <a:gd name="connsiteY68" fmla="*/ 2179247 h 3814503"/>
                <a:gd name="connsiteX69" fmla="*/ 3735173 w 3781183"/>
                <a:gd name="connsiteY69" fmla="*/ 1659589 h 3814503"/>
                <a:gd name="connsiteX70" fmla="*/ 3529178 w 3781183"/>
                <a:gd name="connsiteY70" fmla="*/ 1034619 h 3814503"/>
                <a:gd name="connsiteX0" fmla="*/ 3445557 w 3774408"/>
                <a:gd name="connsiteY0" fmla="*/ 847228 h 3814503"/>
                <a:gd name="connsiteX1" fmla="*/ 3295088 w 3774408"/>
                <a:gd name="connsiteY1" fmla="*/ 638166 h 3814503"/>
                <a:gd name="connsiteX2" fmla="*/ 3055123 w 3774408"/>
                <a:gd name="connsiteY2" fmla="*/ 432399 h 3814503"/>
                <a:gd name="connsiteX3" fmla="*/ 2946734 w 3774408"/>
                <a:gd name="connsiteY3" fmla="*/ 357048 h 3814503"/>
                <a:gd name="connsiteX4" fmla="*/ 2834577 w 3774408"/>
                <a:gd name="connsiteY4" fmla="*/ 281697 h 3814503"/>
                <a:gd name="connsiteX5" fmla="*/ 2733722 w 3774408"/>
                <a:gd name="connsiteY5" fmla="*/ 224314 h 3814503"/>
                <a:gd name="connsiteX6" fmla="*/ 2680107 w 3774408"/>
                <a:gd name="connsiteY6" fmla="*/ 197652 h 3814503"/>
                <a:gd name="connsiteX7" fmla="*/ 2625043 w 3774408"/>
                <a:gd name="connsiteY7" fmla="*/ 177365 h 3814503"/>
                <a:gd name="connsiteX8" fmla="*/ 2446229 w 3774408"/>
                <a:gd name="connsiteY8" fmla="*/ 109549 h 3814503"/>
                <a:gd name="connsiteX9" fmla="*/ 2341027 w 3774408"/>
                <a:gd name="connsiteY9" fmla="*/ 74192 h 3814503"/>
                <a:gd name="connsiteX10" fmla="*/ 2238144 w 3774408"/>
                <a:gd name="connsiteY10" fmla="*/ 49558 h 3814503"/>
                <a:gd name="connsiteX11" fmla="*/ 2180471 w 3774408"/>
                <a:gd name="connsiteY11" fmla="*/ 31300 h 3814503"/>
                <a:gd name="connsiteX12" fmla="*/ 1833567 w 3774408"/>
                <a:gd name="connsiteY12" fmla="*/ 1159 h 3814503"/>
                <a:gd name="connsiteX13" fmla="*/ 1779082 w 3774408"/>
                <a:gd name="connsiteY13" fmla="*/ 290 h 3814503"/>
                <a:gd name="connsiteX14" fmla="*/ 1724308 w 3774408"/>
                <a:gd name="connsiteY14" fmla="*/ 7245 h 3814503"/>
                <a:gd name="connsiteX15" fmla="*/ 1614469 w 3774408"/>
                <a:gd name="connsiteY15" fmla="*/ 22895 h 3814503"/>
                <a:gd name="connsiteX16" fmla="*/ 1496516 w 3774408"/>
                <a:gd name="connsiteY16" fmla="*/ 54485 h 3814503"/>
                <a:gd name="connsiteX17" fmla="*/ 1360014 w 3774408"/>
                <a:gd name="connsiteY17" fmla="*/ 93899 h 3814503"/>
                <a:gd name="connsiteX18" fmla="*/ 1309297 w 3774408"/>
                <a:gd name="connsiteY18" fmla="*/ 108969 h 3814503"/>
                <a:gd name="connsiteX19" fmla="*/ 744744 w 3774408"/>
                <a:gd name="connsiteY19" fmla="*/ 435297 h 3814503"/>
                <a:gd name="connsiteX20" fmla="*/ 423632 w 3774408"/>
                <a:gd name="connsiteY20" fmla="*/ 770610 h 3814503"/>
                <a:gd name="connsiteX21" fmla="*/ 364801 w 3774408"/>
                <a:gd name="connsiteY21" fmla="*/ 846250 h 3814503"/>
                <a:gd name="connsiteX22" fmla="*/ 312924 w 3774408"/>
                <a:gd name="connsiteY22" fmla="*/ 926528 h 3814503"/>
                <a:gd name="connsiteX23" fmla="*/ 262497 w 3774408"/>
                <a:gd name="connsiteY23" fmla="*/ 1007676 h 3814503"/>
                <a:gd name="connsiteX24" fmla="*/ 218735 w 3774408"/>
                <a:gd name="connsiteY24" fmla="*/ 1092880 h 3814503"/>
                <a:gd name="connsiteX25" fmla="*/ 206274 w 3774408"/>
                <a:gd name="connsiteY25" fmla="*/ 1128237 h 3814503"/>
                <a:gd name="connsiteX26" fmla="*/ 136429 w 3774408"/>
                <a:gd name="connsiteY26" fmla="*/ 1280099 h 3814503"/>
                <a:gd name="connsiteX27" fmla="*/ 65715 w 3774408"/>
                <a:gd name="connsiteY27" fmla="*/ 1423266 h 3814503"/>
                <a:gd name="connsiteX28" fmla="*/ 27749 w 3774408"/>
                <a:gd name="connsiteY28" fmla="*/ 1588169 h 3814503"/>
                <a:gd name="connsiteX29" fmla="*/ 8622 w 3774408"/>
                <a:gd name="connsiteY29" fmla="*/ 1764374 h 3814503"/>
                <a:gd name="connsiteX30" fmla="*/ 2536 w 3774408"/>
                <a:gd name="connsiteY30" fmla="*/ 1852767 h 3814503"/>
                <a:gd name="connsiteX31" fmla="*/ 797 w 3774408"/>
                <a:gd name="connsiteY31" fmla="*/ 1942029 h 3814503"/>
                <a:gd name="connsiteX32" fmla="*/ 507 w 3774408"/>
                <a:gd name="connsiteY32" fmla="*/ 2008975 h 3814503"/>
                <a:gd name="connsiteX33" fmla="*/ 7752 w 3774408"/>
                <a:gd name="connsiteY33" fmla="*/ 2076212 h 3814503"/>
                <a:gd name="connsiteX34" fmla="*/ 23112 w 3774408"/>
                <a:gd name="connsiteY34" fmla="*/ 2202860 h 3814503"/>
                <a:gd name="connsiteX35" fmla="*/ 42240 w 3774408"/>
                <a:gd name="connsiteY35" fmla="*/ 2322552 h 3814503"/>
                <a:gd name="connsiteX36" fmla="*/ 50065 w 3774408"/>
                <a:gd name="connsiteY36" fmla="*/ 2383412 h 3814503"/>
                <a:gd name="connsiteX37" fmla="*/ 65715 w 3774408"/>
                <a:gd name="connsiteY37" fmla="*/ 2442534 h 3814503"/>
                <a:gd name="connsiteX38" fmla="*/ 96145 w 3774408"/>
                <a:gd name="connsiteY38" fmla="*/ 2560197 h 3814503"/>
                <a:gd name="connsiteX39" fmla="*/ 134110 w 3774408"/>
                <a:gd name="connsiteY39" fmla="*/ 2666269 h 3814503"/>
                <a:gd name="connsiteX40" fmla="*/ 182219 w 3774408"/>
                <a:gd name="connsiteY40" fmla="*/ 2771470 h 3814503"/>
                <a:gd name="connsiteX41" fmla="*/ 251484 w 3774408"/>
                <a:gd name="connsiteY41" fmla="*/ 2899567 h 3814503"/>
                <a:gd name="connsiteX42" fmla="*/ 340746 w 3774408"/>
                <a:gd name="connsiteY42" fmla="*/ 3007957 h 3814503"/>
                <a:gd name="connsiteX43" fmla="*/ 370307 w 3774408"/>
                <a:gd name="connsiteY43" fmla="*/ 3050269 h 3814503"/>
                <a:gd name="connsiteX44" fmla="*/ 472031 w 3774408"/>
                <a:gd name="connsiteY44" fmla="*/ 3180395 h 3814503"/>
                <a:gd name="connsiteX45" fmla="*/ 593752 w 3774408"/>
                <a:gd name="connsiteY45" fmla="*/ 3288205 h 3814503"/>
                <a:gd name="connsiteX46" fmla="*/ 682434 w 3774408"/>
                <a:gd name="connsiteY46" fmla="*/ 3357180 h 3814503"/>
                <a:gd name="connsiteX47" fmla="*/ 1120050 w 3774408"/>
                <a:gd name="connsiteY47" fmla="*/ 3644094 h 3814503"/>
                <a:gd name="connsiteX48" fmla="*/ 1300603 w 3774408"/>
                <a:gd name="connsiteY48" fmla="*/ 3720894 h 3814503"/>
                <a:gd name="connsiteX49" fmla="*/ 1405515 w 3774408"/>
                <a:gd name="connsiteY49" fmla="*/ 3753642 h 3814503"/>
                <a:gd name="connsiteX50" fmla="*/ 1513035 w 3774408"/>
                <a:gd name="connsiteY50" fmla="*/ 3776248 h 3814503"/>
                <a:gd name="connsiteX51" fmla="*/ 1730104 w 3774408"/>
                <a:gd name="connsiteY51" fmla="*/ 3808707 h 3814503"/>
                <a:gd name="connsiteX52" fmla="*/ 1850376 w 3774408"/>
                <a:gd name="connsiteY52" fmla="*/ 3814503 h 3814503"/>
                <a:gd name="connsiteX53" fmla="*/ 1970648 w 3774408"/>
                <a:gd name="connsiteY53" fmla="*/ 3811895 h 3814503"/>
                <a:gd name="connsiteX54" fmla="*/ 2375225 w 3774408"/>
                <a:gd name="connsiteY54" fmla="*/ 3743209 h 3814503"/>
                <a:gd name="connsiteX55" fmla="*/ 2696916 w 3774408"/>
                <a:gd name="connsiteY55" fmla="*/ 3628444 h 3814503"/>
                <a:gd name="connsiteX56" fmla="*/ 2910218 w 3774408"/>
                <a:gd name="connsiteY56" fmla="*/ 3515997 h 3814503"/>
                <a:gd name="connsiteX57" fmla="*/ 3012811 w 3774408"/>
                <a:gd name="connsiteY57" fmla="*/ 3451369 h 3814503"/>
                <a:gd name="connsiteX58" fmla="*/ 3109028 w 3774408"/>
                <a:gd name="connsiteY58" fmla="*/ 3377177 h 3814503"/>
                <a:gd name="connsiteX59" fmla="*/ 3106710 w 3774408"/>
                <a:gd name="connsiteY59" fmla="*/ 3371960 h 3814503"/>
                <a:gd name="connsiteX60" fmla="*/ 3150472 w 3774408"/>
                <a:gd name="connsiteY60" fmla="*/ 3336893 h 3814503"/>
                <a:gd name="connsiteX61" fmla="*/ 3191045 w 3774408"/>
                <a:gd name="connsiteY61" fmla="*/ 3298058 h 3814503"/>
                <a:gd name="connsiteX62" fmla="*/ 3270743 w 3774408"/>
                <a:gd name="connsiteY62" fmla="*/ 3218940 h 3814503"/>
                <a:gd name="connsiteX63" fmla="*/ 3325808 w 3774408"/>
                <a:gd name="connsiteY63" fmla="*/ 3145907 h 3814503"/>
                <a:gd name="connsiteX64" fmla="*/ 3391595 w 3774408"/>
                <a:gd name="connsiteY64" fmla="*/ 3052298 h 3814503"/>
                <a:gd name="connsiteX65" fmla="*/ 3449268 w 3774408"/>
                <a:gd name="connsiteY65" fmla="*/ 2953472 h 3814503"/>
                <a:gd name="connsiteX66" fmla="*/ 3486363 w 3774408"/>
                <a:gd name="connsiteY66" fmla="*/ 2895799 h 3814503"/>
                <a:gd name="connsiteX67" fmla="*/ 3519112 w 3774408"/>
                <a:gd name="connsiteY67" fmla="*/ 2834939 h 3814503"/>
                <a:gd name="connsiteX68" fmla="*/ 3760546 w 3774408"/>
                <a:gd name="connsiteY68" fmla="*/ 2179247 h 3814503"/>
                <a:gd name="connsiteX69" fmla="*/ 3735173 w 3774408"/>
                <a:gd name="connsiteY69" fmla="*/ 1659589 h 3814503"/>
                <a:gd name="connsiteX70" fmla="*/ 3529178 w 3774408"/>
                <a:gd name="connsiteY70" fmla="*/ 1034619 h 3814503"/>
                <a:gd name="connsiteX0" fmla="*/ 3445557 w 3789801"/>
                <a:gd name="connsiteY0" fmla="*/ 847228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21202 w 3789801"/>
                <a:gd name="connsiteY0" fmla="*/ 896485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83750 w 3789801"/>
                <a:gd name="connsiteY0" fmla="*/ 86971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79566 w 3789801"/>
                <a:gd name="connsiteY0" fmla="*/ 88532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396064 w 3789801"/>
                <a:gd name="connsiteY0" fmla="*/ 875804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  <a:gd name="connsiteX0" fmla="*/ 3454061 w 3789801"/>
                <a:gd name="connsiteY0" fmla="*/ 846719 h 3814503"/>
                <a:gd name="connsiteX1" fmla="*/ 3295088 w 3789801"/>
                <a:gd name="connsiteY1" fmla="*/ 638166 h 3814503"/>
                <a:gd name="connsiteX2" fmla="*/ 3055123 w 3789801"/>
                <a:gd name="connsiteY2" fmla="*/ 432399 h 3814503"/>
                <a:gd name="connsiteX3" fmla="*/ 2946734 w 3789801"/>
                <a:gd name="connsiteY3" fmla="*/ 357048 h 3814503"/>
                <a:gd name="connsiteX4" fmla="*/ 2834577 w 3789801"/>
                <a:gd name="connsiteY4" fmla="*/ 281697 h 3814503"/>
                <a:gd name="connsiteX5" fmla="*/ 2733722 w 3789801"/>
                <a:gd name="connsiteY5" fmla="*/ 224314 h 3814503"/>
                <a:gd name="connsiteX6" fmla="*/ 2680107 w 3789801"/>
                <a:gd name="connsiteY6" fmla="*/ 197652 h 3814503"/>
                <a:gd name="connsiteX7" fmla="*/ 2625043 w 3789801"/>
                <a:gd name="connsiteY7" fmla="*/ 177365 h 3814503"/>
                <a:gd name="connsiteX8" fmla="*/ 2446229 w 3789801"/>
                <a:gd name="connsiteY8" fmla="*/ 109549 h 3814503"/>
                <a:gd name="connsiteX9" fmla="*/ 2341027 w 3789801"/>
                <a:gd name="connsiteY9" fmla="*/ 74192 h 3814503"/>
                <a:gd name="connsiteX10" fmla="*/ 2238144 w 3789801"/>
                <a:gd name="connsiteY10" fmla="*/ 49558 h 3814503"/>
                <a:gd name="connsiteX11" fmla="*/ 2180471 w 3789801"/>
                <a:gd name="connsiteY11" fmla="*/ 31300 h 3814503"/>
                <a:gd name="connsiteX12" fmla="*/ 1833567 w 3789801"/>
                <a:gd name="connsiteY12" fmla="*/ 1159 h 3814503"/>
                <a:gd name="connsiteX13" fmla="*/ 1779082 w 3789801"/>
                <a:gd name="connsiteY13" fmla="*/ 290 h 3814503"/>
                <a:gd name="connsiteX14" fmla="*/ 1724308 w 3789801"/>
                <a:gd name="connsiteY14" fmla="*/ 7245 h 3814503"/>
                <a:gd name="connsiteX15" fmla="*/ 1614469 w 3789801"/>
                <a:gd name="connsiteY15" fmla="*/ 22895 h 3814503"/>
                <a:gd name="connsiteX16" fmla="*/ 1496516 w 3789801"/>
                <a:gd name="connsiteY16" fmla="*/ 54485 h 3814503"/>
                <a:gd name="connsiteX17" fmla="*/ 1360014 w 3789801"/>
                <a:gd name="connsiteY17" fmla="*/ 93899 h 3814503"/>
                <a:gd name="connsiteX18" fmla="*/ 1309297 w 3789801"/>
                <a:gd name="connsiteY18" fmla="*/ 108969 h 3814503"/>
                <a:gd name="connsiteX19" fmla="*/ 744744 w 3789801"/>
                <a:gd name="connsiteY19" fmla="*/ 435297 h 3814503"/>
                <a:gd name="connsiteX20" fmla="*/ 423632 w 3789801"/>
                <a:gd name="connsiteY20" fmla="*/ 770610 h 3814503"/>
                <a:gd name="connsiteX21" fmla="*/ 364801 w 3789801"/>
                <a:gd name="connsiteY21" fmla="*/ 846250 h 3814503"/>
                <a:gd name="connsiteX22" fmla="*/ 312924 w 3789801"/>
                <a:gd name="connsiteY22" fmla="*/ 926528 h 3814503"/>
                <a:gd name="connsiteX23" fmla="*/ 262497 w 3789801"/>
                <a:gd name="connsiteY23" fmla="*/ 1007676 h 3814503"/>
                <a:gd name="connsiteX24" fmla="*/ 218735 w 3789801"/>
                <a:gd name="connsiteY24" fmla="*/ 1092880 h 3814503"/>
                <a:gd name="connsiteX25" fmla="*/ 206274 w 3789801"/>
                <a:gd name="connsiteY25" fmla="*/ 1128237 h 3814503"/>
                <a:gd name="connsiteX26" fmla="*/ 136429 w 3789801"/>
                <a:gd name="connsiteY26" fmla="*/ 1280099 h 3814503"/>
                <a:gd name="connsiteX27" fmla="*/ 65715 w 3789801"/>
                <a:gd name="connsiteY27" fmla="*/ 1423266 h 3814503"/>
                <a:gd name="connsiteX28" fmla="*/ 27749 w 3789801"/>
                <a:gd name="connsiteY28" fmla="*/ 1588169 h 3814503"/>
                <a:gd name="connsiteX29" fmla="*/ 8622 w 3789801"/>
                <a:gd name="connsiteY29" fmla="*/ 1764374 h 3814503"/>
                <a:gd name="connsiteX30" fmla="*/ 2536 w 3789801"/>
                <a:gd name="connsiteY30" fmla="*/ 1852767 h 3814503"/>
                <a:gd name="connsiteX31" fmla="*/ 797 w 3789801"/>
                <a:gd name="connsiteY31" fmla="*/ 1942029 h 3814503"/>
                <a:gd name="connsiteX32" fmla="*/ 507 w 3789801"/>
                <a:gd name="connsiteY32" fmla="*/ 2008975 h 3814503"/>
                <a:gd name="connsiteX33" fmla="*/ 7752 w 3789801"/>
                <a:gd name="connsiteY33" fmla="*/ 2076212 h 3814503"/>
                <a:gd name="connsiteX34" fmla="*/ 23112 w 3789801"/>
                <a:gd name="connsiteY34" fmla="*/ 2202860 h 3814503"/>
                <a:gd name="connsiteX35" fmla="*/ 42240 w 3789801"/>
                <a:gd name="connsiteY35" fmla="*/ 2322552 h 3814503"/>
                <a:gd name="connsiteX36" fmla="*/ 50065 w 3789801"/>
                <a:gd name="connsiteY36" fmla="*/ 2383412 h 3814503"/>
                <a:gd name="connsiteX37" fmla="*/ 65715 w 3789801"/>
                <a:gd name="connsiteY37" fmla="*/ 2442534 h 3814503"/>
                <a:gd name="connsiteX38" fmla="*/ 96145 w 3789801"/>
                <a:gd name="connsiteY38" fmla="*/ 2560197 h 3814503"/>
                <a:gd name="connsiteX39" fmla="*/ 134110 w 3789801"/>
                <a:gd name="connsiteY39" fmla="*/ 2666269 h 3814503"/>
                <a:gd name="connsiteX40" fmla="*/ 182219 w 3789801"/>
                <a:gd name="connsiteY40" fmla="*/ 2771470 h 3814503"/>
                <a:gd name="connsiteX41" fmla="*/ 251484 w 3789801"/>
                <a:gd name="connsiteY41" fmla="*/ 2899567 h 3814503"/>
                <a:gd name="connsiteX42" fmla="*/ 340746 w 3789801"/>
                <a:gd name="connsiteY42" fmla="*/ 3007957 h 3814503"/>
                <a:gd name="connsiteX43" fmla="*/ 370307 w 3789801"/>
                <a:gd name="connsiteY43" fmla="*/ 3050269 h 3814503"/>
                <a:gd name="connsiteX44" fmla="*/ 472031 w 3789801"/>
                <a:gd name="connsiteY44" fmla="*/ 3180395 h 3814503"/>
                <a:gd name="connsiteX45" fmla="*/ 593752 w 3789801"/>
                <a:gd name="connsiteY45" fmla="*/ 3288205 h 3814503"/>
                <a:gd name="connsiteX46" fmla="*/ 682434 w 3789801"/>
                <a:gd name="connsiteY46" fmla="*/ 3357180 h 3814503"/>
                <a:gd name="connsiteX47" fmla="*/ 1120050 w 3789801"/>
                <a:gd name="connsiteY47" fmla="*/ 3644094 h 3814503"/>
                <a:gd name="connsiteX48" fmla="*/ 1300603 w 3789801"/>
                <a:gd name="connsiteY48" fmla="*/ 3720894 h 3814503"/>
                <a:gd name="connsiteX49" fmla="*/ 1405515 w 3789801"/>
                <a:gd name="connsiteY49" fmla="*/ 3753642 h 3814503"/>
                <a:gd name="connsiteX50" fmla="*/ 1513035 w 3789801"/>
                <a:gd name="connsiteY50" fmla="*/ 3776248 h 3814503"/>
                <a:gd name="connsiteX51" fmla="*/ 1730104 w 3789801"/>
                <a:gd name="connsiteY51" fmla="*/ 3808707 h 3814503"/>
                <a:gd name="connsiteX52" fmla="*/ 1850376 w 3789801"/>
                <a:gd name="connsiteY52" fmla="*/ 3814503 h 3814503"/>
                <a:gd name="connsiteX53" fmla="*/ 1970648 w 3789801"/>
                <a:gd name="connsiteY53" fmla="*/ 3811895 h 3814503"/>
                <a:gd name="connsiteX54" fmla="*/ 2375225 w 3789801"/>
                <a:gd name="connsiteY54" fmla="*/ 3743209 h 3814503"/>
                <a:gd name="connsiteX55" fmla="*/ 2696916 w 3789801"/>
                <a:gd name="connsiteY55" fmla="*/ 3628444 h 3814503"/>
                <a:gd name="connsiteX56" fmla="*/ 2910218 w 3789801"/>
                <a:gd name="connsiteY56" fmla="*/ 3515997 h 3814503"/>
                <a:gd name="connsiteX57" fmla="*/ 3012811 w 3789801"/>
                <a:gd name="connsiteY57" fmla="*/ 3451369 h 3814503"/>
                <a:gd name="connsiteX58" fmla="*/ 3109028 w 3789801"/>
                <a:gd name="connsiteY58" fmla="*/ 3377177 h 3814503"/>
                <a:gd name="connsiteX59" fmla="*/ 3106710 w 3789801"/>
                <a:gd name="connsiteY59" fmla="*/ 3371960 h 3814503"/>
                <a:gd name="connsiteX60" fmla="*/ 3150472 w 3789801"/>
                <a:gd name="connsiteY60" fmla="*/ 3336893 h 3814503"/>
                <a:gd name="connsiteX61" fmla="*/ 3191045 w 3789801"/>
                <a:gd name="connsiteY61" fmla="*/ 3298058 h 3814503"/>
                <a:gd name="connsiteX62" fmla="*/ 3270743 w 3789801"/>
                <a:gd name="connsiteY62" fmla="*/ 3218940 h 3814503"/>
                <a:gd name="connsiteX63" fmla="*/ 3325808 w 3789801"/>
                <a:gd name="connsiteY63" fmla="*/ 3145907 h 3814503"/>
                <a:gd name="connsiteX64" fmla="*/ 3391595 w 3789801"/>
                <a:gd name="connsiteY64" fmla="*/ 3052298 h 3814503"/>
                <a:gd name="connsiteX65" fmla="*/ 3449268 w 3789801"/>
                <a:gd name="connsiteY65" fmla="*/ 2953472 h 3814503"/>
                <a:gd name="connsiteX66" fmla="*/ 3486363 w 3789801"/>
                <a:gd name="connsiteY66" fmla="*/ 2895799 h 3814503"/>
                <a:gd name="connsiteX67" fmla="*/ 3519112 w 3789801"/>
                <a:gd name="connsiteY67" fmla="*/ 2834939 h 3814503"/>
                <a:gd name="connsiteX68" fmla="*/ 3760546 w 3789801"/>
                <a:gd name="connsiteY68" fmla="*/ 2179247 h 3814503"/>
                <a:gd name="connsiteX69" fmla="*/ 3735173 w 3789801"/>
                <a:gd name="connsiteY69" fmla="*/ 1659589 h 3814503"/>
                <a:gd name="connsiteX70" fmla="*/ 3529178 w 3789801"/>
                <a:gd name="connsiteY70" fmla="*/ 1034619 h 381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89801" h="3814503">
                  <a:moveTo>
                    <a:pt x="3454061" y="846719"/>
                  </a:moveTo>
                  <a:cubicBezTo>
                    <a:pt x="3443048" y="830199"/>
                    <a:pt x="3361578" y="707219"/>
                    <a:pt x="3295088" y="638166"/>
                  </a:cubicBezTo>
                  <a:cubicBezTo>
                    <a:pt x="3228598" y="569113"/>
                    <a:pt x="3139459" y="495288"/>
                    <a:pt x="3055123" y="432399"/>
                  </a:cubicBezTo>
                  <a:cubicBezTo>
                    <a:pt x="3020926" y="404287"/>
                    <a:pt x="2985279" y="378784"/>
                    <a:pt x="2946734" y="357048"/>
                  </a:cubicBezTo>
                  <a:cubicBezTo>
                    <a:pt x="2909058" y="334153"/>
                    <a:pt x="2871962" y="309519"/>
                    <a:pt x="2834577" y="281697"/>
                  </a:cubicBezTo>
                  <a:cubicBezTo>
                    <a:pt x="2803567" y="261990"/>
                    <a:pt x="2769079" y="242572"/>
                    <a:pt x="2733722" y="224314"/>
                  </a:cubicBezTo>
                  <a:lnTo>
                    <a:pt x="2680107" y="197652"/>
                  </a:lnTo>
                  <a:cubicBezTo>
                    <a:pt x="2661849" y="190117"/>
                    <a:pt x="2643011" y="184031"/>
                    <a:pt x="2625043" y="177365"/>
                  </a:cubicBezTo>
                  <a:cubicBezTo>
                    <a:pt x="2562443" y="156209"/>
                    <a:pt x="2507089" y="128966"/>
                    <a:pt x="2446229" y="109549"/>
                  </a:cubicBezTo>
                  <a:cubicBezTo>
                    <a:pt x="2411162" y="96797"/>
                    <a:pt x="2365951" y="76510"/>
                    <a:pt x="2341027" y="74192"/>
                  </a:cubicBezTo>
                  <a:cubicBezTo>
                    <a:pt x="2294947" y="72453"/>
                    <a:pt x="2270603" y="62020"/>
                    <a:pt x="2238144" y="49558"/>
                  </a:cubicBezTo>
                  <a:cubicBezTo>
                    <a:pt x="2220176" y="42892"/>
                    <a:pt x="2199889" y="37386"/>
                    <a:pt x="2180471" y="31300"/>
                  </a:cubicBezTo>
                  <a:cubicBezTo>
                    <a:pt x="2069474" y="1159"/>
                    <a:pt x="1949781" y="2029"/>
                    <a:pt x="1833567" y="1159"/>
                  </a:cubicBezTo>
                  <a:cubicBezTo>
                    <a:pt x="1815598" y="0"/>
                    <a:pt x="1797340" y="-290"/>
                    <a:pt x="1779082" y="290"/>
                  </a:cubicBezTo>
                  <a:lnTo>
                    <a:pt x="1724308" y="7245"/>
                  </a:lnTo>
                  <a:lnTo>
                    <a:pt x="1614469" y="22895"/>
                  </a:lnTo>
                  <a:cubicBezTo>
                    <a:pt x="1572157" y="28402"/>
                    <a:pt x="1532742" y="39125"/>
                    <a:pt x="1496516" y="54485"/>
                  </a:cubicBezTo>
                  <a:cubicBezTo>
                    <a:pt x="1458550" y="71584"/>
                    <a:pt x="1412470" y="83756"/>
                    <a:pt x="1360014" y="93899"/>
                  </a:cubicBezTo>
                  <a:cubicBezTo>
                    <a:pt x="1344944" y="96218"/>
                    <a:pt x="1326106" y="103463"/>
                    <a:pt x="1309297" y="108969"/>
                  </a:cubicBezTo>
                  <a:cubicBezTo>
                    <a:pt x="1095706" y="179683"/>
                    <a:pt x="903561" y="294739"/>
                    <a:pt x="744744" y="435297"/>
                  </a:cubicBezTo>
                  <a:cubicBezTo>
                    <a:pt x="632877" y="543107"/>
                    <a:pt x="516372" y="645411"/>
                    <a:pt x="423632" y="770610"/>
                  </a:cubicBezTo>
                  <a:cubicBezTo>
                    <a:pt x="404215" y="795823"/>
                    <a:pt x="383928" y="820457"/>
                    <a:pt x="364801" y="846250"/>
                  </a:cubicBezTo>
                  <a:lnTo>
                    <a:pt x="312924" y="926528"/>
                  </a:lnTo>
                  <a:cubicBezTo>
                    <a:pt x="296115" y="953771"/>
                    <a:pt x="276988" y="979274"/>
                    <a:pt x="262497" y="1007676"/>
                  </a:cubicBezTo>
                  <a:lnTo>
                    <a:pt x="218735" y="1092880"/>
                  </a:lnTo>
                  <a:cubicBezTo>
                    <a:pt x="212939" y="1103893"/>
                    <a:pt x="210911" y="1116065"/>
                    <a:pt x="206274" y="1128237"/>
                  </a:cubicBezTo>
                  <a:cubicBezTo>
                    <a:pt x="185407" y="1182142"/>
                    <a:pt x="167439" y="1243003"/>
                    <a:pt x="136429" y="1280099"/>
                  </a:cubicBezTo>
                  <a:cubicBezTo>
                    <a:pt x="102231" y="1319513"/>
                    <a:pt x="85132" y="1371100"/>
                    <a:pt x="65715" y="1423266"/>
                  </a:cubicBezTo>
                  <a:cubicBezTo>
                    <a:pt x="45138" y="1475432"/>
                    <a:pt x="37603" y="1532815"/>
                    <a:pt x="27749" y="1588169"/>
                  </a:cubicBezTo>
                  <a:cubicBezTo>
                    <a:pt x="15577" y="1646421"/>
                    <a:pt x="12679" y="1705253"/>
                    <a:pt x="8622" y="1764374"/>
                  </a:cubicBezTo>
                  <a:cubicBezTo>
                    <a:pt x="7173" y="1793645"/>
                    <a:pt x="2536" y="1823206"/>
                    <a:pt x="2536" y="1852767"/>
                  </a:cubicBezTo>
                  <a:cubicBezTo>
                    <a:pt x="2536" y="1882328"/>
                    <a:pt x="1956" y="1912178"/>
                    <a:pt x="797" y="1942029"/>
                  </a:cubicBezTo>
                  <a:cubicBezTo>
                    <a:pt x="-362" y="1963765"/>
                    <a:pt x="-72" y="1986370"/>
                    <a:pt x="507" y="2008975"/>
                  </a:cubicBezTo>
                  <a:cubicBezTo>
                    <a:pt x="1956" y="2031581"/>
                    <a:pt x="5724" y="2053896"/>
                    <a:pt x="7752" y="2076212"/>
                  </a:cubicBezTo>
                  <a:cubicBezTo>
                    <a:pt x="12100" y="2117655"/>
                    <a:pt x="17316" y="2161127"/>
                    <a:pt x="23112" y="2202860"/>
                  </a:cubicBezTo>
                  <a:cubicBezTo>
                    <a:pt x="31807" y="2244303"/>
                    <a:pt x="39342" y="2284876"/>
                    <a:pt x="42240" y="2322552"/>
                  </a:cubicBezTo>
                  <a:cubicBezTo>
                    <a:pt x="44269" y="2342838"/>
                    <a:pt x="45718" y="2363415"/>
                    <a:pt x="50065" y="2383412"/>
                  </a:cubicBezTo>
                  <a:lnTo>
                    <a:pt x="65715" y="2442534"/>
                  </a:lnTo>
                  <a:cubicBezTo>
                    <a:pt x="76728" y="2481658"/>
                    <a:pt x="87161" y="2520783"/>
                    <a:pt x="96145" y="2560197"/>
                  </a:cubicBezTo>
                  <a:cubicBezTo>
                    <a:pt x="106868" y="2594685"/>
                    <a:pt x="119910" y="2630622"/>
                    <a:pt x="134110" y="2666269"/>
                  </a:cubicBezTo>
                  <a:cubicBezTo>
                    <a:pt x="148311" y="2702205"/>
                    <a:pt x="162802" y="2738432"/>
                    <a:pt x="182219" y="2771470"/>
                  </a:cubicBezTo>
                  <a:cubicBezTo>
                    <a:pt x="205404" y="2813783"/>
                    <a:pt x="227720" y="2857544"/>
                    <a:pt x="251484" y="2899567"/>
                  </a:cubicBezTo>
                  <a:cubicBezTo>
                    <a:pt x="278727" y="2939271"/>
                    <a:pt x="308577" y="2976367"/>
                    <a:pt x="340746" y="3007957"/>
                  </a:cubicBezTo>
                  <a:cubicBezTo>
                    <a:pt x="350020" y="3016941"/>
                    <a:pt x="361902" y="3035779"/>
                    <a:pt x="370307" y="3050269"/>
                  </a:cubicBezTo>
                  <a:cubicBezTo>
                    <a:pt x="401897" y="3096059"/>
                    <a:pt x="436384" y="3139241"/>
                    <a:pt x="472031" y="3180395"/>
                  </a:cubicBezTo>
                  <a:cubicBezTo>
                    <a:pt x="507968" y="3221548"/>
                    <a:pt x="551729" y="3254587"/>
                    <a:pt x="593752" y="3288205"/>
                  </a:cubicBezTo>
                  <a:cubicBezTo>
                    <a:pt x="620994" y="3310810"/>
                    <a:pt x="652874" y="3333995"/>
                    <a:pt x="682434" y="3357180"/>
                  </a:cubicBezTo>
                  <a:cubicBezTo>
                    <a:pt x="815168" y="3473104"/>
                    <a:pt x="971377" y="3555121"/>
                    <a:pt x="1120050" y="3644094"/>
                  </a:cubicBezTo>
                  <a:cubicBezTo>
                    <a:pt x="1173955" y="3672785"/>
                    <a:pt x="1236844" y="3703505"/>
                    <a:pt x="1300603" y="3720894"/>
                  </a:cubicBezTo>
                  <a:lnTo>
                    <a:pt x="1405515" y="3753642"/>
                  </a:lnTo>
                  <a:cubicBezTo>
                    <a:pt x="1441162" y="3762047"/>
                    <a:pt x="1477388" y="3768712"/>
                    <a:pt x="1513035" y="3776248"/>
                  </a:cubicBezTo>
                  <a:cubicBezTo>
                    <a:pt x="1584329" y="3793926"/>
                    <a:pt x="1657651" y="3798853"/>
                    <a:pt x="1730104" y="3808707"/>
                  </a:cubicBezTo>
                  <a:cubicBezTo>
                    <a:pt x="1770098" y="3815662"/>
                    <a:pt x="1810382" y="3813633"/>
                    <a:pt x="1850376" y="3814503"/>
                  </a:cubicBezTo>
                  <a:lnTo>
                    <a:pt x="1970648" y="3811895"/>
                  </a:lnTo>
                  <a:cubicBezTo>
                    <a:pt x="2106859" y="3800012"/>
                    <a:pt x="2243940" y="3782913"/>
                    <a:pt x="2375225" y="3743209"/>
                  </a:cubicBezTo>
                  <a:cubicBezTo>
                    <a:pt x="2485933" y="3713359"/>
                    <a:pt x="2592004" y="3672785"/>
                    <a:pt x="2696916" y="3628444"/>
                  </a:cubicBezTo>
                  <a:cubicBezTo>
                    <a:pt x="2768789" y="3593087"/>
                    <a:pt x="2843271" y="3561497"/>
                    <a:pt x="2910218" y="3515997"/>
                  </a:cubicBezTo>
                  <a:cubicBezTo>
                    <a:pt x="2944415" y="3494551"/>
                    <a:pt x="2979193" y="3473974"/>
                    <a:pt x="3012811" y="3451369"/>
                  </a:cubicBezTo>
                  <a:lnTo>
                    <a:pt x="3109028" y="3377177"/>
                  </a:lnTo>
                  <a:lnTo>
                    <a:pt x="3106710" y="3371960"/>
                  </a:lnTo>
                  <a:lnTo>
                    <a:pt x="3150472" y="3336893"/>
                  </a:lnTo>
                  <a:cubicBezTo>
                    <a:pt x="3164383" y="3324431"/>
                    <a:pt x="3177424" y="3311100"/>
                    <a:pt x="3191045" y="3298058"/>
                  </a:cubicBezTo>
                  <a:lnTo>
                    <a:pt x="3270743" y="3218940"/>
                  </a:lnTo>
                  <a:cubicBezTo>
                    <a:pt x="3293059" y="3198363"/>
                    <a:pt x="3307549" y="3170251"/>
                    <a:pt x="3325808" y="3145907"/>
                  </a:cubicBezTo>
                  <a:lnTo>
                    <a:pt x="3391595" y="3052298"/>
                  </a:lnTo>
                  <a:lnTo>
                    <a:pt x="3449268" y="2953472"/>
                  </a:lnTo>
                  <a:cubicBezTo>
                    <a:pt x="3460860" y="2934055"/>
                    <a:pt x="3473612" y="2914927"/>
                    <a:pt x="3486363" y="2895799"/>
                  </a:cubicBezTo>
                  <a:cubicBezTo>
                    <a:pt x="3497956" y="2876092"/>
                    <a:pt x="3473415" y="2954364"/>
                    <a:pt x="3519112" y="2834939"/>
                  </a:cubicBezTo>
                  <a:cubicBezTo>
                    <a:pt x="3564809" y="2715514"/>
                    <a:pt x="3754750" y="2419501"/>
                    <a:pt x="3760546" y="2179247"/>
                  </a:cubicBezTo>
                  <a:cubicBezTo>
                    <a:pt x="3802416" y="1997570"/>
                    <a:pt x="3803838" y="1867912"/>
                    <a:pt x="3735173" y="1659589"/>
                  </a:cubicBezTo>
                  <a:lnTo>
                    <a:pt x="3529178" y="1034619"/>
                  </a:lnTo>
                </a:path>
              </a:pathLst>
            </a:custGeom>
            <a:noFill/>
            <a:ln w="82550" cap="rnd">
              <a:solidFill>
                <a:srgbClr val="0FE0FF"/>
              </a:solidFill>
              <a:prstDash val="solid"/>
              <a:round/>
            </a:ln>
          </p:spPr>
          <p:txBody>
            <a:bodyPr rtlCol="1" anchor="ctr"/>
            <a:lstStyle/>
            <a:p>
              <a:pPr marL="0" marR="0" lvl="0" indent="0" algn="l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lag Bold" pitchFamily="50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8684576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צד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מונה 5">
            <a:extLst>
              <a:ext uri="{FF2B5EF4-FFF2-40B4-BE49-F238E27FC236}">
                <a16:creationId xmlns:a16="http://schemas.microsoft.com/office/drawing/2014/main" xmlns="" id="{8AFC1D95-C6C4-4F4C-AA39-A4AF46AAD1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358" y="746004"/>
            <a:ext cx="3504895" cy="350489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5FDA1001-8DAE-4F97-AA25-6D2AB2E30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042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ות עגו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>
            <a:extLst>
              <a:ext uri="{FF2B5EF4-FFF2-40B4-BE49-F238E27FC236}">
                <a16:creationId xmlns:a16="http://schemas.microsoft.com/office/drawing/2014/main" xmlns="" id="{59E50E4E-2A7D-4F6B-9EF9-4477F54B1C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85721" y="1359098"/>
            <a:ext cx="2066073" cy="206607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sp>
        <p:nvSpPr>
          <p:cNvPr id="14" name="מציין מיקום של תמונה 12">
            <a:extLst>
              <a:ext uri="{FF2B5EF4-FFF2-40B4-BE49-F238E27FC236}">
                <a16:creationId xmlns:a16="http://schemas.microsoft.com/office/drawing/2014/main" xmlns="" id="{567760A5-FD53-46C9-AD21-D8ECC0DFD8F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16085" y="1483466"/>
            <a:ext cx="3282872" cy="3282872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sp>
        <p:nvSpPr>
          <p:cNvPr id="15" name="מציין מיקום של תמונה 12">
            <a:extLst>
              <a:ext uri="{FF2B5EF4-FFF2-40B4-BE49-F238E27FC236}">
                <a16:creationId xmlns:a16="http://schemas.microsoft.com/office/drawing/2014/main" xmlns="" id="{008C7900-198F-4D43-8F15-6BBF1AB714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359" y="826431"/>
            <a:ext cx="2236458" cy="223645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201763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ות ריבועים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תמונה 5">
            <a:extLst>
              <a:ext uri="{FF2B5EF4-FFF2-40B4-BE49-F238E27FC236}">
                <a16:creationId xmlns:a16="http://schemas.microsoft.com/office/drawing/2014/main" xmlns="" id="{E8CA3C08-6C88-42F2-90F7-2FBD454073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8300" y="1684735"/>
            <a:ext cx="3569494" cy="309800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  <p:sp>
        <p:nvSpPr>
          <p:cNvPr id="7" name="מציין מיקום של תמונה 5">
            <a:extLst>
              <a:ext uri="{FF2B5EF4-FFF2-40B4-BE49-F238E27FC236}">
                <a16:creationId xmlns:a16="http://schemas.microsoft.com/office/drawing/2014/main" xmlns="" id="{8498FAC1-CF2E-4AA8-90B6-A2E754F4C5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014" y="381715"/>
            <a:ext cx="5188461" cy="44004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cs typeface="+mj-cs"/>
              </a:defRPr>
            </a:lvl1pPr>
          </a:lstStyle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707048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xmlns="" id="{9D8972D7-AFFE-46DC-AF12-4464582037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73" y="4857932"/>
            <a:ext cx="852554" cy="126463"/>
          </a:xfrm>
          <a:prstGeom prst="rect">
            <a:avLst/>
          </a:prstGeom>
        </p:spPr>
      </p:pic>
      <p:sp>
        <p:nvSpPr>
          <p:cNvPr id="10" name="מציין מיקום טקסט 9">
            <a:extLst>
              <a:ext uri="{FF2B5EF4-FFF2-40B4-BE49-F238E27FC236}">
                <a16:creationId xmlns:a16="http://schemas.microsoft.com/office/drawing/2014/main" xmlns="" id="{C5B0E98B-A8A2-48B3-8A70-E2864C96B6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16986" y="1374128"/>
            <a:ext cx="2318147" cy="256341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lang="he-IL" sz="1200" b="0" i="0" kern="120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ea typeface="+mn-ea"/>
                <a:cs typeface="+mn-cs"/>
              </a:defRPr>
            </a:lvl1pPr>
            <a:lvl2pPr marL="171450" indent="-171450">
              <a:defRPr/>
            </a:lvl2pPr>
            <a:lvl3pPr marL="171450" indent="-171450">
              <a:defRPr/>
            </a:lvl3pPr>
            <a:lvl4pPr marL="171450" indent="-171450">
              <a:defRPr/>
            </a:lvl4pPr>
            <a:lvl5pPr marL="171450" indent="-171450">
              <a:defRPr/>
            </a:lvl5pPr>
          </a:lstStyle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לורם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איפסום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דולור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סיט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אמט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קונסקטורר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אדיפיסינג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אלית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צש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בליא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מנסוטו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צמלח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לביקו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ננבי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צמוקו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בלוקריה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שיצמה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ברורק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להאמית</a:t>
            </a:r>
            <a:endParaRPr lang="he-IL" sz="1200" b="0" i="0" dirty="0">
              <a:solidFill>
                <a:srgbClr val="393659"/>
              </a:solidFill>
              <a:effectLst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 b="0" i="0" dirty="0">
              <a:solidFill>
                <a:srgbClr val="393659"/>
              </a:solidFill>
              <a:effectLst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קרהשק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סכעיט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דז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מא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מנכם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למטכין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נשואי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מנורך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גולר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מונפרר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סוברט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לורם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שבצק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יהול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לכנוץ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בעריר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גק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ליץ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</a:t>
            </a: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sz="1200" b="0" i="0" dirty="0">
              <a:solidFill>
                <a:srgbClr val="393659"/>
              </a:solidFill>
              <a:effectLst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ושבעגט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ליבם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סולגק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בראיט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ולחת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צורק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מונחף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, בגורמי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מגמש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תרבנך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וסתעד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לכנו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סתשם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השמה - לתכי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מורגם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בורק?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לתיג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 </a:t>
            </a:r>
            <a:r>
              <a:rPr lang="he-IL" sz="1200" b="0" i="0" dirty="0" err="1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ישבעס</a:t>
            </a:r>
            <a:r>
              <a:rPr lang="he-IL" sz="1200" b="0" i="0" dirty="0">
                <a:solidFill>
                  <a:srgbClr val="393659"/>
                </a:solidFill>
                <a:effectLst/>
                <a:latin typeface="FbSpoiler Regular" panose="02020603050405020304" pitchFamily="18" charset="-79"/>
                <a:cs typeface="FbSpoiler Regular" panose="02020603050405020304" pitchFamily="18" charset="-79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93659"/>
              </a:solidFill>
              <a:effectLst/>
              <a:uLnTx/>
              <a:uFillTx/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  <a:p>
            <a:pPr marL="214313" marR="0" lvl="0" indent="-214313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e-IL" dirty="0"/>
          </a:p>
        </p:txBody>
      </p:sp>
      <p:sp>
        <p:nvSpPr>
          <p:cNvPr id="12" name="מציין מיקום טקסט 11">
            <a:extLst>
              <a:ext uri="{FF2B5EF4-FFF2-40B4-BE49-F238E27FC236}">
                <a16:creationId xmlns:a16="http://schemas.microsoft.com/office/drawing/2014/main" xmlns="" id="{75BDA813-7A23-4C78-814E-FB828705C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19367" y="239493"/>
            <a:ext cx="2315766" cy="65325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kumimoji="0" lang="he-IL" sz="4050" b="0" i="0" u="none" strike="noStrike" cap="none" spc="0" normalizeH="0" baseline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1350" dirty="0" smtClean="0">
                <a:latin typeface="+mn-lt"/>
              </a:defRPr>
            </a:lvl2pPr>
            <a:lvl3pPr>
              <a:defRPr lang="he-IL" sz="1350" dirty="0" smtClean="0">
                <a:latin typeface="+mn-lt"/>
              </a:defRPr>
            </a:lvl3pPr>
            <a:lvl4pPr>
              <a:defRPr lang="he-IL" dirty="0" smtClean="0">
                <a:latin typeface="+mn-lt"/>
              </a:defRPr>
            </a:lvl4pPr>
            <a:lvl5pPr>
              <a:defRPr lang="he-IL" dirty="0">
                <a:latin typeface="+mn-lt"/>
              </a:defRPr>
            </a:lvl5pPr>
          </a:lstStyle>
          <a:p>
            <a:pPr marL="0" marR="0" lvl="0" indent="0" defTabSz="6858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50" b="0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עמוד</a:t>
            </a: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:a16="http://schemas.microsoft.com/office/drawing/2014/main" xmlns="" id="{ECC0E3A5-4663-4D54-8DA3-3170B1E147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6986" y="857615"/>
            <a:ext cx="2318643" cy="38318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kumimoji="0" lang="he-IL" b="0" i="0" u="none" strike="noStrike" cap="none" spc="0" normalizeH="0" baseline="0" dirty="0" smtClean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1350" dirty="0" smtClean="0">
                <a:latin typeface="+mn-lt"/>
              </a:defRPr>
            </a:lvl2pPr>
            <a:lvl3pPr>
              <a:defRPr lang="he-IL" sz="1350" dirty="0" smtClean="0">
                <a:latin typeface="+mn-lt"/>
              </a:defRPr>
            </a:lvl3pPr>
            <a:lvl4pPr>
              <a:defRPr lang="he-IL" dirty="0" smtClean="0">
                <a:latin typeface="+mn-lt"/>
              </a:defRPr>
            </a:lvl4pPr>
            <a:lvl5pPr>
              <a:defRPr lang="he-IL" dirty="0">
                <a:latin typeface="+mn-lt"/>
              </a:defRPr>
            </a:lvl5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lang="he-IL" dirty="0"/>
          </a:p>
        </p:txBody>
      </p:sp>
      <p:sp>
        <p:nvSpPr>
          <p:cNvPr id="16" name="מציין מיקום טקסט 15">
            <a:extLst>
              <a:ext uri="{FF2B5EF4-FFF2-40B4-BE49-F238E27FC236}">
                <a16:creationId xmlns:a16="http://schemas.microsoft.com/office/drawing/2014/main" xmlns="" id="{04A4C927-39A7-4E59-9464-F7BDCC4064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7980" y="577262"/>
            <a:ext cx="745718" cy="2585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he-IL" sz="1200" dirty="0" smtClean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825" dirty="0" smtClean="0">
                <a:latin typeface="+mn-lt"/>
              </a:defRPr>
            </a:lvl2pPr>
            <a:lvl3pPr>
              <a:defRPr lang="he-IL" sz="825" dirty="0" smtClean="0">
                <a:latin typeface="+mn-lt"/>
              </a:defRPr>
            </a:lvl3pPr>
            <a:lvl4pPr>
              <a:defRPr lang="he-IL" sz="825" dirty="0" smtClean="0">
                <a:latin typeface="+mn-lt"/>
              </a:defRPr>
            </a:lvl4pPr>
            <a:lvl5pPr>
              <a:defRPr lang="he-IL" sz="825" dirty="0">
                <a:latin typeface="+mn-lt"/>
              </a:defRPr>
            </a:lvl5pPr>
          </a:lstStyle>
          <a:p>
            <a:r>
              <a:rPr lang="he-IL" sz="1200" dirty="0">
                <a:solidFill>
                  <a:srgbClr val="393659"/>
                </a:solidFill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גרף</a:t>
            </a:r>
            <a:endParaRPr lang="en-US" sz="1200" dirty="0">
              <a:solidFill>
                <a:srgbClr val="393659"/>
              </a:solidFill>
              <a:latin typeface="FbSpoiler Black" panose="02020603050405020304" pitchFamily="18" charset="-79"/>
              <a:cs typeface="FbSpoiler Black" panose="02020603050405020304" pitchFamily="18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33360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גרף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xmlns="" id="{281D70D0-CB9D-4602-9E02-11E1E1296CC0}"/>
              </a:ext>
            </a:extLst>
          </p:cNvPr>
          <p:cNvGrpSpPr>
            <a:grpSpLocks noChangeAspect="1"/>
          </p:cNvGrpSpPr>
          <p:nvPr userDrawn="1"/>
        </p:nvGrpSpPr>
        <p:grpSpPr>
          <a:xfrm rot="60308" flipH="1">
            <a:off x="905676" y="260798"/>
            <a:ext cx="170378" cy="447689"/>
            <a:chOff x="748262" y="2328558"/>
            <a:chExt cx="482461" cy="1267727"/>
          </a:xfrm>
          <a:solidFill>
            <a:srgbClr val="0FE0FF"/>
          </a:solidFill>
        </p:grpSpPr>
        <p:sp>
          <p:nvSpPr>
            <p:cNvPr id="7" name="צורה חופשית: צורה 6">
              <a:extLst>
                <a:ext uri="{FF2B5EF4-FFF2-40B4-BE49-F238E27FC236}">
                  <a16:creationId xmlns:a16="http://schemas.microsoft.com/office/drawing/2014/main" xmlns="" id="{695D05E1-FBBF-4FE6-866F-B4325AB28D71}"/>
                </a:ext>
              </a:extLst>
            </p:cNvPr>
            <p:cNvSpPr/>
            <p:nvPr/>
          </p:nvSpPr>
          <p:spPr>
            <a:xfrm rot="15124299" flipH="1" flipV="1">
              <a:off x="948511" y="3100187"/>
              <a:ext cx="108294" cy="114416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1726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xmlns="" id="{DA150E7A-121E-46B3-83E4-0BAC9994BDF6}"/>
                </a:ext>
              </a:extLst>
            </p:cNvPr>
            <p:cNvSpPr/>
            <p:nvPr/>
          </p:nvSpPr>
          <p:spPr>
            <a:xfrm flipV="1">
              <a:off x="1153000" y="3509632"/>
              <a:ext cx="76601" cy="86653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1726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bSpoiler Regular" panose="02020603050405020304" pitchFamily="18" charset="-79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xmlns="" id="{D5B62EF5-8DCB-4DE0-BF09-8998C67AB08E}"/>
                </a:ext>
              </a:extLst>
            </p:cNvPr>
            <p:cNvGrpSpPr/>
            <p:nvPr/>
          </p:nvGrpSpPr>
          <p:grpSpPr>
            <a:xfrm rot="2369676">
              <a:off x="748262" y="2328558"/>
              <a:ext cx="482461" cy="397742"/>
              <a:chOff x="1166641" y="-2069175"/>
              <a:chExt cx="637990" cy="525961"/>
            </a:xfrm>
            <a:grpFill/>
          </p:grpSpPr>
          <p:sp>
            <p:nvSpPr>
              <p:cNvPr id="10" name="צורה חופשית: צורה 9">
                <a:extLst>
                  <a:ext uri="{FF2B5EF4-FFF2-40B4-BE49-F238E27FC236}">
                    <a16:creationId xmlns:a16="http://schemas.microsoft.com/office/drawing/2014/main" xmlns="" id="{3CF31709-0488-400E-87C5-83542BE48BD8}"/>
                  </a:ext>
                </a:extLst>
              </p:cNvPr>
              <p:cNvSpPr/>
              <p:nvPr/>
            </p:nvSpPr>
            <p:spPr>
              <a:xfrm rot="15124299" flipH="1" flipV="1">
                <a:off x="1611692" y="-1736154"/>
                <a:ext cx="187636" cy="198243"/>
              </a:xfrm>
              <a:custGeom>
                <a:avLst/>
                <a:gdLst>
                  <a:gd name="connsiteX0" fmla="*/ 209835 w 222452"/>
                  <a:gd name="connsiteY0" fmla="*/ 93824 h 235028"/>
                  <a:gd name="connsiteX1" fmla="*/ 182689 w 222452"/>
                  <a:gd name="connsiteY1" fmla="*/ 218125 h 235028"/>
                  <a:gd name="connsiteX2" fmla="*/ 47529 w 222452"/>
                  <a:gd name="connsiteY2" fmla="*/ 212982 h 235028"/>
                  <a:gd name="connsiteX3" fmla="*/ 380 w 222452"/>
                  <a:gd name="connsiteY3" fmla="*/ 108588 h 235028"/>
                  <a:gd name="connsiteX4" fmla="*/ 134206 w 222452"/>
                  <a:gd name="connsiteY4" fmla="*/ 955 h 235028"/>
                  <a:gd name="connsiteX5" fmla="*/ 218503 w 222452"/>
                  <a:gd name="connsiteY5" fmla="*/ 59915 h 235028"/>
                  <a:gd name="connsiteX6" fmla="*/ 220693 w 222452"/>
                  <a:gd name="connsiteY6" fmla="*/ 73059 h 235028"/>
                  <a:gd name="connsiteX7" fmla="*/ 212026 w 222452"/>
                  <a:gd name="connsiteY7" fmla="*/ 81727 h 235028"/>
                  <a:gd name="connsiteX8" fmla="*/ 170497 w 222452"/>
                  <a:gd name="connsiteY8" fmla="*/ 36674 h 235028"/>
                  <a:gd name="connsiteX9" fmla="*/ 76866 w 222452"/>
                  <a:gd name="connsiteY9" fmla="*/ 30673 h 235028"/>
                  <a:gd name="connsiteX10" fmla="*/ 20478 w 222452"/>
                  <a:gd name="connsiteY10" fmla="*/ 97824 h 235028"/>
                  <a:gd name="connsiteX11" fmla="*/ 34384 w 222452"/>
                  <a:gd name="connsiteY11" fmla="*/ 173643 h 235028"/>
                  <a:gd name="connsiteX12" fmla="*/ 132301 w 222452"/>
                  <a:gd name="connsiteY12" fmla="*/ 213839 h 235028"/>
                  <a:gd name="connsiteX13" fmla="*/ 201929 w 222452"/>
                  <a:gd name="connsiteY13" fmla="*/ 156975 h 235028"/>
                  <a:gd name="connsiteX14" fmla="*/ 209835 w 222452"/>
                  <a:gd name="connsiteY14" fmla="*/ 93824 h 23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452" h="235028">
                    <a:moveTo>
                      <a:pt x="209835" y="93824"/>
                    </a:moveTo>
                    <a:cubicBezTo>
                      <a:pt x="234790" y="136115"/>
                      <a:pt x="221170" y="189169"/>
                      <a:pt x="182689" y="218125"/>
                    </a:cubicBezTo>
                    <a:cubicBezTo>
                      <a:pt x="153542" y="240033"/>
                      <a:pt x="78961" y="242985"/>
                      <a:pt x="47529" y="212982"/>
                    </a:cubicBezTo>
                    <a:cubicBezTo>
                      <a:pt x="17049" y="183930"/>
                      <a:pt x="-3049" y="153736"/>
                      <a:pt x="380" y="108588"/>
                    </a:cubicBezTo>
                    <a:cubicBezTo>
                      <a:pt x="4095" y="61725"/>
                      <a:pt x="67817" y="-9046"/>
                      <a:pt x="134206" y="955"/>
                    </a:cubicBezTo>
                    <a:cubicBezTo>
                      <a:pt x="171354" y="6575"/>
                      <a:pt x="197833" y="29721"/>
                      <a:pt x="218503" y="59915"/>
                    </a:cubicBezTo>
                    <a:cubicBezTo>
                      <a:pt x="220789" y="63249"/>
                      <a:pt x="220598" y="68583"/>
                      <a:pt x="220693" y="73059"/>
                    </a:cubicBezTo>
                    <a:cubicBezTo>
                      <a:pt x="220789" y="76393"/>
                      <a:pt x="219455" y="79632"/>
                      <a:pt x="212026" y="81727"/>
                    </a:cubicBezTo>
                    <a:cubicBezTo>
                      <a:pt x="199834" y="66963"/>
                      <a:pt x="186880" y="50295"/>
                      <a:pt x="170497" y="36674"/>
                    </a:cubicBezTo>
                    <a:cubicBezTo>
                      <a:pt x="140207" y="11433"/>
                      <a:pt x="108203" y="18576"/>
                      <a:pt x="76866" y="30673"/>
                    </a:cubicBezTo>
                    <a:cubicBezTo>
                      <a:pt x="46672" y="42389"/>
                      <a:pt x="25145" y="62963"/>
                      <a:pt x="20478" y="97824"/>
                    </a:cubicBezTo>
                    <a:cubicBezTo>
                      <a:pt x="16954" y="124875"/>
                      <a:pt x="20287" y="150402"/>
                      <a:pt x="34384" y="173643"/>
                    </a:cubicBezTo>
                    <a:cubicBezTo>
                      <a:pt x="56863" y="210791"/>
                      <a:pt x="91630" y="218697"/>
                      <a:pt x="132301" y="213839"/>
                    </a:cubicBezTo>
                    <a:cubicBezTo>
                      <a:pt x="168211" y="209553"/>
                      <a:pt x="190309" y="190217"/>
                      <a:pt x="201929" y="156975"/>
                    </a:cubicBezTo>
                    <a:cubicBezTo>
                      <a:pt x="209168" y="136496"/>
                      <a:pt x="217074" y="116303"/>
                      <a:pt x="209835" y="938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61726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2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bSpoiler Regular" panose="02020603050405020304" pitchFamily="18" charset="-79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xmlns="" id="{420045CD-278D-4044-A683-99337DDF0E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971599" flipV="1">
                <a:off x="1166641" y="-2069175"/>
                <a:ext cx="254663" cy="273285"/>
              </a:xfrm>
              <a:custGeom>
                <a:avLst/>
                <a:gdLst>
                  <a:gd name="connsiteX0" fmla="*/ 294734 w 357499"/>
                  <a:gd name="connsiteY0" fmla="*/ 353066 h 383641"/>
                  <a:gd name="connsiteX1" fmla="*/ 284161 w 357499"/>
                  <a:gd name="connsiteY1" fmla="*/ 359162 h 383641"/>
                  <a:gd name="connsiteX2" fmla="*/ 273112 w 357499"/>
                  <a:gd name="connsiteY2" fmla="*/ 364211 h 383641"/>
                  <a:gd name="connsiteX3" fmla="*/ 250538 w 357499"/>
                  <a:gd name="connsiteY3" fmla="*/ 372402 h 383641"/>
                  <a:gd name="connsiteX4" fmla="*/ 217677 w 357499"/>
                  <a:gd name="connsiteY4" fmla="*/ 380117 h 383641"/>
                  <a:gd name="connsiteX5" fmla="*/ 177386 w 357499"/>
                  <a:gd name="connsiteY5" fmla="*/ 383642 h 383641"/>
                  <a:gd name="connsiteX6" fmla="*/ 153764 w 357499"/>
                  <a:gd name="connsiteY6" fmla="*/ 381260 h 383641"/>
                  <a:gd name="connsiteX7" fmla="*/ 132809 w 357499"/>
                  <a:gd name="connsiteY7" fmla="*/ 375926 h 383641"/>
                  <a:gd name="connsiteX8" fmla="*/ 112521 w 357499"/>
                  <a:gd name="connsiteY8" fmla="*/ 368592 h 383641"/>
                  <a:gd name="connsiteX9" fmla="*/ 96042 w 357499"/>
                  <a:gd name="connsiteY9" fmla="*/ 358496 h 383641"/>
                  <a:gd name="connsiteX10" fmla="*/ 57276 w 357499"/>
                  <a:gd name="connsiteY10" fmla="*/ 325634 h 383641"/>
                  <a:gd name="connsiteX11" fmla="*/ 48608 w 357499"/>
                  <a:gd name="connsiteY11" fmla="*/ 318967 h 383641"/>
                  <a:gd name="connsiteX12" fmla="*/ 27939 w 357499"/>
                  <a:gd name="connsiteY12" fmla="*/ 294869 h 383641"/>
                  <a:gd name="connsiteX13" fmla="*/ 25272 w 357499"/>
                  <a:gd name="connsiteY13" fmla="*/ 290582 h 383641"/>
                  <a:gd name="connsiteX14" fmla="*/ 15651 w 357499"/>
                  <a:gd name="connsiteY14" fmla="*/ 280200 h 383641"/>
                  <a:gd name="connsiteX15" fmla="*/ 9746 w 357499"/>
                  <a:gd name="connsiteY15" fmla="*/ 267151 h 383641"/>
                  <a:gd name="connsiteX16" fmla="*/ 3555 w 357499"/>
                  <a:gd name="connsiteY16" fmla="*/ 245529 h 383641"/>
                  <a:gd name="connsiteX17" fmla="*/ 1745 w 357499"/>
                  <a:gd name="connsiteY17" fmla="*/ 221621 h 383641"/>
                  <a:gd name="connsiteX18" fmla="*/ 1364 w 357499"/>
                  <a:gd name="connsiteY18" fmla="*/ 209810 h 383641"/>
                  <a:gd name="connsiteX19" fmla="*/ 411 w 357499"/>
                  <a:gd name="connsiteY19" fmla="*/ 197428 h 383641"/>
                  <a:gd name="connsiteX20" fmla="*/ 411 w 357499"/>
                  <a:gd name="connsiteY20" fmla="*/ 184283 h 383641"/>
                  <a:gd name="connsiteX21" fmla="*/ 2602 w 357499"/>
                  <a:gd name="connsiteY21" fmla="*/ 167043 h 383641"/>
                  <a:gd name="connsiteX22" fmla="*/ 5079 w 357499"/>
                  <a:gd name="connsiteY22" fmla="*/ 149898 h 383641"/>
                  <a:gd name="connsiteX23" fmla="*/ 20985 w 357499"/>
                  <a:gd name="connsiteY23" fmla="*/ 121990 h 383641"/>
                  <a:gd name="connsiteX24" fmla="*/ 29463 w 357499"/>
                  <a:gd name="connsiteY24" fmla="*/ 108274 h 383641"/>
                  <a:gd name="connsiteX25" fmla="*/ 30320 w 357499"/>
                  <a:gd name="connsiteY25" fmla="*/ 104559 h 383641"/>
                  <a:gd name="connsiteX26" fmla="*/ 40512 w 357499"/>
                  <a:gd name="connsiteY26" fmla="*/ 89224 h 383641"/>
                  <a:gd name="connsiteX27" fmla="*/ 52132 w 357499"/>
                  <a:gd name="connsiteY27" fmla="*/ 74936 h 383641"/>
                  <a:gd name="connsiteX28" fmla="*/ 84422 w 357499"/>
                  <a:gd name="connsiteY28" fmla="*/ 43123 h 383641"/>
                  <a:gd name="connsiteX29" fmla="*/ 140905 w 357499"/>
                  <a:gd name="connsiteY29" fmla="*/ 10547 h 383641"/>
                  <a:gd name="connsiteX30" fmla="*/ 146144 w 357499"/>
                  <a:gd name="connsiteY30" fmla="*/ 9500 h 383641"/>
                  <a:gd name="connsiteX31" fmla="*/ 160050 w 357499"/>
                  <a:gd name="connsiteY31" fmla="*/ 5594 h 383641"/>
                  <a:gd name="connsiteX32" fmla="*/ 172147 w 357499"/>
                  <a:gd name="connsiteY32" fmla="*/ 1880 h 383641"/>
                  <a:gd name="connsiteX33" fmla="*/ 194721 w 357499"/>
                  <a:gd name="connsiteY33" fmla="*/ 451 h 383641"/>
                  <a:gd name="connsiteX34" fmla="*/ 229773 w 357499"/>
                  <a:gd name="connsiteY34" fmla="*/ 7118 h 383641"/>
                  <a:gd name="connsiteX35" fmla="*/ 235203 w 357499"/>
                  <a:gd name="connsiteY35" fmla="*/ 10357 h 383641"/>
                  <a:gd name="connsiteX36" fmla="*/ 245299 w 357499"/>
                  <a:gd name="connsiteY36" fmla="*/ 14072 h 383641"/>
                  <a:gd name="connsiteX37" fmla="*/ 255491 w 357499"/>
                  <a:gd name="connsiteY37" fmla="*/ 18929 h 383641"/>
                  <a:gd name="connsiteX38" fmla="*/ 272922 w 357499"/>
                  <a:gd name="connsiteY38" fmla="*/ 27407 h 383641"/>
                  <a:gd name="connsiteX39" fmla="*/ 293210 w 357499"/>
                  <a:gd name="connsiteY39" fmla="*/ 39694 h 383641"/>
                  <a:gd name="connsiteX40" fmla="*/ 314355 w 357499"/>
                  <a:gd name="connsiteY40" fmla="*/ 56458 h 383641"/>
                  <a:gd name="connsiteX41" fmla="*/ 338263 w 357499"/>
                  <a:gd name="connsiteY41" fmla="*/ 78175 h 383641"/>
                  <a:gd name="connsiteX42" fmla="*/ 341311 w 357499"/>
                  <a:gd name="connsiteY42" fmla="*/ 83699 h 383641"/>
                  <a:gd name="connsiteX43" fmla="*/ 346264 w 357499"/>
                  <a:gd name="connsiteY43" fmla="*/ 99797 h 383641"/>
                  <a:gd name="connsiteX44" fmla="*/ 345597 w 357499"/>
                  <a:gd name="connsiteY44" fmla="*/ 106464 h 383641"/>
                  <a:gd name="connsiteX45" fmla="*/ 342264 w 357499"/>
                  <a:gd name="connsiteY45" fmla="*/ 114656 h 383641"/>
                  <a:gd name="connsiteX46" fmla="*/ 315879 w 357499"/>
                  <a:gd name="connsiteY46" fmla="*/ 116275 h 383641"/>
                  <a:gd name="connsiteX47" fmla="*/ 307688 w 357499"/>
                  <a:gd name="connsiteY47" fmla="*/ 104083 h 383641"/>
                  <a:gd name="connsiteX48" fmla="*/ 289686 w 357499"/>
                  <a:gd name="connsiteY48" fmla="*/ 84938 h 383641"/>
                  <a:gd name="connsiteX49" fmla="*/ 273398 w 357499"/>
                  <a:gd name="connsiteY49" fmla="*/ 75508 h 383641"/>
                  <a:gd name="connsiteX50" fmla="*/ 258348 w 357499"/>
                  <a:gd name="connsiteY50" fmla="*/ 62649 h 383641"/>
                  <a:gd name="connsiteX51" fmla="*/ 250728 w 357499"/>
                  <a:gd name="connsiteY51" fmla="*/ 57601 h 383641"/>
                  <a:gd name="connsiteX52" fmla="*/ 242251 w 357499"/>
                  <a:gd name="connsiteY52" fmla="*/ 51791 h 383641"/>
                  <a:gd name="connsiteX53" fmla="*/ 229773 w 357499"/>
                  <a:gd name="connsiteY53" fmla="*/ 43409 h 383641"/>
                  <a:gd name="connsiteX54" fmla="*/ 213771 w 357499"/>
                  <a:gd name="connsiteY54" fmla="*/ 38551 h 383641"/>
                  <a:gd name="connsiteX55" fmla="*/ 211962 w 357499"/>
                  <a:gd name="connsiteY55" fmla="*/ 38360 h 383641"/>
                  <a:gd name="connsiteX56" fmla="*/ 183672 w 357499"/>
                  <a:gd name="connsiteY56" fmla="*/ 39027 h 383641"/>
                  <a:gd name="connsiteX57" fmla="*/ 166623 w 357499"/>
                  <a:gd name="connsiteY57" fmla="*/ 42647 h 383641"/>
                  <a:gd name="connsiteX58" fmla="*/ 147858 w 357499"/>
                  <a:gd name="connsiteY58" fmla="*/ 49124 h 383641"/>
                  <a:gd name="connsiteX59" fmla="*/ 135571 w 357499"/>
                  <a:gd name="connsiteY59" fmla="*/ 54743 h 383641"/>
                  <a:gd name="connsiteX60" fmla="*/ 123379 w 357499"/>
                  <a:gd name="connsiteY60" fmla="*/ 60363 h 383641"/>
                  <a:gd name="connsiteX61" fmla="*/ 103567 w 357499"/>
                  <a:gd name="connsiteY61" fmla="*/ 68745 h 383641"/>
                  <a:gd name="connsiteX62" fmla="*/ 80136 w 357499"/>
                  <a:gd name="connsiteY62" fmla="*/ 85223 h 383641"/>
                  <a:gd name="connsiteX63" fmla="*/ 65658 w 357499"/>
                  <a:gd name="connsiteY63" fmla="*/ 100559 h 383641"/>
                  <a:gd name="connsiteX64" fmla="*/ 62800 w 357499"/>
                  <a:gd name="connsiteY64" fmla="*/ 103416 h 383641"/>
                  <a:gd name="connsiteX65" fmla="*/ 51084 w 357499"/>
                  <a:gd name="connsiteY65" fmla="*/ 114656 h 383641"/>
                  <a:gd name="connsiteX66" fmla="*/ 43845 w 357499"/>
                  <a:gd name="connsiteY66" fmla="*/ 129419 h 383641"/>
                  <a:gd name="connsiteX67" fmla="*/ 34035 w 357499"/>
                  <a:gd name="connsiteY67" fmla="*/ 172472 h 383641"/>
                  <a:gd name="connsiteX68" fmla="*/ 34130 w 357499"/>
                  <a:gd name="connsiteY68" fmla="*/ 179902 h 383641"/>
                  <a:gd name="connsiteX69" fmla="*/ 37559 w 357499"/>
                  <a:gd name="connsiteY69" fmla="*/ 200857 h 383641"/>
                  <a:gd name="connsiteX70" fmla="*/ 36035 w 357499"/>
                  <a:gd name="connsiteY70" fmla="*/ 209525 h 383641"/>
                  <a:gd name="connsiteX71" fmla="*/ 37083 w 357499"/>
                  <a:gd name="connsiteY71" fmla="*/ 228765 h 383641"/>
                  <a:gd name="connsiteX72" fmla="*/ 40797 w 357499"/>
                  <a:gd name="connsiteY72" fmla="*/ 240290 h 383641"/>
                  <a:gd name="connsiteX73" fmla="*/ 42417 w 357499"/>
                  <a:gd name="connsiteY73" fmla="*/ 242862 h 383641"/>
                  <a:gd name="connsiteX74" fmla="*/ 53561 w 357499"/>
                  <a:gd name="connsiteY74" fmla="*/ 262103 h 383641"/>
                  <a:gd name="connsiteX75" fmla="*/ 58133 w 357499"/>
                  <a:gd name="connsiteY75" fmla="*/ 272009 h 383641"/>
                  <a:gd name="connsiteX76" fmla="*/ 60895 w 357499"/>
                  <a:gd name="connsiteY76" fmla="*/ 282391 h 383641"/>
                  <a:gd name="connsiteX77" fmla="*/ 66610 w 357499"/>
                  <a:gd name="connsiteY77" fmla="*/ 289820 h 383641"/>
                  <a:gd name="connsiteX78" fmla="*/ 73373 w 357499"/>
                  <a:gd name="connsiteY78" fmla="*/ 296774 h 383641"/>
                  <a:gd name="connsiteX79" fmla="*/ 87375 w 357499"/>
                  <a:gd name="connsiteY79" fmla="*/ 312395 h 383641"/>
                  <a:gd name="connsiteX80" fmla="*/ 100233 w 357499"/>
                  <a:gd name="connsiteY80" fmla="*/ 323444 h 383641"/>
                  <a:gd name="connsiteX81" fmla="*/ 117950 w 357499"/>
                  <a:gd name="connsiteY81" fmla="*/ 332683 h 383641"/>
                  <a:gd name="connsiteX82" fmla="*/ 133857 w 357499"/>
                  <a:gd name="connsiteY82" fmla="*/ 338684 h 383641"/>
                  <a:gd name="connsiteX83" fmla="*/ 150240 w 357499"/>
                  <a:gd name="connsiteY83" fmla="*/ 342589 h 383641"/>
                  <a:gd name="connsiteX84" fmla="*/ 167480 w 357499"/>
                  <a:gd name="connsiteY84" fmla="*/ 343922 h 383641"/>
                  <a:gd name="connsiteX85" fmla="*/ 183006 w 357499"/>
                  <a:gd name="connsiteY85" fmla="*/ 343827 h 383641"/>
                  <a:gd name="connsiteX86" fmla="*/ 198246 w 357499"/>
                  <a:gd name="connsiteY86" fmla="*/ 342113 h 383641"/>
                  <a:gd name="connsiteX87" fmla="*/ 209104 w 357499"/>
                  <a:gd name="connsiteY87" fmla="*/ 339350 h 383641"/>
                  <a:gd name="connsiteX88" fmla="*/ 219867 w 357499"/>
                  <a:gd name="connsiteY88" fmla="*/ 336969 h 383641"/>
                  <a:gd name="connsiteX89" fmla="*/ 237012 w 357499"/>
                  <a:gd name="connsiteY89" fmla="*/ 333731 h 383641"/>
                  <a:gd name="connsiteX90" fmla="*/ 265302 w 357499"/>
                  <a:gd name="connsiteY90" fmla="*/ 322396 h 383641"/>
                  <a:gd name="connsiteX91" fmla="*/ 293496 w 357499"/>
                  <a:gd name="connsiteY91" fmla="*/ 296869 h 383641"/>
                  <a:gd name="connsiteX92" fmla="*/ 306735 w 357499"/>
                  <a:gd name="connsiteY92" fmla="*/ 280962 h 383641"/>
                  <a:gd name="connsiteX93" fmla="*/ 309593 w 357499"/>
                  <a:gd name="connsiteY93" fmla="*/ 272390 h 383641"/>
                  <a:gd name="connsiteX94" fmla="*/ 314641 w 357499"/>
                  <a:gd name="connsiteY94" fmla="*/ 256864 h 383641"/>
                  <a:gd name="connsiteX95" fmla="*/ 317022 w 357499"/>
                  <a:gd name="connsiteY95" fmla="*/ 244672 h 383641"/>
                  <a:gd name="connsiteX96" fmla="*/ 319594 w 357499"/>
                  <a:gd name="connsiteY96" fmla="*/ 232670 h 383641"/>
                  <a:gd name="connsiteX97" fmla="*/ 327500 w 357499"/>
                  <a:gd name="connsiteY97" fmla="*/ 193332 h 383641"/>
                  <a:gd name="connsiteX98" fmla="*/ 328262 w 357499"/>
                  <a:gd name="connsiteY98" fmla="*/ 173615 h 383641"/>
                  <a:gd name="connsiteX99" fmla="*/ 327119 w 357499"/>
                  <a:gd name="connsiteY99" fmla="*/ 169615 h 383641"/>
                  <a:gd name="connsiteX100" fmla="*/ 318737 w 357499"/>
                  <a:gd name="connsiteY100" fmla="*/ 147326 h 383641"/>
                  <a:gd name="connsiteX101" fmla="*/ 316737 w 357499"/>
                  <a:gd name="connsiteY101" fmla="*/ 135230 h 383641"/>
                  <a:gd name="connsiteX102" fmla="*/ 322738 w 357499"/>
                  <a:gd name="connsiteY102" fmla="*/ 130658 h 383641"/>
                  <a:gd name="connsiteX103" fmla="*/ 332167 w 357499"/>
                  <a:gd name="connsiteY103" fmla="*/ 138468 h 383641"/>
                  <a:gd name="connsiteX104" fmla="*/ 342549 w 357499"/>
                  <a:gd name="connsiteY104" fmla="*/ 157137 h 383641"/>
                  <a:gd name="connsiteX105" fmla="*/ 353218 w 357499"/>
                  <a:gd name="connsiteY105" fmla="*/ 177235 h 383641"/>
                  <a:gd name="connsiteX106" fmla="*/ 357027 w 357499"/>
                  <a:gd name="connsiteY106" fmla="*/ 197523 h 383641"/>
                  <a:gd name="connsiteX107" fmla="*/ 357313 w 357499"/>
                  <a:gd name="connsiteY107" fmla="*/ 218573 h 383641"/>
                  <a:gd name="connsiteX108" fmla="*/ 356551 w 357499"/>
                  <a:gd name="connsiteY108" fmla="*/ 231432 h 383641"/>
                  <a:gd name="connsiteX109" fmla="*/ 337596 w 357499"/>
                  <a:gd name="connsiteY109" fmla="*/ 300488 h 383641"/>
                  <a:gd name="connsiteX110" fmla="*/ 329786 w 357499"/>
                  <a:gd name="connsiteY110" fmla="*/ 311633 h 383641"/>
                  <a:gd name="connsiteX111" fmla="*/ 323976 w 357499"/>
                  <a:gd name="connsiteY111" fmla="*/ 321539 h 383641"/>
                  <a:gd name="connsiteX112" fmla="*/ 317499 w 357499"/>
                  <a:gd name="connsiteY112" fmla="*/ 330968 h 383641"/>
                  <a:gd name="connsiteX113" fmla="*/ 311879 w 357499"/>
                  <a:gd name="connsiteY113" fmla="*/ 338303 h 383641"/>
                  <a:gd name="connsiteX114" fmla="*/ 293972 w 357499"/>
                  <a:gd name="connsiteY114" fmla="*/ 351923 h 383641"/>
                  <a:gd name="connsiteX115" fmla="*/ 294734 w 357499"/>
                  <a:gd name="connsiteY115" fmla="*/ 353066 h 38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57499" h="383641">
                    <a:moveTo>
                      <a:pt x="294734" y="353066"/>
                    </a:moveTo>
                    <a:lnTo>
                      <a:pt x="284161" y="359162"/>
                    </a:lnTo>
                    <a:cubicBezTo>
                      <a:pt x="280542" y="360972"/>
                      <a:pt x="276827" y="362591"/>
                      <a:pt x="273112" y="364211"/>
                    </a:cubicBezTo>
                    <a:cubicBezTo>
                      <a:pt x="265873" y="367830"/>
                      <a:pt x="258063" y="370021"/>
                      <a:pt x="250538" y="372402"/>
                    </a:cubicBezTo>
                    <a:cubicBezTo>
                      <a:pt x="239584" y="375355"/>
                      <a:pt x="228726" y="378022"/>
                      <a:pt x="217677" y="380117"/>
                    </a:cubicBezTo>
                    <a:cubicBezTo>
                      <a:pt x="204437" y="383070"/>
                      <a:pt x="190816" y="383356"/>
                      <a:pt x="177386" y="383642"/>
                    </a:cubicBezTo>
                    <a:cubicBezTo>
                      <a:pt x="169480" y="383451"/>
                      <a:pt x="161574" y="383070"/>
                      <a:pt x="153764" y="381260"/>
                    </a:cubicBezTo>
                    <a:cubicBezTo>
                      <a:pt x="146811" y="379451"/>
                      <a:pt x="139667" y="378308"/>
                      <a:pt x="132809" y="375926"/>
                    </a:cubicBezTo>
                    <a:cubicBezTo>
                      <a:pt x="125856" y="374021"/>
                      <a:pt x="118998" y="371640"/>
                      <a:pt x="112521" y="368592"/>
                    </a:cubicBezTo>
                    <a:cubicBezTo>
                      <a:pt x="106520" y="366211"/>
                      <a:pt x="100614" y="362591"/>
                      <a:pt x="96042" y="358496"/>
                    </a:cubicBezTo>
                    <a:cubicBezTo>
                      <a:pt x="83755" y="346208"/>
                      <a:pt x="69182" y="337922"/>
                      <a:pt x="57276" y="325634"/>
                    </a:cubicBezTo>
                    <a:cubicBezTo>
                      <a:pt x="54609" y="323158"/>
                      <a:pt x="51465" y="320967"/>
                      <a:pt x="48608" y="318967"/>
                    </a:cubicBezTo>
                    <a:cubicBezTo>
                      <a:pt x="39083" y="313633"/>
                      <a:pt x="32415" y="304870"/>
                      <a:pt x="27939" y="294869"/>
                    </a:cubicBezTo>
                    <a:cubicBezTo>
                      <a:pt x="27367" y="293345"/>
                      <a:pt x="26510" y="291344"/>
                      <a:pt x="25272" y="290582"/>
                    </a:cubicBezTo>
                    <a:cubicBezTo>
                      <a:pt x="21271" y="287915"/>
                      <a:pt x="18223" y="284296"/>
                      <a:pt x="15651" y="280200"/>
                    </a:cubicBezTo>
                    <a:cubicBezTo>
                      <a:pt x="13461" y="276009"/>
                      <a:pt x="11746" y="271437"/>
                      <a:pt x="9746" y="267151"/>
                    </a:cubicBezTo>
                    <a:cubicBezTo>
                      <a:pt x="6507" y="260388"/>
                      <a:pt x="4412" y="252673"/>
                      <a:pt x="3555" y="245529"/>
                    </a:cubicBezTo>
                    <a:cubicBezTo>
                      <a:pt x="3650" y="237433"/>
                      <a:pt x="316" y="229813"/>
                      <a:pt x="1745" y="221621"/>
                    </a:cubicBezTo>
                    <a:cubicBezTo>
                      <a:pt x="2316" y="217907"/>
                      <a:pt x="2031" y="213906"/>
                      <a:pt x="1364" y="209810"/>
                    </a:cubicBezTo>
                    <a:cubicBezTo>
                      <a:pt x="983" y="205715"/>
                      <a:pt x="602" y="201524"/>
                      <a:pt x="411" y="197428"/>
                    </a:cubicBezTo>
                    <a:cubicBezTo>
                      <a:pt x="126" y="193046"/>
                      <a:pt x="-351" y="188570"/>
                      <a:pt x="411" y="184283"/>
                    </a:cubicBezTo>
                    <a:cubicBezTo>
                      <a:pt x="1364" y="178473"/>
                      <a:pt x="1650" y="172758"/>
                      <a:pt x="2602" y="167043"/>
                    </a:cubicBezTo>
                    <a:cubicBezTo>
                      <a:pt x="3269" y="161328"/>
                      <a:pt x="3650" y="155518"/>
                      <a:pt x="5079" y="149898"/>
                    </a:cubicBezTo>
                    <a:cubicBezTo>
                      <a:pt x="7079" y="139135"/>
                      <a:pt x="10794" y="127705"/>
                      <a:pt x="20985" y="121990"/>
                    </a:cubicBezTo>
                    <a:cubicBezTo>
                      <a:pt x="25938" y="119513"/>
                      <a:pt x="27748" y="113798"/>
                      <a:pt x="29463" y="108274"/>
                    </a:cubicBezTo>
                    <a:cubicBezTo>
                      <a:pt x="29844" y="107036"/>
                      <a:pt x="29653" y="105607"/>
                      <a:pt x="30320" y="104559"/>
                    </a:cubicBezTo>
                    <a:cubicBezTo>
                      <a:pt x="33463" y="99225"/>
                      <a:pt x="36606" y="93986"/>
                      <a:pt x="40512" y="89224"/>
                    </a:cubicBezTo>
                    <a:cubicBezTo>
                      <a:pt x="44131" y="84176"/>
                      <a:pt x="47941" y="79413"/>
                      <a:pt x="52132" y="74936"/>
                    </a:cubicBezTo>
                    <a:cubicBezTo>
                      <a:pt x="61848" y="63316"/>
                      <a:pt x="73754" y="54458"/>
                      <a:pt x="84422" y="43123"/>
                    </a:cubicBezTo>
                    <a:cubicBezTo>
                      <a:pt x="99567" y="28359"/>
                      <a:pt x="118998" y="16548"/>
                      <a:pt x="140905" y="10547"/>
                    </a:cubicBezTo>
                    <a:cubicBezTo>
                      <a:pt x="142620" y="10071"/>
                      <a:pt x="144525" y="9309"/>
                      <a:pt x="146144" y="9500"/>
                    </a:cubicBezTo>
                    <a:cubicBezTo>
                      <a:pt x="151668" y="9881"/>
                      <a:pt x="156240" y="8357"/>
                      <a:pt x="160050" y="5594"/>
                    </a:cubicBezTo>
                    <a:cubicBezTo>
                      <a:pt x="163670" y="3118"/>
                      <a:pt x="167861" y="2261"/>
                      <a:pt x="172147" y="1880"/>
                    </a:cubicBezTo>
                    <a:cubicBezTo>
                      <a:pt x="179577" y="1403"/>
                      <a:pt x="187387" y="-978"/>
                      <a:pt x="194721" y="451"/>
                    </a:cubicBezTo>
                    <a:cubicBezTo>
                      <a:pt x="206437" y="1975"/>
                      <a:pt x="219010" y="1308"/>
                      <a:pt x="229773" y="7118"/>
                    </a:cubicBezTo>
                    <a:cubicBezTo>
                      <a:pt x="231583" y="8166"/>
                      <a:pt x="233583" y="9119"/>
                      <a:pt x="235203" y="10357"/>
                    </a:cubicBezTo>
                    <a:cubicBezTo>
                      <a:pt x="238155" y="12643"/>
                      <a:pt x="240251" y="14738"/>
                      <a:pt x="245299" y="14072"/>
                    </a:cubicBezTo>
                    <a:cubicBezTo>
                      <a:pt x="248061" y="13786"/>
                      <a:pt x="252157" y="17120"/>
                      <a:pt x="255491" y="18929"/>
                    </a:cubicBezTo>
                    <a:cubicBezTo>
                      <a:pt x="261301" y="21882"/>
                      <a:pt x="266540" y="25121"/>
                      <a:pt x="272922" y="27407"/>
                    </a:cubicBezTo>
                    <a:cubicBezTo>
                      <a:pt x="280446" y="29788"/>
                      <a:pt x="287590" y="34646"/>
                      <a:pt x="293210" y="39694"/>
                    </a:cubicBezTo>
                    <a:cubicBezTo>
                      <a:pt x="299496" y="46933"/>
                      <a:pt x="307974" y="50076"/>
                      <a:pt x="314355" y="56458"/>
                    </a:cubicBezTo>
                    <a:cubicBezTo>
                      <a:pt x="322356" y="63506"/>
                      <a:pt x="328833" y="72365"/>
                      <a:pt x="338263" y="78175"/>
                    </a:cubicBezTo>
                    <a:cubicBezTo>
                      <a:pt x="339692" y="79127"/>
                      <a:pt x="340549" y="81794"/>
                      <a:pt x="341311" y="83699"/>
                    </a:cubicBezTo>
                    <a:cubicBezTo>
                      <a:pt x="343216" y="89129"/>
                      <a:pt x="345502" y="94272"/>
                      <a:pt x="346264" y="99797"/>
                    </a:cubicBezTo>
                    <a:cubicBezTo>
                      <a:pt x="346645" y="102083"/>
                      <a:pt x="346169" y="104464"/>
                      <a:pt x="345597" y="106464"/>
                    </a:cubicBezTo>
                    <a:cubicBezTo>
                      <a:pt x="344740" y="109417"/>
                      <a:pt x="343407" y="112084"/>
                      <a:pt x="342264" y="114656"/>
                    </a:cubicBezTo>
                    <a:cubicBezTo>
                      <a:pt x="336739" y="126467"/>
                      <a:pt x="324071" y="126276"/>
                      <a:pt x="315879" y="116275"/>
                    </a:cubicBezTo>
                    <a:cubicBezTo>
                      <a:pt x="312831" y="112560"/>
                      <a:pt x="309212" y="108655"/>
                      <a:pt x="307688" y="104083"/>
                    </a:cubicBezTo>
                    <a:cubicBezTo>
                      <a:pt x="304164" y="95320"/>
                      <a:pt x="297877" y="89224"/>
                      <a:pt x="289686" y="84938"/>
                    </a:cubicBezTo>
                    <a:cubicBezTo>
                      <a:pt x="284447" y="81699"/>
                      <a:pt x="279494" y="77413"/>
                      <a:pt x="273398" y="75508"/>
                    </a:cubicBezTo>
                    <a:cubicBezTo>
                      <a:pt x="270540" y="69031"/>
                      <a:pt x="263397" y="67031"/>
                      <a:pt x="258348" y="62649"/>
                    </a:cubicBezTo>
                    <a:cubicBezTo>
                      <a:pt x="255872" y="60935"/>
                      <a:pt x="253491" y="58363"/>
                      <a:pt x="250728" y="57601"/>
                    </a:cubicBezTo>
                    <a:cubicBezTo>
                      <a:pt x="246918" y="56458"/>
                      <a:pt x="245013" y="53886"/>
                      <a:pt x="242251" y="51791"/>
                    </a:cubicBezTo>
                    <a:cubicBezTo>
                      <a:pt x="238441" y="48743"/>
                      <a:pt x="234060" y="45885"/>
                      <a:pt x="229773" y="43409"/>
                    </a:cubicBezTo>
                    <a:cubicBezTo>
                      <a:pt x="224820" y="40361"/>
                      <a:pt x="218820" y="41218"/>
                      <a:pt x="213771" y="38551"/>
                    </a:cubicBezTo>
                    <a:cubicBezTo>
                      <a:pt x="213295" y="38265"/>
                      <a:pt x="212533" y="38265"/>
                      <a:pt x="211962" y="38360"/>
                    </a:cubicBezTo>
                    <a:cubicBezTo>
                      <a:pt x="202532" y="40551"/>
                      <a:pt x="193007" y="37027"/>
                      <a:pt x="183672" y="39027"/>
                    </a:cubicBezTo>
                    <a:cubicBezTo>
                      <a:pt x="177957" y="40456"/>
                      <a:pt x="172242" y="41980"/>
                      <a:pt x="166623" y="42647"/>
                    </a:cubicBezTo>
                    <a:cubicBezTo>
                      <a:pt x="159479" y="42837"/>
                      <a:pt x="153764" y="46361"/>
                      <a:pt x="147858" y="49124"/>
                    </a:cubicBezTo>
                    <a:cubicBezTo>
                      <a:pt x="143667" y="50743"/>
                      <a:pt x="139667" y="52934"/>
                      <a:pt x="135571" y="54743"/>
                    </a:cubicBezTo>
                    <a:cubicBezTo>
                      <a:pt x="131380" y="56458"/>
                      <a:pt x="127380" y="58268"/>
                      <a:pt x="123379" y="60363"/>
                    </a:cubicBezTo>
                    <a:cubicBezTo>
                      <a:pt x="116807" y="63125"/>
                      <a:pt x="110044" y="65507"/>
                      <a:pt x="103567" y="68745"/>
                    </a:cubicBezTo>
                    <a:cubicBezTo>
                      <a:pt x="95376" y="73508"/>
                      <a:pt x="87375" y="78842"/>
                      <a:pt x="80136" y="85223"/>
                    </a:cubicBezTo>
                    <a:cubicBezTo>
                      <a:pt x="74706" y="89605"/>
                      <a:pt x="70325" y="95320"/>
                      <a:pt x="65658" y="100559"/>
                    </a:cubicBezTo>
                    <a:cubicBezTo>
                      <a:pt x="64800" y="101606"/>
                      <a:pt x="63943" y="102749"/>
                      <a:pt x="62800" y="103416"/>
                    </a:cubicBezTo>
                    <a:cubicBezTo>
                      <a:pt x="57942" y="106178"/>
                      <a:pt x="53942" y="110084"/>
                      <a:pt x="51084" y="114656"/>
                    </a:cubicBezTo>
                    <a:cubicBezTo>
                      <a:pt x="47846" y="119037"/>
                      <a:pt x="45655" y="124181"/>
                      <a:pt x="43845" y="129419"/>
                    </a:cubicBezTo>
                    <a:cubicBezTo>
                      <a:pt x="38607" y="143421"/>
                      <a:pt x="34892" y="157899"/>
                      <a:pt x="34035" y="172472"/>
                    </a:cubicBezTo>
                    <a:cubicBezTo>
                      <a:pt x="33844" y="174949"/>
                      <a:pt x="33082" y="177711"/>
                      <a:pt x="34130" y="179902"/>
                    </a:cubicBezTo>
                    <a:cubicBezTo>
                      <a:pt x="36892" y="186950"/>
                      <a:pt x="36035" y="193999"/>
                      <a:pt x="37559" y="200857"/>
                    </a:cubicBezTo>
                    <a:cubicBezTo>
                      <a:pt x="38130" y="203524"/>
                      <a:pt x="36797" y="206762"/>
                      <a:pt x="36035" y="209525"/>
                    </a:cubicBezTo>
                    <a:cubicBezTo>
                      <a:pt x="33844" y="215906"/>
                      <a:pt x="33939" y="222383"/>
                      <a:pt x="37083" y="228765"/>
                    </a:cubicBezTo>
                    <a:cubicBezTo>
                      <a:pt x="38607" y="232385"/>
                      <a:pt x="42226" y="235433"/>
                      <a:pt x="40797" y="240290"/>
                    </a:cubicBezTo>
                    <a:cubicBezTo>
                      <a:pt x="40607" y="240957"/>
                      <a:pt x="41845" y="242005"/>
                      <a:pt x="42417" y="242862"/>
                    </a:cubicBezTo>
                    <a:cubicBezTo>
                      <a:pt x="46417" y="249244"/>
                      <a:pt x="52894" y="253530"/>
                      <a:pt x="53561" y="262103"/>
                    </a:cubicBezTo>
                    <a:cubicBezTo>
                      <a:pt x="54228" y="265341"/>
                      <a:pt x="58704" y="267722"/>
                      <a:pt x="58133" y="272009"/>
                    </a:cubicBezTo>
                    <a:cubicBezTo>
                      <a:pt x="57466" y="276009"/>
                      <a:pt x="60705" y="278486"/>
                      <a:pt x="60895" y="282391"/>
                    </a:cubicBezTo>
                    <a:cubicBezTo>
                      <a:pt x="61086" y="284963"/>
                      <a:pt x="64515" y="287534"/>
                      <a:pt x="66610" y="289820"/>
                    </a:cubicBezTo>
                    <a:cubicBezTo>
                      <a:pt x="68896" y="292106"/>
                      <a:pt x="71373" y="294202"/>
                      <a:pt x="73373" y="296774"/>
                    </a:cubicBezTo>
                    <a:cubicBezTo>
                      <a:pt x="77659" y="302203"/>
                      <a:pt x="82422" y="307442"/>
                      <a:pt x="87375" y="312395"/>
                    </a:cubicBezTo>
                    <a:cubicBezTo>
                      <a:pt x="91566" y="316109"/>
                      <a:pt x="95280" y="320586"/>
                      <a:pt x="100233" y="323444"/>
                    </a:cubicBezTo>
                    <a:cubicBezTo>
                      <a:pt x="105663" y="327349"/>
                      <a:pt x="111854" y="330016"/>
                      <a:pt x="117950" y="332683"/>
                    </a:cubicBezTo>
                    <a:cubicBezTo>
                      <a:pt x="122998" y="335159"/>
                      <a:pt x="128618" y="336588"/>
                      <a:pt x="133857" y="338684"/>
                    </a:cubicBezTo>
                    <a:cubicBezTo>
                      <a:pt x="139286" y="340112"/>
                      <a:pt x="144715" y="341541"/>
                      <a:pt x="150240" y="342589"/>
                    </a:cubicBezTo>
                    <a:cubicBezTo>
                      <a:pt x="156050" y="343160"/>
                      <a:pt x="161670" y="344113"/>
                      <a:pt x="167480" y="343922"/>
                    </a:cubicBezTo>
                    <a:cubicBezTo>
                      <a:pt x="172623" y="344113"/>
                      <a:pt x="177862" y="344399"/>
                      <a:pt x="183006" y="343827"/>
                    </a:cubicBezTo>
                    <a:cubicBezTo>
                      <a:pt x="188149" y="343637"/>
                      <a:pt x="193293" y="343160"/>
                      <a:pt x="198246" y="342113"/>
                    </a:cubicBezTo>
                    <a:cubicBezTo>
                      <a:pt x="201960" y="341541"/>
                      <a:pt x="205580" y="340493"/>
                      <a:pt x="209104" y="339350"/>
                    </a:cubicBezTo>
                    <a:cubicBezTo>
                      <a:pt x="212628" y="338303"/>
                      <a:pt x="216343" y="337064"/>
                      <a:pt x="219867" y="336969"/>
                    </a:cubicBezTo>
                    <a:cubicBezTo>
                      <a:pt x="225582" y="336493"/>
                      <a:pt x="231583" y="335445"/>
                      <a:pt x="237012" y="333731"/>
                    </a:cubicBezTo>
                    <a:cubicBezTo>
                      <a:pt x="246633" y="331540"/>
                      <a:pt x="257110" y="329540"/>
                      <a:pt x="265302" y="322396"/>
                    </a:cubicBezTo>
                    <a:cubicBezTo>
                      <a:pt x="275017" y="314204"/>
                      <a:pt x="284161" y="305537"/>
                      <a:pt x="293496" y="296869"/>
                    </a:cubicBezTo>
                    <a:cubicBezTo>
                      <a:pt x="298163" y="291916"/>
                      <a:pt x="303211" y="286963"/>
                      <a:pt x="306735" y="280962"/>
                    </a:cubicBezTo>
                    <a:cubicBezTo>
                      <a:pt x="308259" y="278486"/>
                      <a:pt x="308545" y="275152"/>
                      <a:pt x="309593" y="272390"/>
                    </a:cubicBezTo>
                    <a:cubicBezTo>
                      <a:pt x="311307" y="267151"/>
                      <a:pt x="313022" y="261912"/>
                      <a:pt x="314641" y="256864"/>
                    </a:cubicBezTo>
                    <a:cubicBezTo>
                      <a:pt x="315689" y="252768"/>
                      <a:pt x="316260" y="248672"/>
                      <a:pt x="317022" y="244672"/>
                    </a:cubicBezTo>
                    <a:cubicBezTo>
                      <a:pt x="317499" y="240576"/>
                      <a:pt x="317975" y="236576"/>
                      <a:pt x="319594" y="232670"/>
                    </a:cubicBezTo>
                    <a:cubicBezTo>
                      <a:pt x="323880" y="220193"/>
                      <a:pt x="326928" y="206858"/>
                      <a:pt x="327500" y="193332"/>
                    </a:cubicBezTo>
                    <a:cubicBezTo>
                      <a:pt x="328071" y="186855"/>
                      <a:pt x="328262" y="180283"/>
                      <a:pt x="328262" y="173615"/>
                    </a:cubicBezTo>
                    <a:cubicBezTo>
                      <a:pt x="328167" y="172282"/>
                      <a:pt x="327881" y="170758"/>
                      <a:pt x="327119" y="169615"/>
                    </a:cubicBezTo>
                    <a:cubicBezTo>
                      <a:pt x="323119" y="162566"/>
                      <a:pt x="321309" y="154851"/>
                      <a:pt x="318737" y="147326"/>
                    </a:cubicBezTo>
                    <a:cubicBezTo>
                      <a:pt x="317118" y="143802"/>
                      <a:pt x="316832" y="139421"/>
                      <a:pt x="316737" y="135230"/>
                    </a:cubicBezTo>
                    <a:cubicBezTo>
                      <a:pt x="316642" y="131324"/>
                      <a:pt x="318927" y="129705"/>
                      <a:pt x="322738" y="130658"/>
                    </a:cubicBezTo>
                    <a:cubicBezTo>
                      <a:pt x="326833" y="131705"/>
                      <a:pt x="329881" y="133325"/>
                      <a:pt x="332167" y="138468"/>
                    </a:cubicBezTo>
                    <a:cubicBezTo>
                      <a:pt x="335025" y="144755"/>
                      <a:pt x="337596" y="151136"/>
                      <a:pt x="342549" y="157137"/>
                    </a:cubicBezTo>
                    <a:cubicBezTo>
                      <a:pt x="346359" y="163043"/>
                      <a:pt x="351313" y="169996"/>
                      <a:pt x="353218" y="177235"/>
                    </a:cubicBezTo>
                    <a:cubicBezTo>
                      <a:pt x="355408" y="183712"/>
                      <a:pt x="356646" y="190570"/>
                      <a:pt x="357027" y="197523"/>
                    </a:cubicBezTo>
                    <a:cubicBezTo>
                      <a:pt x="357885" y="204476"/>
                      <a:pt x="357313" y="211620"/>
                      <a:pt x="357313" y="218573"/>
                    </a:cubicBezTo>
                    <a:cubicBezTo>
                      <a:pt x="357504" y="222860"/>
                      <a:pt x="356361" y="227146"/>
                      <a:pt x="356551" y="231432"/>
                    </a:cubicBezTo>
                    <a:cubicBezTo>
                      <a:pt x="356837" y="254959"/>
                      <a:pt x="349884" y="279152"/>
                      <a:pt x="337596" y="300488"/>
                    </a:cubicBezTo>
                    <a:cubicBezTo>
                      <a:pt x="335501" y="304584"/>
                      <a:pt x="332263" y="307918"/>
                      <a:pt x="329786" y="311633"/>
                    </a:cubicBezTo>
                    <a:cubicBezTo>
                      <a:pt x="327881" y="314871"/>
                      <a:pt x="325881" y="318205"/>
                      <a:pt x="323976" y="321539"/>
                    </a:cubicBezTo>
                    <a:lnTo>
                      <a:pt x="317499" y="330968"/>
                    </a:lnTo>
                    <a:cubicBezTo>
                      <a:pt x="315689" y="333445"/>
                      <a:pt x="314355" y="336398"/>
                      <a:pt x="311879" y="338303"/>
                    </a:cubicBezTo>
                    <a:cubicBezTo>
                      <a:pt x="306069" y="343065"/>
                      <a:pt x="300449" y="348113"/>
                      <a:pt x="293972" y="351923"/>
                    </a:cubicBezTo>
                    <a:lnTo>
                      <a:pt x="294734" y="3530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marL="0" marR="0" lvl="0" indent="0" algn="r" defTabSz="61726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2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bSpoiler Regular" panose="02020603050405020304" pitchFamily="18" charset="-79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xmlns="" id="{CBBDE15C-0B6B-49BF-8AFC-DD4D30AADFFF}"/>
              </a:ext>
            </a:extLst>
          </p:cNvPr>
          <p:cNvGrpSpPr/>
          <p:nvPr/>
        </p:nvGrpSpPr>
        <p:grpSpPr>
          <a:xfrm rot="554652">
            <a:off x="7718046" y="3623882"/>
            <a:ext cx="138270" cy="522587"/>
            <a:chOff x="8856911" y="886813"/>
            <a:chExt cx="533316" cy="2015649"/>
          </a:xfrm>
          <a:solidFill>
            <a:schemeClr val="bg1"/>
          </a:solidFill>
        </p:grpSpPr>
        <p:sp>
          <p:nvSpPr>
            <p:cNvPr id="16" name="צורה חופשית: צורה 15">
              <a:extLst>
                <a:ext uri="{FF2B5EF4-FFF2-40B4-BE49-F238E27FC236}">
                  <a16:creationId xmlns:a16="http://schemas.microsoft.com/office/drawing/2014/main" xmlns="" id="{2B4987D1-6F9D-4714-B204-EC08F881C9E1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17" name="צורה חופשית: צורה 16">
              <a:extLst>
                <a:ext uri="{FF2B5EF4-FFF2-40B4-BE49-F238E27FC236}">
                  <a16:creationId xmlns:a16="http://schemas.microsoft.com/office/drawing/2014/main" xmlns="" id="{8F2D5161-92B3-41B5-A81C-6745414E2871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18" name="צורה חופשית: צורה 17">
              <a:extLst>
                <a:ext uri="{FF2B5EF4-FFF2-40B4-BE49-F238E27FC236}">
                  <a16:creationId xmlns:a16="http://schemas.microsoft.com/office/drawing/2014/main" xmlns="" id="{B50A70D5-B2B7-4A64-9780-37DAD9120EE4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  <p:sp>
          <p:nvSpPr>
            <p:cNvPr id="19" name="צורה חופשית: צורה 18">
              <a:extLst>
                <a:ext uri="{FF2B5EF4-FFF2-40B4-BE49-F238E27FC236}">
                  <a16:creationId xmlns:a16="http://schemas.microsoft.com/office/drawing/2014/main" xmlns="" id="{0A0D06E2-3ABB-42D0-A407-4689A561BE80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r" defTabSz="6858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21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lag Bold" pitchFamily="50" charset="0"/>
                <a:ea typeface="+mn-ea"/>
                <a:cs typeface="+mn-cs"/>
              </a:endParaRPr>
            </a:p>
          </p:txBody>
        </p:sp>
      </p:grpSp>
      <p:pic>
        <p:nvPicPr>
          <p:cNvPr id="20" name="תמונה 19">
            <a:extLst>
              <a:ext uri="{FF2B5EF4-FFF2-40B4-BE49-F238E27FC236}">
                <a16:creationId xmlns:a16="http://schemas.microsoft.com/office/drawing/2014/main" xmlns="" id="{36727A7E-D436-48D8-A8C3-31D3F6B15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544" y="4857750"/>
            <a:ext cx="930842" cy="138075"/>
          </a:xfrm>
          <a:prstGeom prst="rect">
            <a:avLst/>
          </a:prstGeom>
        </p:spPr>
      </p:pic>
      <p:sp>
        <p:nvSpPr>
          <p:cNvPr id="23" name="מציין מיקום טקסט 13">
            <a:extLst>
              <a:ext uri="{FF2B5EF4-FFF2-40B4-BE49-F238E27FC236}">
                <a16:creationId xmlns:a16="http://schemas.microsoft.com/office/drawing/2014/main" xmlns="" id="{CEC1CD2F-3BA6-4609-A82D-B6A0791018D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16986" y="478400"/>
            <a:ext cx="2318643" cy="38318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kumimoji="0" lang="he-IL" sz="1500" b="0" i="0" u="none" strike="noStrike" cap="none" spc="0" normalizeH="0" baseline="0" dirty="0" smtClean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defRPr>
            </a:lvl1pPr>
            <a:lvl2pPr>
              <a:defRPr lang="he-IL" sz="1350" dirty="0" smtClean="0">
                <a:latin typeface="+mn-lt"/>
              </a:defRPr>
            </a:lvl2pPr>
            <a:lvl3pPr>
              <a:defRPr lang="he-IL" sz="1350" dirty="0" smtClean="0">
                <a:latin typeface="+mn-lt"/>
              </a:defRPr>
            </a:lvl3pPr>
            <a:lvl4pPr>
              <a:defRPr lang="he-IL" dirty="0" smtClean="0">
                <a:latin typeface="+mn-lt"/>
              </a:defRPr>
            </a:lvl4pPr>
            <a:lvl5pPr>
              <a:defRPr lang="he-IL" dirty="0">
                <a:latin typeface="+mn-lt"/>
              </a:defRPr>
            </a:lvl5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e-IL" sz="2100" b="0" i="0" u="none" strike="noStrike" kern="1200" cap="none" spc="0" normalizeH="0" baseline="0" noProof="0" dirty="0">
                <a:ln>
                  <a:noFill/>
                </a:ln>
                <a:solidFill>
                  <a:srgbClr val="393659"/>
                </a:solidFill>
                <a:effectLst/>
                <a:uLnTx/>
                <a:uFillTx/>
                <a:latin typeface="FbSpoiler Black" panose="02020603050405020304" pitchFamily="18" charset="-79"/>
                <a:cs typeface="FbSpoiler Black" panose="02020603050405020304" pitchFamily="18" charset="-79"/>
              </a:rPr>
              <a:t>כותרת משנה</a:t>
            </a:r>
            <a:endParaRPr lang="he-IL" dirty="0"/>
          </a:p>
        </p:txBody>
      </p:sp>
      <p:sp>
        <p:nvSpPr>
          <p:cNvPr id="25" name="מציין מיקום טקסט 24">
            <a:extLst>
              <a:ext uri="{FF2B5EF4-FFF2-40B4-BE49-F238E27FC236}">
                <a16:creationId xmlns:a16="http://schemas.microsoft.com/office/drawing/2014/main" xmlns="" id="{00FE0B21-3E58-4325-82F1-FF514A879FD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912769" y="272654"/>
            <a:ext cx="1905000" cy="2561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1pPr>
            <a:lvl2pPr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2pPr>
            <a:lvl3pPr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3pPr>
            <a:lvl4pPr>
              <a:defRPr kumimoji="0" lang="he-IL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4pPr>
            <a:lvl5pPr>
              <a:defRPr kumimoji="0" lang="he-IL" sz="27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bSpoiler Black" panose="02020603050405020304" pitchFamily="18" charset="-79"/>
                <a:ea typeface="+mn-ea"/>
                <a:cs typeface="+mj-cs"/>
              </a:defRPr>
            </a:lvl5pPr>
          </a:lstStyle>
          <a:p>
            <a:pPr marL="171450" marR="0" lvl="0" indent="-171450" defTabSz="685800" rtl="1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540"/>
              </a:spcAft>
              <a:buClrTx/>
              <a:buSzTx/>
              <a:tabLst/>
              <a:defRPr/>
            </a:pPr>
            <a:r>
              <a:rPr kumimoji="0" lang="he-IL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bSpoiler Black" panose="02020603050405020304" pitchFamily="18" charset="-79"/>
                <a:cs typeface="+mj-cs"/>
              </a:rPr>
              <a:t>כותרת ראשית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bSpoiler Black" panose="02020603050405020304" pitchFamily="18" charset="-79"/>
              <a:cs typeface="+mj-cs"/>
            </a:endParaRPr>
          </a:p>
        </p:txBody>
      </p:sp>
      <p:sp>
        <p:nvSpPr>
          <p:cNvPr id="27" name="מציין מיקום טקסט 26">
            <a:extLst>
              <a:ext uri="{FF2B5EF4-FFF2-40B4-BE49-F238E27FC236}">
                <a16:creationId xmlns:a16="http://schemas.microsoft.com/office/drawing/2014/main" xmlns="" id="{F71160EA-D3C9-4755-B064-037FA19A52E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166372" y="1141810"/>
            <a:ext cx="1651397" cy="2651522"/>
          </a:xfrm>
          <a:prstGeom prst="rect">
            <a:avLst/>
          </a:prstGeom>
        </p:spPr>
        <p:txBody>
          <a:bodyPr/>
          <a:lstStyle>
            <a:lvl1pPr>
              <a:defRPr lang="he-IL" sz="1200" b="0" i="0" kern="1200" dirty="0">
                <a:solidFill>
                  <a:schemeClr val="tx1"/>
                </a:solidFill>
                <a:effectLst/>
                <a:latin typeface="FbSpoiler Regular" panose="02020603050405020304" pitchFamily="18" charset="-79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לורם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איפסום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דולור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סיט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אמט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קונסקטורר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אדיפיסינג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אלית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צש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בליא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מנסוטו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צמלח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לביקו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ננבי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צמוקו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בלוקריה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שיצמה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ברורק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להאמית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קרהשק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סכעיט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דז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מא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מנכם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למטכין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נשואי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מנורך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גולר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מונפרר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סוברט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לורם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שבצק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יהול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לכנוץ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בעריר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גק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ליץ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ושבעגט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ליבם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סולגק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בראיט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ולחת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צורק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מונחף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, בגורמי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מגמש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.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תרבנך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וסתעד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לכנו </a:t>
            </a:r>
            <a:r>
              <a:rPr lang="he-IL" sz="1200" b="0" i="0" dirty="0" err="1">
                <a:effectLst/>
                <a:latin typeface="FbSpoiler Regular" panose="02020603050405020304" pitchFamily="18" charset="-79"/>
              </a:rPr>
              <a:t>סתשם</a:t>
            </a:r>
            <a:r>
              <a:rPr lang="he-IL" sz="1200" b="0" i="0" dirty="0">
                <a:effectLst/>
                <a:latin typeface="FbSpoiler Regular" panose="02020603050405020304" pitchFamily="18" charset="-79"/>
              </a:rPr>
              <a:t> השמה .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FbSpoiler Regular" panose="02020603050405020304" pitchFamily="18" charset="-79"/>
            </a:endParaRPr>
          </a:p>
          <a:p>
            <a:pPr marL="0" marR="0" lvl="0" indent="0" algn="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5122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4848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7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313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06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419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751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D67CE-781E-46ED-9E54-932B242B6578}" type="datetimeFigureOut">
              <a:rPr lang="he-IL" smtClean="0"/>
              <a:t>י"ג/שבט/תשפ"ב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DDE72-15C0-479B-860B-748CF4F4EC8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745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0">
              <a:defRPr sz="1200">
                <a:solidFill>
                  <a:schemeClr val="bg1"/>
                </a:solidFill>
              </a:defRPr>
            </a:lvl1pPr>
          </a:lstStyle>
          <a:p>
            <a:fld id="{A17D67CE-781E-46ED-9E54-932B242B6578}" type="datetimeFigureOut">
              <a:rPr lang="he-IL" smtClean="0"/>
              <a:pPr/>
              <a:t>י"ג/שבט/תשפ"ב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0">
              <a:defRPr sz="1200">
                <a:solidFill>
                  <a:schemeClr val="bg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0">
              <a:defRPr sz="1200">
                <a:solidFill>
                  <a:schemeClr val="bg1"/>
                </a:solidFill>
              </a:defRPr>
            </a:lvl1pPr>
          </a:lstStyle>
          <a:p>
            <a:fld id="{348DDE72-15C0-479B-860B-748CF4F4EC81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91392"/>
            <a:ext cx="2411216" cy="5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9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0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>
    <p:fade/>
  </p:transition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HelveticaNeueLT Pro 57 Cn" panose="020B0506030502030204" pitchFamily="34" charset="0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eticaNeueLT Pro 57 Cn" panose="020B0506030502030204" pitchFamily="34" charset="0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xmlns="" id="{3E072041-6989-430E-BF00-0E8DEDFC8B9A}"/>
              </a:ext>
            </a:extLst>
          </p:cNvPr>
          <p:cNvCxnSpPr>
            <a:cxnSpLocks/>
          </p:cNvCxnSpPr>
          <p:nvPr/>
        </p:nvCxnSpPr>
        <p:spPr>
          <a:xfrm flipH="1">
            <a:off x="608271" y="4722052"/>
            <a:ext cx="4483166" cy="0"/>
          </a:xfrm>
          <a:prstGeom prst="line">
            <a:avLst/>
          </a:prstGeom>
          <a:ln cap="rnd">
            <a:solidFill>
              <a:srgbClr val="393659">
                <a:alpha val="1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מלבן: פינות מעוגלות 32">
            <a:extLst>
              <a:ext uri="{FF2B5EF4-FFF2-40B4-BE49-F238E27FC236}">
                <a16:creationId xmlns:a16="http://schemas.microsoft.com/office/drawing/2014/main" xmlns="" id="{308A660C-E32E-4557-B572-C55F9913C09F}"/>
              </a:ext>
            </a:extLst>
          </p:cNvPr>
          <p:cNvSpPr>
            <a:spLocks noChangeAspect="1"/>
          </p:cNvSpPr>
          <p:nvPr/>
        </p:nvSpPr>
        <p:spPr>
          <a:xfrm rot="10800000" flipH="1" flipV="1">
            <a:off x="329734" y="951650"/>
            <a:ext cx="8463564" cy="3838251"/>
          </a:xfrm>
          <a:custGeom>
            <a:avLst/>
            <a:gdLst>
              <a:gd name="connsiteX0" fmla="*/ 756978 w 11072882"/>
              <a:gd name="connsiteY0" fmla="*/ 21858 h 4524662"/>
              <a:gd name="connsiteX1" fmla="*/ 1550419 w 11072882"/>
              <a:gd name="connsiteY1" fmla="*/ 20078 h 4524662"/>
              <a:gd name="connsiteX2" fmla="*/ 2246420 w 11072882"/>
              <a:gd name="connsiteY2" fmla="*/ 18517 h 4524662"/>
              <a:gd name="connsiteX3" fmla="*/ 2844981 w 11072882"/>
              <a:gd name="connsiteY3" fmla="*/ 17174 h 4524662"/>
              <a:gd name="connsiteX4" fmla="*/ 3638422 w 11072882"/>
              <a:gd name="connsiteY4" fmla="*/ 15394 h 4524662"/>
              <a:gd name="connsiteX5" fmla="*/ 4334424 w 11072882"/>
              <a:gd name="connsiteY5" fmla="*/ 13833 h 4524662"/>
              <a:gd name="connsiteX6" fmla="*/ 5225305 w 11072882"/>
              <a:gd name="connsiteY6" fmla="*/ 11835 h 4524662"/>
              <a:gd name="connsiteX7" fmla="*/ 6116186 w 11072882"/>
              <a:gd name="connsiteY7" fmla="*/ 9836 h 4524662"/>
              <a:gd name="connsiteX8" fmla="*/ 6909627 w 11072882"/>
              <a:gd name="connsiteY8" fmla="*/ 8056 h 4524662"/>
              <a:gd name="connsiteX9" fmla="*/ 7703069 w 11072882"/>
              <a:gd name="connsiteY9" fmla="*/ 6276 h 4524662"/>
              <a:gd name="connsiteX10" fmla="*/ 8496510 w 11072882"/>
              <a:gd name="connsiteY10" fmla="*/ 4497 h 4524662"/>
              <a:gd name="connsiteX11" fmla="*/ 8997631 w 11072882"/>
              <a:gd name="connsiteY11" fmla="*/ 3372 h 4524662"/>
              <a:gd name="connsiteX12" fmla="*/ 9888512 w 11072882"/>
              <a:gd name="connsiteY12" fmla="*/ 1374 h 4524662"/>
              <a:gd name="connsiteX13" fmla="*/ 10500993 w 11072882"/>
              <a:gd name="connsiteY13" fmla="*/ 0 h 4524662"/>
              <a:gd name="connsiteX14" fmla="*/ 11072882 w 11072882"/>
              <a:gd name="connsiteY14" fmla="*/ 754124 h 4524662"/>
              <a:gd name="connsiteX15" fmla="*/ 11072882 w 11072882"/>
              <a:gd name="connsiteY15" fmla="*/ 1417735 h 4524662"/>
              <a:gd name="connsiteX16" fmla="*/ 11072882 w 11072882"/>
              <a:gd name="connsiteY16" fmla="*/ 1990853 h 4524662"/>
              <a:gd name="connsiteX17" fmla="*/ 11072882 w 11072882"/>
              <a:gd name="connsiteY17" fmla="*/ 2563972 h 4524662"/>
              <a:gd name="connsiteX18" fmla="*/ 11072882 w 11072882"/>
              <a:gd name="connsiteY18" fmla="*/ 3137090 h 4524662"/>
              <a:gd name="connsiteX19" fmla="*/ 11072882 w 11072882"/>
              <a:gd name="connsiteY19" fmla="*/ 3770537 h 4524662"/>
              <a:gd name="connsiteX20" fmla="*/ 10500993 w 11072882"/>
              <a:gd name="connsiteY20" fmla="*/ 4524662 h 4524662"/>
              <a:gd name="connsiteX21" fmla="*/ 10037635 w 11072882"/>
              <a:gd name="connsiteY21" fmla="*/ 4524662 h 4524662"/>
              <a:gd name="connsiteX22" fmla="*/ 9276403 w 11072882"/>
              <a:gd name="connsiteY22" fmla="*/ 4524662 h 4524662"/>
              <a:gd name="connsiteX23" fmla="*/ 8813045 w 11072882"/>
              <a:gd name="connsiteY23" fmla="*/ 4524662 h 4524662"/>
              <a:gd name="connsiteX24" fmla="*/ 7952523 w 11072882"/>
              <a:gd name="connsiteY24" fmla="*/ 4524662 h 4524662"/>
              <a:gd name="connsiteX25" fmla="*/ 7092000 w 11072882"/>
              <a:gd name="connsiteY25" fmla="*/ 4524662 h 4524662"/>
              <a:gd name="connsiteX26" fmla="*/ 6430060 w 11072882"/>
              <a:gd name="connsiteY26" fmla="*/ 4524662 h 4524662"/>
              <a:gd name="connsiteX27" fmla="*/ 5569538 w 11072882"/>
              <a:gd name="connsiteY27" fmla="*/ 4524662 h 4524662"/>
              <a:gd name="connsiteX28" fmla="*/ 4907597 w 11072882"/>
              <a:gd name="connsiteY28" fmla="*/ 4524662 h 4524662"/>
              <a:gd name="connsiteX29" fmla="*/ 4146366 w 11072882"/>
              <a:gd name="connsiteY29" fmla="*/ 4524662 h 4524662"/>
              <a:gd name="connsiteX30" fmla="*/ 3782299 w 11072882"/>
              <a:gd name="connsiteY30" fmla="*/ 4524662 h 4524662"/>
              <a:gd name="connsiteX31" fmla="*/ 2921776 w 11072882"/>
              <a:gd name="connsiteY31" fmla="*/ 4524662 h 4524662"/>
              <a:gd name="connsiteX32" fmla="*/ 2359127 w 11072882"/>
              <a:gd name="connsiteY32" fmla="*/ 4524662 h 4524662"/>
              <a:gd name="connsiteX33" fmla="*/ 1597896 w 11072882"/>
              <a:gd name="connsiteY33" fmla="*/ 4524662 h 4524662"/>
              <a:gd name="connsiteX34" fmla="*/ 1233828 w 11072882"/>
              <a:gd name="connsiteY34" fmla="*/ 4524662 h 4524662"/>
              <a:gd name="connsiteX35" fmla="*/ 571888 w 11072882"/>
              <a:gd name="connsiteY35" fmla="*/ 4524662 h 4524662"/>
              <a:gd name="connsiteX36" fmla="*/ 0 w 11072882"/>
              <a:gd name="connsiteY36" fmla="*/ 3770537 h 4524662"/>
              <a:gd name="connsiteX37" fmla="*/ 0 w 11072882"/>
              <a:gd name="connsiteY37" fmla="*/ 3197419 h 4524662"/>
              <a:gd name="connsiteX38" fmla="*/ 0 w 11072882"/>
              <a:gd name="connsiteY38" fmla="*/ 2563972 h 4524662"/>
              <a:gd name="connsiteX39" fmla="*/ 0 w 11072882"/>
              <a:gd name="connsiteY39" fmla="*/ 1900361 h 4524662"/>
              <a:gd name="connsiteX40" fmla="*/ 0 w 11072882"/>
              <a:gd name="connsiteY40" fmla="*/ 1327242 h 4524662"/>
              <a:gd name="connsiteX41" fmla="*/ 0 w 11072882"/>
              <a:gd name="connsiteY41" fmla="*/ 754124 h 4524662"/>
              <a:gd name="connsiteX42" fmla="*/ 571888 w 11072882"/>
              <a:gd name="connsiteY42" fmla="*/ 0 h 45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72882" h="4524662" fill="none" extrusionOk="0">
                <a:moveTo>
                  <a:pt x="756978" y="21858"/>
                </a:moveTo>
                <a:cubicBezTo>
                  <a:pt x="974868" y="15147"/>
                  <a:pt x="1244628" y="12255"/>
                  <a:pt x="1550419" y="20078"/>
                </a:cubicBezTo>
                <a:cubicBezTo>
                  <a:pt x="1856210" y="27902"/>
                  <a:pt x="2091035" y="-3680"/>
                  <a:pt x="2246420" y="18517"/>
                </a:cubicBezTo>
                <a:cubicBezTo>
                  <a:pt x="2401805" y="40714"/>
                  <a:pt x="2557807" y="21586"/>
                  <a:pt x="2844981" y="17174"/>
                </a:cubicBezTo>
                <a:cubicBezTo>
                  <a:pt x="3132155" y="12762"/>
                  <a:pt x="3330096" y="50363"/>
                  <a:pt x="3638422" y="15394"/>
                </a:cubicBezTo>
                <a:cubicBezTo>
                  <a:pt x="3946748" y="-19575"/>
                  <a:pt x="4019182" y="33394"/>
                  <a:pt x="4334424" y="13833"/>
                </a:cubicBezTo>
                <a:cubicBezTo>
                  <a:pt x="4649666" y="-5728"/>
                  <a:pt x="4856361" y="-8998"/>
                  <a:pt x="5225305" y="11835"/>
                </a:cubicBezTo>
                <a:cubicBezTo>
                  <a:pt x="5594249" y="32668"/>
                  <a:pt x="5769709" y="-24295"/>
                  <a:pt x="6116186" y="9836"/>
                </a:cubicBezTo>
                <a:cubicBezTo>
                  <a:pt x="6462663" y="43967"/>
                  <a:pt x="6675276" y="-20767"/>
                  <a:pt x="6909627" y="8056"/>
                </a:cubicBezTo>
                <a:cubicBezTo>
                  <a:pt x="7143978" y="36879"/>
                  <a:pt x="7321099" y="7365"/>
                  <a:pt x="7703069" y="6276"/>
                </a:cubicBezTo>
                <a:cubicBezTo>
                  <a:pt x="8085039" y="5187"/>
                  <a:pt x="8264960" y="6025"/>
                  <a:pt x="8496510" y="4497"/>
                </a:cubicBezTo>
                <a:cubicBezTo>
                  <a:pt x="8728060" y="2968"/>
                  <a:pt x="8879798" y="13661"/>
                  <a:pt x="8997631" y="3372"/>
                </a:cubicBezTo>
                <a:cubicBezTo>
                  <a:pt x="9115464" y="-6917"/>
                  <a:pt x="9501775" y="-12045"/>
                  <a:pt x="9888512" y="1374"/>
                </a:cubicBezTo>
                <a:cubicBezTo>
                  <a:pt x="10275249" y="14793"/>
                  <a:pt x="10306252" y="16139"/>
                  <a:pt x="10500993" y="0"/>
                </a:cubicBezTo>
                <a:cubicBezTo>
                  <a:pt x="10818632" y="-52294"/>
                  <a:pt x="11041199" y="279017"/>
                  <a:pt x="11072882" y="754124"/>
                </a:cubicBezTo>
                <a:cubicBezTo>
                  <a:pt x="11048268" y="1039711"/>
                  <a:pt x="11047417" y="1121414"/>
                  <a:pt x="11072882" y="1417735"/>
                </a:cubicBezTo>
                <a:cubicBezTo>
                  <a:pt x="11098347" y="1714056"/>
                  <a:pt x="11094351" y="1873569"/>
                  <a:pt x="11072882" y="1990853"/>
                </a:cubicBezTo>
                <a:cubicBezTo>
                  <a:pt x="11051413" y="2108137"/>
                  <a:pt x="11045103" y="2418892"/>
                  <a:pt x="11072882" y="2563972"/>
                </a:cubicBezTo>
                <a:cubicBezTo>
                  <a:pt x="11100661" y="2709052"/>
                  <a:pt x="11085665" y="2918514"/>
                  <a:pt x="11072882" y="3137090"/>
                </a:cubicBezTo>
                <a:cubicBezTo>
                  <a:pt x="11060099" y="3355666"/>
                  <a:pt x="11092787" y="3460965"/>
                  <a:pt x="11072882" y="3770537"/>
                </a:cubicBezTo>
                <a:cubicBezTo>
                  <a:pt x="11099318" y="4259537"/>
                  <a:pt x="10801880" y="4522066"/>
                  <a:pt x="10500993" y="4524662"/>
                </a:cubicBezTo>
                <a:cubicBezTo>
                  <a:pt x="10327616" y="4546926"/>
                  <a:pt x="10147905" y="4531481"/>
                  <a:pt x="10037635" y="4524662"/>
                </a:cubicBezTo>
                <a:cubicBezTo>
                  <a:pt x="9927365" y="4517843"/>
                  <a:pt x="9441211" y="4517640"/>
                  <a:pt x="9276403" y="4524662"/>
                </a:cubicBezTo>
                <a:cubicBezTo>
                  <a:pt x="9111595" y="4531684"/>
                  <a:pt x="9017531" y="4541933"/>
                  <a:pt x="8813045" y="4524662"/>
                </a:cubicBezTo>
                <a:cubicBezTo>
                  <a:pt x="8608559" y="4507391"/>
                  <a:pt x="8234223" y="4521358"/>
                  <a:pt x="7952523" y="4524662"/>
                </a:cubicBezTo>
                <a:cubicBezTo>
                  <a:pt x="7670823" y="4527966"/>
                  <a:pt x="7452747" y="4482713"/>
                  <a:pt x="7092000" y="4524662"/>
                </a:cubicBezTo>
                <a:cubicBezTo>
                  <a:pt x="6731253" y="4566611"/>
                  <a:pt x="6586493" y="4548886"/>
                  <a:pt x="6430060" y="4524662"/>
                </a:cubicBezTo>
                <a:cubicBezTo>
                  <a:pt x="6273627" y="4500438"/>
                  <a:pt x="5936253" y="4523704"/>
                  <a:pt x="5569538" y="4524662"/>
                </a:cubicBezTo>
                <a:cubicBezTo>
                  <a:pt x="5202823" y="4525620"/>
                  <a:pt x="5198704" y="4515696"/>
                  <a:pt x="4907597" y="4524662"/>
                </a:cubicBezTo>
                <a:cubicBezTo>
                  <a:pt x="4616490" y="4533628"/>
                  <a:pt x="4408812" y="4561591"/>
                  <a:pt x="4146366" y="4524662"/>
                </a:cubicBezTo>
                <a:cubicBezTo>
                  <a:pt x="3883920" y="4487733"/>
                  <a:pt x="3956993" y="4530709"/>
                  <a:pt x="3782299" y="4524662"/>
                </a:cubicBezTo>
                <a:cubicBezTo>
                  <a:pt x="3607605" y="4518615"/>
                  <a:pt x="3102618" y="4559652"/>
                  <a:pt x="2921776" y="4524662"/>
                </a:cubicBezTo>
                <a:cubicBezTo>
                  <a:pt x="2740934" y="4489672"/>
                  <a:pt x="2478215" y="4551197"/>
                  <a:pt x="2359127" y="4524662"/>
                </a:cubicBezTo>
                <a:cubicBezTo>
                  <a:pt x="2240039" y="4498127"/>
                  <a:pt x="1771494" y="4536544"/>
                  <a:pt x="1597896" y="4524662"/>
                </a:cubicBezTo>
                <a:cubicBezTo>
                  <a:pt x="1424298" y="4512780"/>
                  <a:pt x="1362694" y="4516710"/>
                  <a:pt x="1233828" y="4524662"/>
                </a:cubicBezTo>
                <a:cubicBezTo>
                  <a:pt x="1104962" y="4532614"/>
                  <a:pt x="794192" y="4540351"/>
                  <a:pt x="571888" y="4524662"/>
                </a:cubicBezTo>
                <a:cubicBezTo>
                  <a:pt x="197823" y="4497323"/>
                  <a:pt x="-48138" y="4187027"/>
                  <a:pt x="0" y="3770537"/>
                </a:cubicBezTo>
                <a:cubicBezTo>
                  <a:pt x="-10150" y="3634752"/>
                  <a:pt x="-26706" y="3370346"/>
                  <a:pt x="0" y="3197419"/>
                </a:cubicBezTo>
                <a:cubicBezTo>
                  <a:pt x="26706" y="3024492"/>
                  <a:pt x="6206" y="2690924"/>
                  <a:pt x="0" y="2563972"/>
                </a:cubicBezTo>
                <a:cubicBezTo>
                  <a:pt x="-6206" y="2437020"/>
                  <a:pt x="3764" y="2174378"/>
                  <a:pt x="0" y="1900361"/>
                </a:cubicBezTo>
                <a:cubicBezTo>
                  <a:pt x="-3764" y="1626344"/>
                  <a:pt x="-16086" y="1520238"/>
                  <a:pt x="0" y="1327242"/>
                </a:cubicBezTo>
                <a:cubicBezTo>
                  <a:pt x="16086" y="1134246"/>
                  <a:pt x="11810" y="939030"/>
                  <a:pt x="0" y="754124"/>
                </a:cubicBezTo>
                <a:cubicBezTo>
                  <a:pt x="-877" y="313743"/>
                  <a:pt x="199922" y="-48672"/>
                  <a:pt x="571888" y="0"/>
                </a:cubicBezTo>
              </a:path>
              <a:path w="11072882" h="4524662" stroke="0" extrusionOk="0">
                <a:moveTo>
                  <a:pt x="756978" y="21858"/>
                </a:moveTo>
                <a:cubicBezTo>
                  <a:pt x="974633" y="-7757"/>
                  <a:pt x="1119684" y="29231"/>
                  <a:pt x="1355539" y="20515"/>
                </a:cubicBezTo>
                <a:cubicBezTo>
                  <a:pt x="1591394" y="11799"/>
                  <a:pt x="1599842" y="38747"/>
                  <a:pt x="1759220" y="19610"/>
                </a:cubicBezTo>
                <a:cubicBezTo>
                  <a:pt x="1918598" y="473"/>
                  <a:pt x="2287895" y="45528"/>
                  <a:pt x="2650101" y="17611"/>
                </a:cubicBezTo>
                <a:cubicBezTo>
                  <a:pt x="3012307" y="-10305"/>
                  <a:pt x="2972233" y="22361"/>
                  <a:pt x="3248662" y="16269"/>
                </a:cubicBezTo>
                <a:cubicBezTo>
                  <a:pt x="3525091" y="10176"/>
                  <a:pt x="3712264" y="6939"/>
                  <a:pt x="3847223" y="14926"/>
                </a:cubicBezTo>
                <a:cubicBezTo>
                  <a:pt x="3982182" y="22913"/>
                  <a:pt x="4509099" y="-7336"/>
                  <a:pt x="4738104" y="12927"/>
                </a:cubicBezTo>
                <a:cubicBezTo>
                  <a:pt x="4967109" y="33190"/>
                  <a:pt x="5011393" y="-3825"/>
                  <a:pt x="5239225" y="11803"/>
                </a:cubicBezTo>
                <a:cubicBezTo>
                  <a:pt x="5467057" y="27431"/>
                  <a:pt x="5704588" y="5527"/>
                  <a:pt x="6130106" y="9805"/>
                </a:cubicBezTo>
                <a:cubicBezTo>
                  <a:pt x="6555624" y="14083"/>
                  <a:pt x="6636514" y="16209"/>
                  <a:pt x="7020988" y="7806"/>
                </a:cubicBezTo>
                <a:cubicBezTo>
                  <a:pt x="7405462" y="-596"/>
                  <a:pt x="7371335" y="-11859"/>
                  <a:pt x="7716989" y="6245"/>
                </a:cubicBezTo>
                <a:cubicBezTo>
                  <a:pt x="8062643" y="24349"/>
                  <a:pt x="8371504" y="4008"/>
                  <a:pt x="8607870" y="4247"/>
                </a:cubicBezTo>
                <a:cubicBezTo>
                  <a:pt x="8844236" y="4485"/>
                  <a:pt x="8969085" y="-11850"/>
                  <a:pt x="9206431" y="2904"/>
                </a:cubicBezTo>
                <a:cubicBezTo>
                  <a:pt x="9443777" y="17658"/>
                  <a:pt x="9601209" y="26097"/>
                  <a:pt x="9804992" y="1561"/>
                </a:cubicBezTo>
                <a:cubicBezTo>
                  <a:pt x="10008775" y="-22975"/>
                  <a:pt x="10193742" y="-27400"/>
                  <a:pt x="10500993" y="0"/>
                </a:cubicBezTo>
                <a:cubicBezTo>
                  <a:pt x="10839684" y="-20003"/>
                  <a:pt x="11080270" y="302881"/>
                  <a:pt x="11072882" y="754124"/>
                </a:cubicBezTo>
                <a:cubicBezTo>
                  <a:pt x="11053489" y="929993"/>
                  <a:pt x="11055080" y="1055745"/>
                  <a:pt x="11072882" y="1297078"/>
                </a:cubicBezTo>
                <a:cubicBezTo>
                  <a:pt x="11090684" y="1538411"/>
                  <a:pt x="11065139" y="1746171"/>
                  <a:pt x="11072882" y="1900361"/>
                </a:cubicBezTo>
                <a:cubicBezTo>
                  <a:pt x="11080625" y="2054551"/>
                  <a:pt x="11083527" y="2298649"/>
                  <a:pt x="11072882" y="2473479"/>
                </a:cubicBezTo>
                <a:cubicBezTo>
                  <a:pt x="11062237" y="2648309"/>
                  <a:pt x="11083725" y="2804552"/>
                  <a:pt x="11072882" y="2986270"/>
                </a:cubicBezTo>
                <a:cubicBezTo>
                  <a:pt x="11062039" y="3167988"/>
                  <a:pt x="11069342" y="3430160"/>
                  <a:pt x="11072882" y="3770537"/>
                </a:cubicBezTo>
                <a:cubicBezTo>
                  <a:pt x="11101022" y="4136303"/>
                  <a:pt x="10774014" y="4546682"/>
                  <a:pt x="10500993" y="4524662"/>
                </a:cubicBezTo>
                <a:cubicBezTo>
                  <a:pt x="10309171" y="4552514"/>
                  <a:pt x="10075402" y="4520234"/>
                  <a:pt x="9839053" y="4524662"/>
                </a:cubicBezTo>
                <a:cubicBezTo>
                  <a:pt x="9602704" y="4529090"/>
                  <a:pt x="9498725" y="4544749"/>
                  <a:pt x="9177112" y="4524662"/>
                </a:cubicBezTo>
                <a:cubicBezTo>
                  <a:pt x="8855499" y="4504575"/>
                  <a:pt x="8822166" y="4517817"/>
                  <a:pt x="8614463" y="4524662"/>
                </a:cubicBezTo>
                <a:cubicBezTo>
                  <a:pt x="8406760" y="4531507"/>
                  <a:pt x="8331630" y="4530445"/>
                  <a:pt x="8250396" y="4524662"/>
                </a:cubicBezTo>
                <a:cubicBezTo>
                  <a:pt x="8169162" y="4518879"/>
                  <a:pt x="8061955" y="4534498"/>
                  <a:pt x="7886329" y="4524662"/>
                </a:cubicBezTo>
                <a:cubicBezTo>
                  <a:pt x="7710703" y="4514826"/>
                  <a:pt x="7491610" y="4487518"/>
                  <a:pt x="7125097" y="4524662"/>
                </a:cubicBezTo>
                <a:cubicBezTo>
                  <a:pt x="6758584" y="4561806"/>
                  <a:pt x="6872963" y="4520893"/>
                  <a:pt x="6661739" y="4524662"/>
                </a:cubicBezTo>
                <a:cubicBezTo>
                  <a:pt x="6450515" y="4528431"/>
                  <a:pt x="6196851" y="4512628"/>
                  <a:pt x="5801217" y="4524662"/>
                </a:cubicBezTo>
                <a:cubicBezTo>
                  <a:pt x="5405583" y="4536696"/>
                  <a:pt x="5485262" y="4502057"/>
                  <a:pt x="5238567" y="4524662"/>
                </a:cubicBezTo>
                <a:cubicBezTo>
                  <a:pt x="4991872" y="4547268"/>
                  <a:pt x="4970151" y="4522670"/>
                  <a:pt x="4874500" y="4524662"/>
                </a:cubicBezTo>
                <a:cubicBezTo>
                  <a:pt x="4778849" y="4526654"/>
                  <a:pt x="4308377" y="4533030"/>
                  <a:pt x="4113269" y="4524662"/>
                </a:cubicBezTo>
                <a:cubicBezTo>
                  <a:pt x="3918161" y="4516294"/>
                  <a:pt x="3826367" y="4518777"/>
                  <a:pt x="3649911" y="4524662"/>
                </a:cubicBezTo>
                <a:cubicBezTo>
                  <a:pt x="3473455" y="4530547"/>
                  <a:pt x="3212328" y="4533831"/>
                  <a:pt x="2888679" y="4524662"/>
                </a:cubicBezTo>
                <a:cubicBezTo>
                  <a:pt x="2565030" y="4515493"/>
                  <a:pt x="2391189" y="4544856"/>
                  <a:pt x="2028157" y="4524662"/>
                </a:cubicBezTo>
                <a:cubicBezTo>
                  <a:pt x="1665125" y="4504468"/>
                  <a:pt x="1588050" y="4503024"/>
                  <a:pt x="1465507" y="4524662"/>
                </a:cubicBezTo>
                <a:cubicBezTo>
                  <a:pt x="1342964" y="4546301"/>
                  <a:pt x="979244" y="4562622"/>
                  <a:pt x="571888" y="4524662"/>
                </a:cubicBezTo>
                <a:cubicBezTo>
                  <a:pt x="252319" y="4550462"/>
                  <a:pt x="22614" y="4246744"/>
                  <a:pt x="0" y="3770537"/>
                </a:cubicBezTo>
                <a:cubicBezTo>
                  <a:pt x="25008" y="3650568"/>
                  <a:pt x="-13923" y="3403700"/>
                  <a:pt x="0" y="3227583"/>
                </a:cubicBezTo>
                <a:cubicBezTo>
                  <a:pt x="13923" y="3051466"/>
                  <a:pt x="-7621" y="2819834"/>
                  <a:pt x="0" y="2594136"/>
                </a:cubicBezTo>
                <a:cubicBezTo>
                  <a:pt x="7621" y="2368438"/>
                  <a:pt x="-23846" y="2284174"/>
                  <a:pt x="0" y="2081346"/>
                </a:cubicBezTo>
                <a:cubicBezTo>
                  <a:pt x="23846" y="1878518"/>
                  <a:pt x="21184" y="1773543"/>
                  <a:pt x="0" y="1478063"/>
                </a:cubicBezTo>
                <a:cubicBezTo>
                  <a:pt x="-21184" y="1182583"/>
                  <a:pt x="18544" y="997554"/>
                  <a:pt x="0" y="754124"/>
                </a:cubicBezTo>
                <a:cubicBezTo>
                  <a:pt x="-20199" y="347020"/>
                  <a:pt x="260733" y="70333"/>
                  <a:pt x="571888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88900" cap="rnd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090160"/>
                      <a:gd name="connsiteY0" fmla="*/ 262895 h 1577340"/>
                      <a:gd name="connsiteX1" fmla="*/ 262895 w 5090160"/>
                      <a:gd name="connsiteY1" fmla="*/ 0 h 1577340"/>
                      <a:gd name="connsiteX2" fmla="*/ 4827265 w 5090160"/>
                      <a:gd name="connsiteY2" fmla="*/ 0 h 1577340"/>
                      <a:gd name="connsiteX3" fmla="*/ 5090160 w 5090160"/>
                      <a:gd name="connsiteY3" fmla="*/ 262895 h 1577340"/>
                      <a:gd name="connsiteX4" fmla="*/ 5090160 w 5090160"/>
                      <a:gd name="connsiteY4" fmla="*/ 1314445 h 1577340"/>
                      <a:gd name="connsiteX5" fmla="*/ 4827265 w 5090160"/>
                      <a:gd name="connsiteY5" fmla="*/ 1577340 h 1577340"/>
                      <a:gd name="connsiteX6" fmla="*/ 262895 w 5090160"/>
                      <a:gd name="connsiteY6" fmla="*/ 1577340 h 1577340"/>
                      <a:gd name="connsiteX7" fmla="*/ 0 w 5090160"/>
                      <a:gd name="connsiteY7" fmla="*/ 1314445 h 1577340"/>
                      <a:gd name="connsiteX8" fmla="*/ 0 w 5090160"/>
                      <a:gd name="connsiteY8" fmla="*/ 262895 h 1577340"/>
                      <a:gd name="connsiteX0" fmla="*/ 0 w 5090160"/>
                      <a:gd name="connsiteY0" fmla="*/ 270515 h 1584960"/>
                      <a:gd name="connsiteX1" fmla="*/ 262895 w 5090160"/>
                      <a:gd name="connsiteY1" fmla="*/ 7620 h 1584960"/>
                      <a:gd name="connsiteX2" fmla="*/ 464820 w 5090160"/>
                      <a:gd name="connsiteY2" fmla="*/ 0 h 1584960"/>
                      <a:gd name="connsiteX3" fmla="*/ 4827265 w 5090160"/>
                      <a:gd name="connsiteY3" fmla="*/ 7620 h 1584960"/>
                      <a:gd name="connsiteX4" fmla="*/ 5090160 w 5090160"/>
                      <a:gd name="connsiteY4" fmla="*/ 270515 h 1584960"/>
                      <a:gd name="connsiteX5" fmla="*/ 5090160 w 5090160"/>
                      <a:gd name="connsiteY5" fmla="*/ 1322065 h 1584960"/>
                      <a:gd name="connsiteX6" fmla="*/ 4827265 w 5090160"/>
                      <a:gd name="connsiteY6" fmla="*/ 1584960 h 1584960"/>
                      <a:gd name="connsiteX7" fmla="*/ 262895 w 5090160"/>
                      <a:gd name="connsiteY7" fmla="*/ 1584960 h 1584960"/>
                      <a:gd name="connsiteX8" fmla="*/ 0 w 5090160"/>
                      <a:gd name="connsiteY8" fmla="*/ 1322065 h 1584960"/>
                      <a:gd name="connsiteX9" fmla="*/ 0 w 5090160"/>
                      <a:gd name="connsiteY9" fmla="*/ 270515 h 1584960"/>
                      <a:gd name="connsiteX0" fmla="*/ 464820 w 5090160"/>
                      <a:gd name="connsiteY0" fmla="*/ 0 h 1584960"/>
                      <a:gd name="connsiteX1" fmla="*/ 4827265 w 5090160"/>
                      <a:gd name="connsiteY1" fmla="*/ 7620 h 1584960"/>
                      <a:gd name="connsiteX2" fmla="*/ 5090160 w 5090160"/>
                      <a:gd name="connsiteY2" fmla="*/ 270515 h 1584960"/>
                      <a:gd name="connsiteX3" fmla="*/ 5090160 w 5090160"/>
                      <a:gd name="connsiteY3" fmla="*/ 1322065 h 1584960"/>
                      <a:gd name="connsiteX4" fmla="*/ 4827265 w 5090160"/>
                      <a:gd name="connsiteY4" fmla="*/ 1584960 h 1584960"/>
                      <a:gd name="connsiteX5" fmla="*/ 262895 w 5090160"/>
                      <a:gd name="connsiteY5" fmla="*/ 1584960 h 1584960"/>
                      <a:gd name="connsiteX6" fmla="*/ 0 w 5090160"/>
                      <a:gd name="connsiteY6" fmla="*/ 1322065 h 1584960"/>
                      <a:gd name="connsiteX7" fmla="*/ 0 w 5090160"/>
                      <a:gd name="connsiteY7" fmla="*/ 270515 h 1584960"/>
                      <a:gd name="connsiteX8" fmla="*/ 262895 w 5090160"/>
                      <a:gd name="connsiteY8" fmla="*/ 7620 h 1584960"/>
                      <a:gd name="connsiteX9" fmla="*/ 556260 w 5090160"/>
                      <a:gd name="connsiteY9" fmla="*/ 91440 h 1584960"/>
                      <a:gd name="connsiteX0" fmla="*/ 464820 w 5090160"/>
                      <a:gd name="connsiteY0" fmla="*/ 0 h 1584960"/>
                      <a:gd name="connsiteX1" fmla="*/ 4827265 w 5090160"/>
                      <a:gd name="connsiteY1" fmla="*/ 7620 h 1584960"/>
                      <a:gd name="connsiteX2" fmla="*/ 5090160 w 5090160"/>
                      <a:gd name="connsiteY2" fmla="*/ 270515 h 1584960"/>
                      <a:gd name="connsiteX3" fmla="*/ 5090160 w 5090160"/>
                      <a:gd name="connsiteY3" fmla="*/ 1322065 h 1584960"/>
                      <a:gd name="connsiteX4" fmla="*/ 4827265 w 5090160"/>
                      <a:gd name="connsiteY4" fmla="*/ 1584960 h 1584960"/>
                      <a:gd name="connsiteX5" fmla="*/ 262895 w 5090160"/>
                      <a:gd name="connsiteY5" fmla="*/ 1584960 h 1584960"/>
                      <a:gd name="connsiteX6" fmla="*/ 0 w 5090160"/>
                      <a:gd name="connsiteY6" fmla="*/ 1322065 h 1584960"/>
                      <a:gd name="connsiteX7" fmla="*/ 0 w 5090160"/>
                      <a:gd name="connsiteY7" fmla="*/ 270515 h 1584960"/>
                      <a:gd name="connsiteX8" fmla="*/ 262895 w 5090160"/>
                      <a:gd name="connsiteY8" fmla="*/ 7620 h 1584960"/>
                      <a:gd name="connsiteX0" fmla="*/ 347980 w 5090160"/>
                      <a:gd name="connsiteY0" fmla="*/ 7620 h 1577340"/>
                      <a:gd name="connsiteX1" fmla="*/ 4827265 w 5090160"/>
                      <a:gd name="connsiteY1" fmla="*/ 0 h 1577340"/>
                      <a:gd name="connsiteX2" fmla="*/ 5090160 w 5090160"/>
                      <a:gd name="connsiteY2" fmla="*/ 262895 h 1577340"/>
                      <a:gd name="connsiteX3" fmla="*/ 5090160 w 5090160"/>
                      <a:gd name="connsiteY3" fmla="*/ 1314445 h 1577340"/>
                      <a:gd name="connsiteX4" fmla="*/ 4827265 w 5090160"/>
                      <a:gd name="connsiteY4" fmla="*/ 1577340 h 1577340"/>
                      <a:gd name="connsiteX5" fmla="*/ 262895 w 5090160"/>
                      <a:gd name="connsiteY5" fmla="*/ 1577340 h 1577340"/>
                      <a:gd name="connsiteX6" fmla="*/ 0 w 5090160"/>
                      <a:gd name="connsiteY6" fmla="*/ 1314445 h 1577340"/>
                      <a:gd name="connsiteX7" fmla="*/ 0 w 5090160"/>
                      <a:gd name="connsiteY7" fmla="*/ 262895 h 1577340"/>
                      <a:gd name="connsiteX8" fmla="*/ 262895 w 5090160"/>
                      <a:gd name="connsiteY8" fmla="*/ 0 h 1577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0160" h="1577340">
                        <a:moveTo>
                          <a:pt x="347980" y="7620"/>
                        </a:moveTo>
                        <a:lnTo>
                          <a:pt x="4827265" y="0"/>
                        </a:lnTo>
                        <a:cubicBezTo>
                          <a:pt x="4972458" y="0"/>
                          <a:pt x="5090160" y="117702"/>
                          <a:pt x="5090160" y="262895"/>
                        </a:cubicBezTo>
                        <a:lnTo>
                          <a:pt x="5090160" y="1314445"/>
                        </a:lnTo>
                        <a:cubicBezTo>
                          <a:pt x="5090160" y="1459638"/>
                          <a:pt x="4972458" y="1577340"/>
                          <a:pt x="4827265" y="1577340"/>
                        </a:cubicBezTo>
                        <a:lnTo>
                          <a:pt x="262895" y="1577340"/>
                        </a:lnTo>
                        <a:cubicBezTo>
                          <a:pt x="117702" y="1577340"/>
                          <a:pt x="0" y="1459638"/>
                          <a:pt x="0" y="1314445"/>
                        </a:cubicBezTo>
                        <a:lnTo>
                          <a:pt x="0" y="262895"/>
                        </a:lnTo>
                        <a:cubicBezTo>
                          <a:pt x="0" y="117702"/>
                          <a:pt x="117702" y="0"/>
                          <a:pt x="262895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ctr"/>
          <a:lstStyle/>
          <a:p>
            <a:pPr defTabSz="685800">
              <a:defRPr/>
            </a:pPr>
            <a:r>
              <a:rPr lang="he-IL" sz="1215" b="1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   </a:t>
            </a:r>
          </a:p>
          <a:p>
            <a:pPr defTabSz="685800">
              <a:defRPr/>
            </a:pPr>
            <a:endParaRPr lang="he-IL" sz="1215" b="1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defTabSz="685800">
              <a:defRPr/>
            </a:pPr>
            <a:r>
              <a:rPr lang="he-IL" sz="1215" b="1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  עלייה לאוטובוס – </a:t>
            </a:r>
          </a:p>
          <a:p>
            <a:pPr marL="342900" indent="-342900" defTabSz="685800">
              <a:buAutoNum type="arabicPeriod"/>
              <a:defRPr/>
            </a:pPr>
            <a:r>
              <a:rPr lang="he-IL" sz="1215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אך ורק מדלת קדמית.</a:t>
            </a:r>
          </a:p>
          <a:p>
            <a:pPr marL="342900" indent="-342900" defTabSz="685800">
              <a:buAutoNum type="arabicPeriod"/>
              <a:defRPr/>
            </a:pPr>
            <a:r>
              <a: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העלייה לרכב והירידה ממנו רק כאשר הרכב עצר עצירה מוחלטת</a:t>
            </a:r>
            <a:r>
              <a:rPr lang="en-US" sz="1215" dirty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.</a:t>
            </a:r>
            <a:endParaRPr lang="he-IL" sz="1215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defTabSz="685800">
              <a:defRPr/>
            </a:pPr>
            <a:endParaRPr lang="he-IL" sz="1215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defTabSz="685800">
              <a:defRPr/>
            </a:pPr>
            <a:r>
              <a:rPr lang="he-IL" sz="1215" b="1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  התנהגות בתוך האוטובוס – </a:t>
            </a:r>
          </a:p>
          <a:p>
            <a:pPr marL="342900" indent="-342900" defTabSz="685800">
              <a:buAutoNum type="arabicPeriod"/>
              <a:defRPr/>
            </a:pPr>
            <a:r>
              <a:rPr lang="he-IL" sz="1215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חובה על פי חוק לחגור חגורת בטיחות.</a:t>
            </a:r>
          </a:p>
          <a:p>
            <a:pPr marL="342900" indent="-342900" defTabSz="685800">
              <a:buFontTx/>
              <a:buAutoNum type="arabicPeriod"/>
              <a:defRPr/>
            </a:pPr>
            <a:r>
              <a:rPr lang="he-IL" sz="1215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יש </a:t>
            </a:r>
            <a:r>
              <a: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לעטות מסיכה לאורך כל זמן </a:t>
            </a:r>
            <a:r>
              <a:rPr lang="he-IL" sz="1215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הנסיעה.</a:t>
            </a:r>
          </a:p>
          <a:p>
            <a:pPr marL="342900" indent="-342900" defTabSz="685800">
              <a:buAutoNum type="arabicPeriod"/>
              <a:defRPr/>
            </a:pPr>
            <a:r>
              <a: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אין לשוחח עם הנהג ואין להסיח את תשומת לבו מהנהיגה</a:t>
            </a:r>
            <a:r>
              <a:rPr lang="en-US" sz="1215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.</a:t>
            </a:r>
            <a:endParaRPr lang="he-IL" sz="1215" dirty="0" smtClean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defTabSz="685800">
              <a:defRPr/>
            </a:pPr>
            <a:endParaRPr lang="he-IL" sz="1215" dirty="0" smtClean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defTabSz="685800">
              <a:defRPr/>
            </a:pPr>
            <a:r>
              <a:rPr lang="he-IL" sz="1215" b="1" dirty="0" smtClean="0">
                <a:solidFill>
                  <a:srgbClr val="000000"/>
                </a:solidFill>
                <a:latin typeface="Verlag Bold" pitchFamily="50" charset="0"/>
                <a:cs typeface="FbSpoiler Regular"/>
              </a:rPr>
              <a:t>   בשעת הירידה מהאוטובוס –</a:t>
            </a:r>
          </a:p>
          <a:p>
            <a:pPr marL="342900" lvl="0" indent="-342900">
              <a:buAutoNum type="arabicPeriod"/>
            </a:pPr>
            <a:r>
              <a:rPr lang="he-IL" sz="1215" dirty="0">
                <a:solidFill>
                  <a:srgbClr val="000000"/>
                </a:solidFill>
                <a:latin typeface="Verlag Bold" pitchFamily="50" charset="0"/>
              </a:rPr>
              <a:t>אין לרדת מהאוטובוס אלא לאחר שעצר באופן מוחלט</a:t>
            </a:r>
            <a:r>
              <a:rPr lang="en-US" sz="1215" dirty="0">
                <a:solidFill>
                  <a:srgbClr val="000000"/>
                </a:solidFill>
                <a:latin typeface="Verlag Bold" pitchFamily="50" charset="0"/>
              </a:rPr>
              <a:t>.</a:t>
            </a:r>
            <a:endParaRPr lang="he-IL" sz="1215" dirty="0">
              <a:solidFill>
                <a:srgbClr val="000000"/>
              </a:solidFill>
              <a:latin typeface="Verlag Bold" pitchFamily="50" charset="0"/>
            </a:endParaRPr>
          </a:p>
          <a:p>
            <a:pPr marL="342900" indent="-342900">
              <a:buFontTx/>
              <a:buAutoNum type="arabicPeriod"/>
            </a:pPr>
            <a:r>
              <a:rPr lang="he-IL" sz="1215" dirty="0" smtClean="0">
                <a:solidFill>
                  <a:srgbClr val="000000"/>
                </a:solidFill>
                <a:latin typeface="Verlag Bold" pitchFamily="50" charset="0"/>
              </a:rPr>
              <a:t>רד/י </a:t>
            </a:r>
            <a:r>
              <a:rPr lang="he-IL" sz="1215" dirty="0">
                <a:solidFill>
                  <a:srgbClr val="000000"/>
                </a:solidFill>
                <a:latin typeface="Verlag Bold" pitchFamily="50" charset="0"/>
              </a:rPr>
              <a:t>מהאוטובוס במתינות: זכור שהמדרגות באוטובוס גבוהות מהרגיל.</a:t>
            </a:r>
            <a:r>
              <a:rPr lang="he-IL" sz="1400" dirty="0"/>
              <a:t> </a:t>
            </a:r>
          </a:p>
          <a:p>
            <a:pPr marL="342900" indent="-342900">
              <a:buFontTx/>
              <a:buAutoNum type="arabicPeriod"/>
            </a:pPr>
            <a:r>
              <a:rPr lang="he-IL" sz="1215" dirty="0">
                <a:solidFill>
                  <a:srgbClr val="000000"/>
                </a:solidFill>
                <a:latin typeface="Verlag Bold" pitchFamily="50" charset="0"/>
              </a:rPr>
              <a:t>מיד לאחר הירידה יש להתרחק מהאוטובוס לכיוון מרכז המדרכה</a:t>
            </a:r>
            <a:r>
              <a:rPr lang="en-US" sz="1215" dirty="0">
                <a:solidFill>
                  <a:srgbClr val="000000"/>
                </a:solidFill>
                <a:latin typeface="Verlag Bold" pitchFamily="50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he-IL" sz="1215" dirty="0">
                <a:solidFill>
                  <a:srgbClr val="000000"/>
                </a:solidFill>
                <a:latin typeface="Verlag Bold" pitchFamily="50" charset="0"/>
              </a:rPr>
              <a:t>אין לחצות את הכביש לפני האוטובוס או מאחוריו ,</a:t>
            </a:r>
            <a:r>
              <a:rPr lang="he-IL" sz="1215" dirty="0" smtClean="0">
                <a:solidFill>
                  <a:srgbClr val="000000"/>
                </a:solidFill>
                <a:latin typeface="Verlag Bold" pitchFamily="50" charset="0"/>
              </a:rPr>
              <a:t> ללכת רק על המדרכות ולחצות במעברי החצייה בזהירות </a:t>
            </a:r>
            <a:r>
              <a:rPr lang="he-IL" sz="1215" dirty="0">
                <a:solidFill>
                  <a:srgbClr val="000000"/>
                </a:solidFill>
                <a:latin typeface="Verlag Bold" pitchFamily="50" charset="0"/>
              </a:rPr>
              <a:t>ובביטחה .</a:t>
            </a:r>
          </a:p>
          <a:p>
            <a:pPr defTabSz="685800">
              <a:defRPr/>
            </a:pPr>
            <a:endParaRPr lang="he-IL" sz="1215" b="1" dirty="0" smtClean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  <a:p>
            <a:pPr lvl="0"/>
            <a:endParaRPr lang="he-IL" sz="1215" dirty="0">
              <a:solidFill>
                <a:schemeClr val="accent3">
                  <a:lumMod val="75000"/>
                </a:schemeClr>
              </a:solidFill>
              <a:latin typeface="Verlag Bold" pitchFamily="50" charset="0"/>
              <a:cs typeface="FbSpoiler Regular"/>
            </a:endParaRPr>
          </a:p>
          <a:p>
            <a:pPr lvl="0" algn="ctr"/>
            <a:r>
              <a:rPr lang="he-IL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על מנת לשפר את רמת הבטיחות בהסעות הותקנו מצלמות באוטובוסים. באופן זה אנו עומדים מקרוב על המתרחש באוטובוס במהלך נסיעותיו ומאתרים </a:t>
            </a:r>
            <a:r>
              <a:rPr lang="he-IL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את העובדים </a:t>
            </a:r>
            <a:r>
              <a:rPr lang="he-IL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שלא </a:t>
            </a:r>
            <a:r>
              <a:rPr lang="he-IL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שומרים על כללי </a:t>
            </a:r>
            <a:r>
              <a:rPr lang="he-IL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הבטיחות באוטובוס ולהוראות הנהגים</a:t>
            </a:r>
            <a:r>
              <a:rPr lang="en-US" sz="1215" dirty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. </a:t>
            </a:r>
            <a:endParaRPr lang="he-IL" sz="1215" dirty="0" smtClean="0">
              <a:solidFill>
                <a:schemeClr val="accent3">
                  <a:lumMod val="75000"/>
                </a:schemeClr>
              </a:solidFill>
              <a:latin typeface="Verlag Bold" pitchFamily="50" charset="0"/>
              <a:cs typeface="FbSpoiler Regular"/>
            </a:endParaRPr>
          </a:p>
          <a:p>
            <a:pPr lvl="0" algn="ctr"/>
            <a:endParaRPr lang="he-IL" sz="1215" dirty="0" smtClean="0">
              <a:solidFill>
                <a:schemeClr val="accent3">
                  <a:lumMod val="75000"/>
                </a:schemeClr>
              </a:solidFill>
              <a:latin typeface="Verlag Bold" pitchFamily="50" charset="0"/>
              <a:cs typeface="FbSpoiler Regular"/>
            </a:endParaRPr>
          </a:p>
          <a:p>
            <a:pPr lvl="0" algn="ctr"/>
            <a:r>
              <a:rPr lang="he-IL" sz="1215" dirty="0" smtClean="0">
                <a:solidFill>
                  <a:schemeClr val="accent3">
                    <a:lumMod val="75000"/>
                  </a:schemeClr>
                </a:solidFill>
                <a:latin typeface="Verlag Bold" pitchFamily="50" charset="0"/>
                <a:cs typeface="FbSpoiler Regular"/>
              </a:rPr>
              <a:t>לדיווחים בהסעות יש לפנות לדוד 054-9061652/ מורן 050-9336373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he-IL" dirty="0"/>
              <a:t/>
            </a:r>
            <a:br>
              <a:rPr lang="he-IL" dirty="0"/>
            </a:br>
            <a:endParaRPr lang="he-IL" sz="1215" dirty="0">
              <a:solidFill>
                <a:srgbClr val="000000"/>
              </a:solidFill>
              <a:latin typeface="Verlag Bold" pitchFamily="50" charset="0"/>
              <a:cs typeface="FbSpoiler Regular"/>
            </a:endParaRPr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xmlns="" id="{0934F95F-5CC6-43EF-8641-E729457AF3A1}"/>
              </a:ext>
            </a:extLst>
          </p:cNvPr>
          <p:cNvGrpSpPr>
            <a:grpSpLocks noChangeAspect="1"/>
          </p:cNvGrpSpPr>
          <p:nvPr/>
        </p:nvGrpSpPr>
        <p:grpSpPr>
          <a:xfrm rot="21539692">
            <a:off x="305067" y="591196"/>
            <a:ext cx="170378" cy="447689"/>
            <a:chOff x="748262" y="2328558"/>
            <a:chExt cx="482461" cy="1267727"/>
          </a:xfrm>
          <a:solidFill>
            <a:schemeClr val="bg1"/>
          </a:solidFill>
        </p:grpSpPr>
        <p:sp>
          <p:nvSpPr>
            <p:cNvPr id="13" name="צורה חופשית: צורה 12">
              <a:extLst>
                <a:ext uri="{FF2B5EF4-FFF2-40B4-BE49-F238E27FC236}">
                  <a16:creationId xmlns:a16="http://schemas.microsoft.com/office/drawing/2014/main" xmlns="" id="{1B1D31B4-18CD-4E50-83A2-E97B816D2F9C}"/>
                </a:ext>
              </a:extLst>
            </p:cNvPr>
            <p:cNvSpPr/>
            <p:nvPr/>
          </p:nvSpPr>
          <p:spPr>
            <a:xfrm rot="15124299" flipH="1" flipV="1">
              <a:off x="948511" y="3100187"/>
              <a:ext cx="108294" cy="114416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17260">
                <a:defRPr/>
              </a:pPr>
              <a:endParaRPr lang="he-IL" sz="1215" dirty="0">
                <a:solidFill>
                  <a:prstClr val="black"/>
                </a:solidFill>
                <a:latin typeface="FbSpoiler Regular" panose="02020603050405020304" pitchFamily="18" charset="-79"/>
                <a:cs typeface="Arial" panose="020B0604020202020204" pitchFamily="34" charset="0"/>
              </a:endParaRPr>
            </a:p>
          </p:txBody>
        </p:sp>
        <p:sp>
          <p:nvSpPr>
            <p:cNvPr id="14" name="צורה חופשית: צורה 13">
              <a:extLst>
                <a:ext uri="{FF2B5EF4-FFF2-40B4-BE49-F238E27FC236}">
                  <a16:creationId xmlns:a16="http://schemas.microsoft.com/office/drawing/2014/main" xmlns="" id="{E3F0C74C-ECC4-45F4-AD2D-39A642B6D71E}"/>
                </a:ext>
              </a:extLst>
            </p:cNvPr>
            <p:cNvSpPr/>
            <p:nvPr/>
          </p:nvSpPr>
          <p:spPr>
            <a:xfrm flipV="1">
              <a:off x="1153000" y="3509632"/>
              <a:ext cx="76601" cy="86653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17260">
                <a:defRPr/>
              </a:pPr>
              <a:endParaRPr lang="he-IL" sz="1215" dirty="0">
                <a:solidFill>
                  <a:prstClr val="black"/>
                </a:solidFill>
                <a:latin typeface="FbSpoiler Regular" panose="02020603050405020304" pitchFamily="18" charset="-79"/>
                <a:cs typeface="Arial" panose="020B0604020202020204" pitchFamily="34" charset="0"/>
              </a:endParaRPr>
            </a:p>
          </p:txBody>
        </p: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xmlns="" id="{39F119A0-7C1B-43BB-A2F7-38263104B08C}"/>
                </a:ext>
              </a:extLst>
            </p:cNvPr>
            <p:cNvGrpSpPr/>
            <p:nvPr/>
          </p:nvGrpSpPr>
          <p:grpSpPr>
            <a:xfrm rot="2369676">
              <a:off x="748262" y="2328558"/>
              <a:ext cx="482461" cy="397742"/>
              <a:chOff x="1166641" y="-2069175"/>
              <a:chExt cx="637990" cy="525961"/>
            </a:xfrm>
            <a:grpFill/>
          </p:grpSpPr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xmlns="" id="{863B96EC-25F4-4F43-98E5-52046C6ABF58}"/>
                  </a:ext>
                </a:extLst>
              </p:cNvPr>
              <p:cNvSpPr/>
              <p:nvPr/>
            </p:nvSpPr>
            <p:spPr>
              <a:xfrm rot="15124299" flipH="1" flipV="1">
                <a:off x="1611692" y="-1736154"/>
                <a:ext cx="187636" cy="198243"/>
              </a:xfrm>
              <a:custGeom>
                <a:avLst/>
                <a:gdLst>
                  <a:gd name="connsiteX0" fmla="*/ 209835 w 222452"/>
                  <a:gd name="connsiteY0" fmla="*/ 93824 h 235028"/>
                  <a:gd name="connsiteX1" fmla="*/ 182689 w 222452"/>
                  <a:gd name="connsiteY1" fmla="*/ 218125 h 235028"/>
                  <a:gd name="connsiteX2" fmla="*/ 47529 w 222452"/>
                  <a:gd name="connsiteY2" fmla="*/ 212982 h 235028"/>
                  <a:gd name="connsiteX3" fmla="*/ 380 w 222452"/>
                  <a:gd name="connsiteY3" fmla="*/ 108588 h 235028"/>
                  <a:gd name="connsiteX4" fmla="*/ 134206 w 222452"/>
                  <a:gd name="connsiteY4" fmla="*/ 955 h 235028"/>
                  <a:gd name="connsiteX5" fmla="*/ 218503 w 222452"/>
                  <a:gd name="connsiteY5" fmla="*/ 59915 h 235028"/>
                  <a:gd name="connsiteX6" fmla="*/ 220693 w 222452"/>
                  <a:gd name="connsiteY6" fmla="*/ 73059 h 235028"/>
                  <a:gd name="connsiteX7" fmla="*/ 212026 w 222452"/>
                  <a:gd name="connsiteY7" fmla="*/ 81727 h 235028"/>
                  <a:gd name="connsiteX8" fmla="*/ 170497 w 222452"/>
                  <a:gd name="connsiteY8" fmla="*/ 36674 h 235028"/>
                  <a:gd name="connsiteX9" fmla="*/ 76866 w 222452"/>
                  <a:gd name="connsiteY9" fmla="*/ 30673 h 235028"/>
                  <a:gd name="connsiteX10" fmla="*/ 20478 w 222452"/>
                  <a:gd name="connsiteY10" fmla="*/ 97824 h 235028"/>
                  <a:gd name="connsiteX11" fmla="*/ 34384 w 222452"/>
                  <a:gd name="connsiteY11" fmla="*/ 173643 h 235028"/>
                  <a:gd name="connsiteX12" fmla="*/ 132301 w 222452"/>
                  <a:gd name="connsiteY12" fmla="*/ 213839 h 235028"/>
                  <a:gd name="connsiteX13" fmla="*/ 201929 w 222452"/>
                  <a:gd name="connsiteY13" fmla="*/ 156975 h 235028"/>
                  <a:gd name="connsiteX14" fmla="*/ 209835 w 222452"/>
                  <a:gd name="connsiteY14" fmla="*/ 93824 h 23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2452" h="235028">
                    <a:moveTo>
                      <a:pt x="209835" y="93824"/>
                    </a:moveTo>
                    <a:cubicBezTo>
                      <a:pt x="234790" y="136115"/>
                      <a:pt x="221170" y="189169"/>
                      <a:pt x="182689" y="218125"/>
                    </a:cubicBezTo>
                    <a:cubicBezTo>
                      <a:pt x="153542" y="240033"/>
                      <a:pt x="78961" y="242985"/>
                      <a:pt x="47529" y="212982"/>
                    </a:cubicBezTo>
                    <a:cubicBezTo>
                      <a:pt x="17049" y="183930"/>
                      <a:pt x="-3049" y="153736"/>
                      <a:pt x="380" y="108588"/>
                    </a:cubicBezTo>
                    <a:cubicBezTo>
                      <a:pt x="4095" y="61725"/>
                      <a:pt x="67817" y="-9046"/>
                      <a:pt x="134206" y="955"/>
                    </a:cubicBezTo>
                    <a:cubicBezTo>
                      <a:pt x="171354" y="6575"/>
                      <a:pt x="197833" y="29721"/>
                      <a:pt x="218503" y="59915"/>
                    </a:cubicBezTo>
                    <a:cubicBezTo>
                      <a:pt x="220789" y="63249"/>
                      <a:pt x="220598" y="68583"/>
                      <a:pt x="220693" y="73059"/>
                    </a:cubicBezTo>
                    <a:cubicBezTo>
                      <a:pt x="220789" y="76393"/>
                      <a:pt x="219455" y="79632"/>
                      <a:pt x="212026" y="81727"/>
                    </a:cubicBezTo>
                    <a:cubicBezTo>
                      <a:pt x="199834" y="66963"/>
                      <a:pt x="186880" y="50295"/>
                      <a:pt x="170497" y="36674"/>
                    </a:cubicBezTo>
                    <a:cubicBezTo>
                      <a:pt x="140207" y="11433"/>
                      <a:pt x="108203" y="18576"/>
                      <a:pt x="76866" y="30673"/>
                    </a:cubicBezTo>
                    <a:cubicBezTo>
                      <a:pt x="46672" y="42389"/>
                      <a:pt x="25145" y="62963"/>
                      <a:pt x="20478" y="97824"/>
                    </a:cubicBezTo>
                    <a:cubicBezTo>
                      <a:pt x="16954" y="124875"/>
                      <a:pt x="20287" y="150402"/>
                      <a:pt x="34384" y="173643"/>
                    </a:cubicBezTo>
                    <a:cubicBezTo>
                      <a:pt x="56863" y="210791"/>
                      <a:pt x="91630" y="218697"/>
                      <a:pt x="132301" y="213839"/>
                    </a:cubicBezTo>
                    <a:cubicBezTo>
                      <a:pt x="168211" y="209553"/>
                      <a:pt x="190309" y="190217"/>
                      <a:pt x="201929" y="156975"/>
                    </a:cubicBezTo>
                    <a:cubicBezTo>
                      <a:pt x="209168" y="136496"/>
                      <a:pt x="217074" y="116303"/>
                      <a:pt x="209835" y="938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617260">
                  <a:defRPr/>
                </a:pPr>
                <a:endParaRPr lang="he-IL" sz="1215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xmlns="" id="{880802D4-8115-46CA-9024-5FF6E0DFE0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971599" flipV="1">
                <a:off x="1166641" y="-2069175"/>
                <a:ext cx="254663" cy="273285"/>
              </a:xfrm>
              <a:custGeom>
                <a:avLst/>
                <a:gdLst>
                  <a:gd name="connsiteX0" fmla="*/ 294734 w 357499"/>
                  <a:gd name="connsiteY0" fmla="*/ 353066 h 383641"/>
                  <a:gd name="connsiteX1" fmla="*/ 284161 w 357499"/>
                  <a:gd name="connsiteY1" fmla="*/ 359162 h 383641"/>
                  <a:gd name="connsiteX2" fmla="*/ 273112 w 357499"/>
                  <a:gd name="connsiteY2" fmla="*/ 364211 h 383641"/>
                  <a:gd name="connsiteX3" fmla="*/ 250538 w 357499"/>
                  <a:gd name="connsiteY3" fmla="*/ 372402 h 383641"/>
                  <a:gd name="connsiteX4" fmla="*/ 217677 w 357499"/>
                  <a:gd name="connsiteY4" fmla="*/ 380117 h 383641"/>
                  <a:gd name="connsiteX5" fmla="*/ 177386 w 357499"/>
                  <a:gd name="connsiteY5" fmla="*/ 383642 h 383641"/>
                  <a:gd name="connsiteX6" fmla="*/ 153764 w 357499"/>
                  <a:gd name="connsiteY6" fmla="*/ 381260 h 383641"/>
                  <a:gd name="connsiteX7" fmla="*/ 132809 w 357499"/>
                  <a:gd name="connsiteY7" fmla="*/ 375926 h 383641"/>
                  <a:gd name="connsiteX8" fmla="*/ 112521 w 357499"/>
                  <a:gd name="connsiteY8" fmla="*/ 368592 h 383641"/>
                  <a:gd name="connsiteX9" fmla="*/ 96042 w 357499"/>
                  <a:gd name="connsiteY9" fmla="*/ 358496 h 383641"/>
                  <a:gd name="connsiteX10" fmla="*/ 57276 w 357499"/>
                  <a:gd name="connsiteY10" fmla="*/ 325634 h 383641"/>
                  <a:gd name="connsiteX11" fmla="*/ 48608 w 357499"/>
                  <a:gd name="connsiteY11" fmla="*/ 318967 h 383641"/>
                  <a:gd name="connsiteX12" fmla="*/ 27939 w 357499"/>
                  <a:gd name="connsiteY12" fmla="*/ 294869 h 383641"/>
                  <a:gd name="connsiteX13" fmla="*/ 25272 w 357499"/>
                  <a:gd name="connsiteY13" fmla="*/ 290582 h 383641"/>
                  <a:gd name="connsiteX14" fmla="*/ 15651 w 357499"/>
                  <a:gd name="connsiteY14" fmla="*/ 280200 h 383641"/>
                  <a:gd name="connsiteX15" fmla="*/ 9746 w 357499"/>
                  <a:gd name="connsiteY15" fmla="*/ 267151 h 383641"/>
                  <a:gd name="connsiteX16" fmla="*/ 3555 w 357499"/>
                  <a:gd name="connsiteY16" fmla="*/ 245529 h 383641"/>
                  <a:gd name="connsiteX17" fmla="*/ 1745 w 357499"/>
                  <a:gd name="connsiteY17" fmla="*/ 221621 h 383641"/>
                  <a:gd name="connsiteX18" fmla="*/ 1364 w 357499"/>
                  <a:gd name="connsiteY18" fmla="*/ 209810 h 383641"/>
                  <a:gd name="connsiteX19" fmla="*/ 411 w 357499"/>
                  <a:gd name="connsiteY19" fmla="*/ 197428 h 383641"/>
                  <a:gd name="connsiteX20" fmla="*/ 411 w 357499"/>
                  <a:gd name="connsiteY20" fmla="*/ 184283 h 383641"/>
                  <a:gd name="connsiteX21" fmla="*/ 2602 w 357499"/>
                  <a:gd name="connsiteY21" fmla="*/ 167043 h 383641"/>
                  <a:gd name="connsiteX22" fmla="*/ 5079 w 357499"/>
                  <a:gd name="connsiteY22" fmla="*/ 149898 h 383641"/>
                  <a:gd name="connsiteX23" fmla="*/ 20985 w 357499"/>
                  <a:gd name="connsiteY23" fmla="*/ 121990 h 383641"/>
                  <a:gd name="connsiteX24" fmla="*/ 29463 w 357499"/>
                  <a:gd name="connsiteY24" fmla="*/ 108274 h 383641"/>
                  <a:gd name="connsiteX25" fmla="*/ 30320 w 357499"/>
                  <a:gd name="connsiteY25" fmla="*/ 104559 h 383641"/>
                  <a:gd name="connsiteX26" fmla="*/ 40512 w 357499"/>
                  <a:gd name="connsiteY26" fmla="*/ 89224 h 383641"/>
                  <a:gd name="connsiteX27" fmla="*/ 52132 w 357499"/>
                  <a:gd name="connsiteY27" fmla="*/ 74936 h 383641"/>
                  <a:gd name="connsiteX28" fmla="*/ 84422 w 357499"/>
                  <a:gd name="connsiteY28" fmla="*/ 43123 h 383641"/>
                  <a:gd name="connsiteX29" fmla="*/ 140905 w 357499"/>
                  <a:gd name="connsiteY29" fmla="*/ 10547 h 383641"/>
                  <a:gd name="connsiteX30" fmla="*/ 146144 w 357499"/>
                  <a:gd name="connsiteY30" fmla="*/ 9500 h 383641"/>
                  <a:gd name="connsiteX31" fmla="*/ 160050 w 357499"/>
                  <a:gd name="connsiteY31" fmla="*/ 5594 h 383641"/>
                  <a:gd name="connsiteX32" fmla="*/ 172147 w 357499"/>
                  <a:gd name="connsiteY32" fmla="*/ 1880 h 383641"/>
                  <a:gd name="connsiteX33" fmla="*/ 194721 w 357499"/>
                  <a:gd name="connsiteY33" fmla="*/ 451 h 383641"/>
                  <a:gd name="connsiteX34" fmla="*/ 229773 w 357499"/>
                  <a:gd name="connsiteY34" fmla="*/ 7118 h 383641"/>
                  <a:gd name="connsiteX35" fmla="*/ 235203 w 357499"/>
                  <a:gd name="connsiteY35" fmla="*/ 10357 h 383641"/>
                  <a:gd name="connsiteX36" fmla="*/ 245299 w 357499"/>
                  <a:gd name="connsiteY36" fmla="*/ 14072 h 383641"/>
                  <a:gd name="connsiteX37" fmla="*/ 255491 w 357499"/>
                  <a:gd name="connsiteY37" fmla="*/ 18929 h 383641"/>
                  <a:gd name="connsiteX38" fmla="*/ 272922 w 357499"/>
                  <a:gd name="connsiteY38" fmla="*/ 27407 h 383641"/>
                  <a:gd name="connsiteX39" fmla="*/ 293210 w 357499"/>
                  <a:gd name="connsiteY39" fmla="*/ 39694 h 383641"/>
                  <a:gd name="connsiteX40" fmla="*/ 314355 w 357499"/>
                  <a:gd name="connsiteY40" fmla="*/ 56458 h 383641"/>
                  <a:gd name="connsiteX41" fmla="*/ 338263 w 357499"/>
                  <a:gd name="connsiteY41" fmla="*/ 78175 h 383641"/>
                  <a:gd name="connsiteX42" fmla="*/ 341311 w 357499"/>
                  <a:gd name="connsiteY42" fmla="*/ 83699 h 383641"/>
                  <a:gd name="connsiteX43" fmla="*/ 346264 w 357499"/>
                  <a:gd name="connsiteY43" fmla="*/ 99797 h 383641"/>
                  <a:gd name="connsiteX44" fmla="*/ 345597 w 357499"/>
                  <a:gd name="connsiteY44" fmla="*/ 106464 h 383641"/>
                  <a:gd name="connsiteX45" fmla="*/ 342264 w 357499"/>
                  <a:gd name="connsiteY45" fmla="*/ 114656 h 383641"/>
                  <a:gd name="connsiteX46" fmla="*/ 315879 w 357499"/>
                  <a:gd name="connsiteY46" fmla="*/ 116275 h 383641"/>
                  <a:gd name="connsiteX47" fmla="*/ 307688 w 357499"/>
                  <a:gd name="connsiteY47" fmla="*/ 104083 h 383641"/>
                  <a:gd name="connsiteX48" fmla="*/ 289686 w 357499"/>
                  <a:gd name="connsiteY48" fmla="*/ 84938 h 383641"/>
                  <a:gd name="connsiteX49" fmla="*/ 273398 w 357499"/>
                  <a:gd name="connsiteY49" fmla="*/ 75508 h 383641"/>
                  <a:gd name="connsiteX50" fmla="*/ 258348 w 357499"/>
                  <a:gd name="connsiteY50" fmla="*/ 62649 h 383641"/>
                  <a:gd name="connsiteX51" fmla="*/ 250728 w 357499"/>
                  <a:gd name="connsiteY51" fmla="*/ 57601 h 383641"/>
                  <a:gd name="connsiteX52" fmla="*/ 242251 w 357499"/>
                  <a:gd name="connsiteY52" fmla="*/ 51791 h 383641"/>
                  <a:gd name="connsiteX53" fmla="*/ 229773 w 357499"/>
                  <a:gd name="connsiteY53" fmla="*/ 43409 h 383641"/>
                  <a:gd name="connsiteX54" fmla="*/ 213771 w 357499"/>
                  <a:gd name="connsiteY54" fmla="*/ 38551 h 383641"/>
                  <a:gd name="connsiteX55" fmla="*/ 211962 w 357499"/>
                  <a:gd name="connsiteY55" fmla="*/ 38360 h 383641"/>
                  <a:gd name="connsiteX56" fmla="*/ 183672 w 357499"/>
                  <a:gd name="connsiteY56" fmla="*/ 39027 h 383641"/>
                  <a:gd name="connsiteX57" fmla="*/ 166623 w 357499"/>
                  <a:gd name="connsiteY57" fmla="*/ 42647 h 383641"/>
                  <a:gd name="connsiteX58" fmla="*/ 147858 w 357499"/>
                  <a:gd name="connsiteY58" fmla="*/ 49124 h 383641"/>
                  <a:gd name="connsiteX59" fmla="*/ 135571 w 357499"/>
                  <a:gd name="connsiteY59" fmla="*/ 54743 h 383641"/>
                  <a:gd name="connsiteX60" fmla="*/ 123379 w 357499"/>
                  <a:gd name="connsiteY60" fmla="*/ 60363 h 383641"/>
                  <a:gd name="connsiteX61" fmla="*/ 103567 w 357499"/>
                  <a:gd name="connsiteY61" fmla="*/ 68745 h 383641"/>
                  <a:gd name="connsiteX62" fmla="*/ 80136 w 357499"/>
                  <a:gd name="connsiteY62" fmla="*/ 85223 h 383641"/>
                  <a:gd name="connsiteX63" fmla="*/ 65658 w 357499"/>
                  <a:gd name="connsiteY63" fmla="*/ 100559 h 383641"/>
                  <a:gd name="connsiteX64" fmla="*/ 62800 w 357499"/>
                  <a:gd name="connsiteY64" fmla="*/ 103416 h 383641"/>
                  <a:gd name="connsiteX65" fmla="*/ 51084 w 357499"/>
                  <a:gd name="connsiteY65" fmla="*/ 114656 h 383641"/>
                  <a:gd name="connsiteX66" fmla="*/ 43845 w 357499"/>
                  <a:gd name="connsiteY66" fmla="*/ 129419 h 383641"/>
                  <a:gd name="connsiteX67" fmla="*/ 34035 w 357499"/>
                  <a:gd name="connsiteY67" fmla="*/ 172472 h 383641"/>
                  <a:gd name="connsiteX68" fmla="*/ 34130 w 357499"/>
                  <a:gd name="connsiteY68" fmla="*/ 179902 h 383641"/>
                  <a:gd name="connsiteX69" fmla="*/ 37559 w 357499"/>
                  <a:gd name="connsiteY69" fmla="*/ 200857 h 383641"/>
                  <a:gd name="connsiteX70" fmla="*/ 36035 w 357499"/>
                  <a:gd name="connsiteY70" fmla="*/ 209525 h 383641"/>
                  <a:gd name="connsiteX71" fmla="*/ 37083 w 357499"/>
                  <a:gd name="connsiteY71" fmla="*/ 228765 h 383641"/>
                  <a:gd name="connsiteX72" fmla="*/ 40797 w 357499"/>
                  <a:gd name="connsiteY72" fmla="*/ 240290 h 383641"/>
                  <a:gd name="connsiteX73" fmla="*/ 42417 w 357499"/>
                  <a:gd name="connsiteY73" fmla="*/ 242862 h 383641"/>
                  <a:gd name="connsiteX74" fmla="*/ 53561 w 357499"/>
                  <a:gd name="connsiteY74" fmla="*/ 262103 h 383641"/>
                  <a:gd name="connsiteX75" fmla="*/ 58133 w 357499"/>
                  <a:gd name="connsiteY75" fmla="*/ 272009 h 383641"/>
                  <a:gd name="connsiteX76" fmla="*/ 60895 w 357499"/>
                  <a:gd name="connsiteY76" fmla="*/ 282391 h 383641"/>
                  <a:gd name="connsiteX77" fmla="*/ 66610 w 357499"/>
                  <a:gd name="connsiteY77" fmla="*/ 289820 h 383641"/>
                  <a:gd name="connsiteX78" fmla="*/ 73373 w 357499"/>
                  <a:gd name="connsiteY78" fmla="*/ 296774 h 383641"/>
                  <a:gd name="connsiteX79" fmla="*/ 87375 w 357499"/>
                  <a:gd name="connsiteY79" fmla="*/ 312395 h 383641"/>
                  <a:gd name="connsiteX80" fmla="*/ 100233 w 357499"/>
                  <a:gd name="connsiteY80" fmla="*/ 323444 h 383641"/>
                  <a:gd name="connsiteX81" fmla="*/ 117950 w 357499"/>
                  <a:gd name="connsiteY81" fmla="*/ 332683 h 383641"/>
                  <a:gd name="connsiteX82" fmla="*/ 133857 w 357499"/>
                  <a:gd name="connsiteY82" fmla="*/ 338684 h 383641"/>
                  <a:gd name="connsiteX83" fmla="*/ 150240 w 357499"/>
                  <a:gd name="connsiteY83" fmla="*/ 342589 h 383641"/>
                  <a:gd name="connsiteX84" fmla="*/ 167480 w 357499"/>
                  <a:gd name="connsiteY84" fmla="*/ 343922 h 383641"/>
                  <a:gd name="connsiteX85" fmla="*/ 183006 w 357499"/>
                  <a:gd name="connsiteY85" fmla="*/ 343827 h 383641"/>
                  <a:gd name="connsiteX86" fmla="*/ 198246 w 357499"/>
                  <a:gd name="connsiteY86" fmla="*/ 342113 h 383641"/>
                  <a:gd name="connsiteX87" fmla="*/ 209104 w 357499"/>
                  <a:gd name="connsiteY87" fmla="*/ 339350 h 383641"/>
                  <a:gd name="connsiteX88" fmla="*/ 219867 w 357499"/>
                  <a:gd name="connsiteY88" fmla="*/ 336969 h 383641"/>
                  <a:gd name="connsiteX89" fmla="*/ 237012 w 357499"/>
                  <a:gd name="connsiteY89" fmla="*/ 333731 h 383641"/>
                  <a:gd name="connsiteX90" fmla="*/ 265302 w 357499"/>
                  <a:gd name="connsiteY90" fmla="*/ 322396 h 383641"/>
                  <a:gd name="connsiteX91" fmla="*/ 293496 w 357499"/>
                  <a:gd name="connsiteY91" fmla="*/ 296869 h 383641"/>
                  <a:gd name="connsiteX92" fmla="*/ 306735 w 357499"/>
                  <a:gd name="connsiteY92" fmla="*/ 280962 h 383641"/>
                  <a:gd name="connsiteX93" fmla="*/ 309593 w 357499"/>
                  <a:gd name="connsiteY93" fmla="*/ 272390 h 383641"/>
                  <a:gd name="connsiteX94" fmla="*/ 314641 w 357499"/>
                  <a:gd name="connsiteY94" fmla="*/ 256864 h 383641"/>
                  <a:gd name="connsiteX95" fmla="*/ 317022 w 357499"/>
                  <a:gd name="connsiteY95" fmla="*/ 244672 h 383641"/>
                  <a:gd name="connsiteX96" fmla="*/ 319594 w 357499"/>
                  <a:gd name="connsiteY96" fmla="*/ 232670 h 383641"/>
                  <a:gd name="connsiteX97" fmla="*/ 327500 w 357499"/>
                  <a:gd name="connsiteY97" fmla="*/ 193332 h 383641"/>
                  <a:gd name="connsiteX98" fmla="*/ 328262 w 357499"/>
                  <a:gd name="connsiteY98" fmla="*/ 173615 h 383641"/>
                  <a:gd name="connsiteX99" fmla="*/ 327119 w 357499"/>
                  <a:gd name="connsiteY99" fmla="*/ 169615 h 383641"/>
                  <a:gd name="connsiteX100" fmla="*/ 318737 w 357499"/>
                  <a:gd name="connsiteY100" fmla="*/ 147326 h 383641"/>
                  <a:gd name="connsiteX101" fmla="*/ 316737 w 357499"/>
                  <a:gd name="connsiteY101" fmla="*/ 135230 h 383641"/>
                  <a:gd name="connsiteX102" fmla="*/ 322738 w 357499"/>
                  <a:gd name="connsiteY102" fmla="*/ 130658 h 383641"/>
                  <a:gd name="connsiteX103" fmla="*/ 332167 w 357499"/>
                  <a:gd name="connsiteY103" fmla="*/ 138468 h 383641"/>
                  <a:gd name="connsiteX104" fmla="*/ 342549 w 357499"/>
                  <a:gd name="connsiteY104" fmla="*/ 157137 h 383641"/>
                  <a:gd name="connsiteX105" fmla="*/ 353218 w 357499"/>
                  <a:gd name="connsiteY105" fmla="*/ 177235 h 383641"/>
                  <a:gd name="connsiteX106" fmla="*/ 357027 w 357499"/>
                  <a:gd name="connsiteY106" fmla="*/ 197523 h 383641"/>
                  <a:gd name="connsiteX107" fmla="*/ 357313 w 357499"/>
                  <a:gd name="connsiteY107" fmla="*/ 218573 h 383641"/>
                  <a:gd name="connsiteX108" fmla="*/ 356551 w 357499"/>
                  <a:gd name="connsiteY108" fmla="*/ 231432 h 383641"/>
                  <a:gd name="connsiteX109" fmla="*/ 337596 w 357499"/>
                  <a:gd name="connsiteY109" fmla="*/ 300488 h 383641"/>
                  <a:gd name="connsiteX110" fmla="*/ 329786 w 357499"/>
                  <a:gd name="connsiteY110" fmla="*/ 311633 h 383641"/>
                  <a:gd name="connsiteX111" fmla="*/ 323976 w 357499"/>
                  <a:gd name="connsiteY111" fmla="*/ 321539 h 383641"/>
                  <a:gd name="connsiteX112" fmla="*/ 317499 w 357499"/>
                  <a:gd name="connsiteY112" fmla="*/ 330968 h 383641"/>
                  <a:gd name="connsiteX113" fmla="*/ 311879 w 357499"/>
                  <a:gd name="connsiteY113" fmla="*/ 338303 h 383641"/>
                  <a:gd name="connsiteX114" fmla="*/ 293972 w 357499"/>
                  <a:gd name="connsiteY114" fmla="*/ 351923 h 383641"/>
                  <a:gd name="connsiteX115" fmla="*/ 294734 w 357499"/>
                  <a:gd name="connsiteY115" fmla="*/ 353066 h 38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357499" h="383641">
                    <a:moveTo>
                      <a:pt x="294734" y="353066"/>
                    </a:moveTo>
                    <a:lnTo>
                      <a:pt x="284161" y="359162"/>
                    </a:lnTo>
                    <a:cubicBezTo>
                      <a:pt x="280542" y="360972"/>
                      <a:pt x="276827" y="362591"/>
                      <a:pt x="273112" y="364211"/>
                    </a:cubicBezTo>
                    <a:cubicBezTo>
                      <a:pt x="265873" y="367830"/>
                      <a:pt x="258063" y="370021"/>
                      <a:pt x="250538" y="372402"/>
                    </a:cubicBezTo>
                    <a:cubicBezTo>
                      <a:pt x="239584" y="375355"/>
                      <a:pt x="228726" y="378022"/>
                      <a:pt x="217677" y="380117"/>
                    </a:cubicBezTo>
                    <a:cubicBezTo>
                      <a:pt x="204437" y="383070"/>
                      <a:pt x="190816" y="383356"/>
                      <a:pt x="177386" y="383642"/>
                    </a:cubicBezTo>
                    <a:cubicBezTo>
                      <a:pt x="169480" y="383451"/>
                      <a:pt x="161574" y="383070"/>
                      <a:pt x="153764" y="381260"/>
                    </a:cubicBezTo>
                    <a:cubicBezTo>
                      <a:pt x="146811" y="379451"/>
                      <a:pt x="139667" y="378308"/>
                      <a:pt x="132809" y="375926"/>
                    </a:cubicBezTo>
                    <a:cubicBezTo>
                      <a:pt x="125856" y="374021"/>
                      <a:pt x="118998" y="371640"/>
                      <a:pt x="112521" y="368592"/>
                    </a:cubicBezTo>
                    <a:cubicBezTo>
                      <a:pt x="106520" y="366211"/>
                      <a:pt x="100614" y="362591"/>
                      <a:pt x="96042" y="358496"/>
                    </a:cubicBezTo>
                    <a:cubicBezTo>
                      <a:pt x="83755" y="346208"/>
                      <a:pt x="69182" y="337922"/>
                      <a:pt x="57276" y="325634"/>
                    </a:cubicBezTo>
                    <a:cubicBezTo>
                      <a:pt x="54609" y="323158"/>
                      <a:pt x="51465" y="320967"/>
                      <a:pt x="48608" y="318967"/>
                    </a:cubicBezTo>
                    <a:cubicBezTo>
                      <a:pt x="39083" y="313633"/>
                      <a:pt x="32415" y="304870"/>
                      <a:pt x="27939" y="294869"/>
                    </a:cubicBezTo>
                    <a:cubicBezTo>
                      <a:pt x="27367" y="293345"/>
                      <a:pt x="26510" y="291344"/>
                      <a:pt x="25272" y="290582"/>
                    </a:cubicBezTo>
                    <a:cubicBezTo>
                      <a:pt x="21271" y="287915"/>
                      <a:pt x="18223" y="284296"/>
                      <a:pt x="15651" y="280200"/>
                    </a:cubicBezTo>
                    <a:cubicBezTo>
                      <a:pt x="13461" y="276009"/>
                      <a:pt x="11746" y="271437"/>
                      <a:pt x="9746" y="267151"/>
                    </a:cubicBezTo>
                    <a:cubicBezTo>
                      <a:pt x="6507" y="260388"/>
                      <a:pt x="4412" y="252673"/>
                      <a:pt x="3555" y="245529"/>
                    </a:cubicBezTo>
                    <a:cubicBezTo>
                      <a:pt x="3650" y="237433"/>
                      <a:pt x="316" y="229813"/>
                      <a:pt x="1745" y="221621"/>
                    </a:cubicBezTo>
                    <a:cubicBezTo>
                      <a:pt x="2316" y="217907"/>
                      <a:pt x="2031" y="213906"/>
                      <a:pt x="1364" y="209810"/>
                    </a:cubicBezTo>
                    <a:cubicBezTo>
                      <a:pt x="983" y="205715"/>
                      <a:pt x="602" y="201524"/>
                      <a:pt x="411" y="197428"/>
                    </a:cubicBezTo>
                    <a:cubicBezTo>
                      <a:pt x="126" y="193046"/>
                      <a:pt x="-351" y="188570"/>
                      <a:pt x="411" y="184283"/>
                    </a:cubicBezTo>
                    <a:cubicBezTo>
                      <a:pt x="1364" y="178473"/>
                      <a:pt x="1650" y="172758"/>
                      <a:pt x="2602" y="167043"/>
                    </a:cubicBezTo>
                    <a:cubicBezTo>
                      <a:pt x="3269" y="161328"/>
                      <a:pt x="3650" y="155518"/>
                      <a:pt x="5079" y="149898"/>
                    </a:cubicBezTo>
                    <a:cubicBezTo>
                      <a:pt x="7079" y="139135"/>
                      <a:pt x="10794" y="127705"/>
                      <a:pt x="20985" y="121990"/>
                    </a:cubicBezTo>
                    <a:cubicBezTo>
                      <a:pt x="25938" y="119513"/>
                      <a:pt x="27748" y="113798"/>
                      <a:pt x="29463" y="108274"/>
                    </a:cubicBezTo>
                    <a:cubicBezTo>
                      <a:pt x="29844" y="107036"/>
                      <a:pt x="29653" y="105607"/>
                      <a:pt x="30320" y="104559"/>
                    </a:cubicBezTo>
                    <a:cubicBezTo>
                      <a:pt x="33463" y="99225"/>
                      <a:pt x="36606" y="93986"/>
                      <a:pt x="40512" y="89224"/>
                    </a:cubicBezTo>
                    <a:cubicBezTo>
                      <a:pt x="44131" y="84176"/>
                      <a:pt x="47941" y="79413"/>
                      <a:pt x="52132" y="74936"/>
                    </a:cubicBezTo>
                    <a:cubicBezTo>
                      <a:pt x="61848" y="63316"/>
                      <a:pt x="73754" y="54458"/>
                      <a:pt x="84422" y="43123"/>
                    </a:cubicBezTo>
                    <a:cubicBezTo>
                      <a:pt x="99567" y="28359"/>
                      <a:pt x="118998" y="16548"/>
                      <a:pt x="140905" y="10547"/>
                    </a:cubicBezTo>
                    <a:cubicBezTo>
                      <a:pt x="142620" y="10071"/>
                      <a:pt x="144525" y="9309"/>
                      <a:pt x="146144" y="9500"/>
                    </a:cubicBezTo>
                    <a:cubicBezTo>
                      <a:pt x="151668" y="9881"/>
                      <a:pt x="156240" y="8357"/>
                      <a:pt x="160050" y="5594"/>
                    </a:cubicBezTo>
                    <a:cubicBezTo>
                      <a:pt x="163670" y="3118"/>
                      <a:pt x="167861" y="2261"/>
                      <a:pt x="172147" y="1880"/>
                    </a:cubicBezTo>
                    <a:cubicBezTo>
                      <a:pt x="179577" y="1403"/>
                      <a:pt x="187387" y="-978"/>
                      <a:pt x="194721" y="451"/>
                    </a:cubicBezTo>
                    <a:cubicBezTo>
                      <a:pt x="206437" y="1975"/>
                      <a:pt x="219010" y="1308"/>
                      <a:pt x="229773" y="7118"/>
                    </a:cubicBezTo>
                    <a:cubicBezTo>
                      <a:pt x="231583" y="8166"/>
                      <a:pt x="233583" y="9119"/>
                      <a:pt x="235203" y="10357"/>
                    </a:cubicBezTo>
                    <a:cubicBezTo>
                      <a:pt x="238155" y="12643"/>
                      <a:pt x="240251" y="14738"/>
                      <a:pt x="245299" y="14072"/>
                    </a:cubicBezTo>
                    <a:cubicBezTo>
                      <a:pt x="248061" y="13786"/>
                      <a:pt x="252157" y="17120"/>
                      <a:pt x="255491" y="18929"/>
                    </a:cubicBezTo>
                    <a:cubicBezTo>
                      <a:pt x="261301" y="21882"/>
                      <a:pt x="266540" y="25121"/>
                      <a:pt x="272922" y="27407"/>
                    </a:cubicBezTo>
                    <a:cubicBezTo>
                      <a:pt x="280446" y="29788"/>
                      <a:pt x="287590" y="34646"/>
                      <a:pt x="293210" y="39694"/>
                    </a:cubicBezTo>
                    <a:cubicBezTo>
                      <a:pt x="299496" y="46933"/>
                      <a:pt x="307974" y="50076"/>
                      <a:pt x="314355" y="56458"/>
                    </a:cubicBezTo>
                    <a:cubicBezTo>
                      <a:pt x="322356" y="63506"/>
                      <a:pt x="328833" y="72365"/>
                      <a:pt x="338263" y="78175"/>
                    </a:cubicBezTo>
                    <a:cubicBezTo>
                      <a:pt x="339692" y="79127"/>
                      <a:pt x="340549" y="81794"/>
                      <a:pt x="341311" y="83699"/>
                    </a:cubicBezTo>
                    <a:cubicBezTo>
                      <a:pt x="343216" y="89129"/>
                      <a:pt x="345502" y="94272"/>
                      <a:pt x="346264" y="99797"/>
                    </a:cubicBezTo>
                    <a:cubicBezTo>
                      <a:pt x="346645" y="102083"/>
                      <a:pt x="346169" y="104464"/>
                      <a:pt x="345597" y="106464"/>
                    </a:cubicBezTo>
                    <a:cubicBezTo>
                      <a:pt x="344740" y="109417"/>
                      <a:pt x="343407" y="112084"/>
                      <a:pt x="342264" y="114656"/>
                    </a:cubicBezTo>
                    <a:cubicBezTo>
                      <a:pt x="336739" y="126467"/>
                      <a:pt x="324071" y="126276"/>
                      <a:pt x="315879" y="116275"/>
                    </a:cubicBezTo>
                    <a:cubicBezTo>
                      <a:pt x="312831" y="112560"/>
                      <a:pt x="309212" y="108655"/>
                      <a:pt x="307688" y="104083"/>
                    </a:cubicBezTo>
                    <a:cubicBezTo>
                      <a:pt x="304164" y="95320"/>
                      <a:pt x="297877" y="89224"/>
                      <a:pt x="289686" y="84938"/>
                    </a:cubicBezTo>
                    <a:cubicBezTo>
                      <a:pt x="284447" y="81699"/>
                      <a:pt x="279494" y="77413"/>
                      <a:pt x="273398" y="75508"/>
                    </a:cubicBezTo>
                    <a:cubicBezTo>
                      <a:pt x="270540" y="69031"/>
                      <a:pt x="263397" y="67031"/>
                      <a:pt x="258348" y="62649"/>
                    </a:cubicBezTo>
                    <a:cubicBezTo>
                      <a:pt x="255872" y="60935"/>
                      <a:pt x="253491" y="58363"/>
                      <a:pt x="250728" y="57601"/>
                    </a:cubicBezTo>
                    <a:cubicBezTo>
                      <a:pt x="246918" y="56458"/>
                      <a:pt x="245013" y="53886"/>
                      <a:pt x="242251" y="51791"/>
                    </a:cubicBezTo>
                    <a:cubicBezTo>
                      <a:pt x="238441" y="48743"/>
                      <a:pt x="234060" y="45885"/>
                      <a:pt x="229773" y="43409"/>
                    </a:cubicBezTo>
                    <a:cubicBezTo>
                      <a:pt x="224820" y="40361"/>
                      <a:pt x="218820" y="41218"/>
                      <a:pt x="213771" y="38551"/>
                    </a:cubicBezTo>
                    <a:cubicBezTo>
                      <a:pt x="213295" y="38265"/>
                      <a:pt x="212533" y="38265"/>
                      <a:pt x="211962" y="38360"/>
                    </a:cubicBezTo>
                    <a:cubicBezTo>
                      <a:pt x="202532" y="40551"/>
                      <a:pt x="193007" y="37027"/>
                      <a:pt x="183672" y="39027"/>
                    </a:cubicBezTo>
                    <a:cubicBezTo>
                      <a:pt x="177957" y="40456"/>
                      <a:pt x="172242" y="41980"/>
                      <a:pt x="166623" y="42647"/>
                    </a:cubicBezTo>
                    <a:cubicBezTo>
                      <a:pt x="159479" y="42837"/>
                      <a:pt x="153764" y="46361"/>
                      <a:pt x="147858" y="49124"/>
                    </a:cubicBezTo>
                    <a:cubicBezTo>
                      <a:pt x="143667" y="50743"/>
                      <a:pt x="139667" y="52934"/>
                      <a:pt x="135571" y="54743"/>
                    </a:cubicBezTo>
                    <a:cubicBezTo>
                      <a:pt x="131380" y="56458"/>
                      <a:pt x="127380" y="58268"/>
                      <a:pt x="123379" y="60363"/>
                    </a:cubicBezTo>
                    <a:cubicBezTo>
                      <a:pt x="116807" y="63125"/>
                      <a:pt x="110044" y="65507"/>
                      <a:pt x="103567" y="68745"/>
                    </a:cubicBezTo>
                    <a:cubicBezTo>
                      <a:pt x="95376" y="73508"/>
                      <a:pt x="87375" y="78842"/>
                      <a:pt x="80136" y="85223"/>
                    </a:cubicBezTo>
                    <a:cubicBezTo>
                      <a:pt x="74706" y="89605"/>
                      <a:pt x="70325" y="95320"/>
                      <a:pt x="65658" y="100559"/>
                    </a:cubicBezTo>
                    <a:cubicBezTo>
                      <a:pt x="64800" y="101606"/>
                      <a:pt x="63943" y="102749"/>
                      <a:pt x="62800" y="103416"/>
                    </a:cubicBezTo>
                    <a:cubicBezTo>
                      <a:pt x="57942" y="106178"/>
                      <a:pt x="53942" y="110084"/>
                      <a:pt x="51084" y="114656"/>
                    </a:cubicBezTo>
                    <a:cubicBezTo>
                      <a:pt x="47846" y="119037"/>
                      <a:pt x="45655" y="124181"/>
                      <a:pt x="43845" y="129419"/>
                    </a:cubicBezTo>
                    <a:cubicBezTo>
                      <a:pt x="38607" y="143421"/>
                      <a:pt x="34892" y="157899"/>
                      <a:pt x="34035" y="172472"/>
                    </a:cubicBezTo>
                    <a:cubicBezTo>
                      <a:pt x="33844" y="174949"/>
                      <a:pt x="33082" y="177711"/>
                      <a:pt x="34130" y="179902"/>
                    </a:cubicBezTo>
                    <a:cubicBezTo>
                      <a:pt x="36892" y="186950"/>
                      <a:pt x="36035" y="193999"/>
                      <a:pt x="37559" y="200857"/>
                    </a:cubicBezTo>
                    <a:cubicBezTo>
                      <a:pt x="38130" y="203524"/>
                      <a:pt x="36797" y="206762"/>
                      <a:pt x="36035" y="209525"/>
                    </a:cubicBezTo>
                    <a:cubicBezTo>
                      <a:pt x="33844" y="215906"/>
                      <a:pt x="33939" y="222383"/>
                      <a:pt x="37083" y="228765"/>
                    </a:cubicBezTo>
                    <a:cubicBezTo>
                      <a:pt x="38607" y="232385"/>
                      <a:pt x="42226" y="235433"/>
                      <a:pt x="40797" y="240290"/>
                    </a:cubicBezTo>
                    <a:cubicBezTo>
                      <a:pt x="40607" y="240957"/>
                      <a:pt x="41845" y="242005"/>
                      <a:pt x="42417" y="242862"/>
                    </a:cubicBezTo>
                    <a:cubicBezTo>
                      <a:pt x="46417" y="249244"/>
                      <a:pt x="52894" y="253530"/>
                      <a:pt x="53561" y="262103"/>
                    </a:cubicBezTo>
                    <a:cubicBezTo>
                      <a:pt x="54228" y="265341"/>
                      <a:pt x="58704" y="267722"/>
                      <a:pt x="58133" y="272009"/>
                    </a:cubicBezTo>
                    <a:cubicBezTo>
                      <a:pt x="57466" y="276009"/>
                      <a:pt x="60705" y="278486"/>
                      <a:pt x="60895" y="282391"/>
                    </a:cubicBezTo>
                    <a:cubicBezTo>
                      <a:pt x="61086" y="284963"/>
                      <a:pt x="64515" y="287534"/>
                      <a:pt x="66610" y="289820"/>
                    </a:cubicBezTo>
                    <a:cubicBezTo>
                      <a:pt x="68896" y="292106"/>
                      <a:pt x="71373" y="294202"/>
                      <a:pt x="73373" y="296774"/>
                    </a:cubicBezTo>
                    <a:cubicBezTo>
                      <a:pt x="77659" y="302203"/>
                      <a:pt x="82422" y="307442"/>
                      <a:pt x="87375" y="312395"/>
                    </a:cubicBezTo>
                    <a:cubicBezTo>
                      <a:pt x="91566" y="316109"/>
                      <a:pt x="95280" y="320586"/>
                      <a:pt x="100233" y="323444"/>
                    </a:cubicBezTo>
                    <a:cubicBezTo>
                      <a:pt x="105663" y="327349"/>
                      <a:pt x="111854" y="330016"/>
                      <a:pt x="117950" y="332683"/>
                    </a:cubicBezTo>
                    <a:cubicBezTo>
                      <a:pt x="122998" y="335159"/>
                      <a:pt x="128618" y="336588"/>
                      <a:pt x="133857" y="338684"/>
                    </a:cubicBezTo>
                    <a:cubicBezTo>
                      <a:pt x="139286" y="340112"/>
                      <a:pt x="144715" y="341541"/>
                      <a:pt x="150240" y="342589"/>
                    </a:cubicBezTo>
                    <a:cubicBezTo>
                      <a:pt x="156050" y="343160"/>
                      <a:pt x="161670" y="344113"/>
                      <a:pt x="167480" y="343922"/>
                    </a:cubicBezTo>
                    <a:cubicBezTo>
                      <a:pt x="172623" y="344113"/>
                      <a:pt x="177862" y="344399"/>
                      <a:pt x="183006" y="343827"/>
                    </a:cubicBezTo>
                    <a:cubicBezTo>
                      <a:pt x="188149" y="343637"/>
                      <a:pt x="193293" y="343160"/>
                      <a:pt x="198246" y="342113"/>
                    </a:cubicBezTo>
                    <a:cubicBezTo>
                      <a:pt x="201960" y="341541"/>
                      <a:pt x="205580" y="340493"/>
                      <a:pt x="209104" y="339350"/>
                    </a:cubicBezTo>
                    <a:cubicBezTo>
                      <a:pt x="212628" y="338303"/>
                      <a:pt x="216343" y="337064"/>
                      <a:pt x="219867" y="336969"/>
                    </a:cubicBezTo>
                    <a:cubicBezTo>
                      <a:pt x="225582" y="336493"/>
                      <a:pt x="231583" y="335445"/>
                      <a:pt x="237012" y="333731"/>
                    </a:cubicBezTo>
                    <a:cubicBezTo>
                      <a:pt x="246633" y="331540"/>
                      <a:pt x="257110" y="329540"/>
                      <a:pt x="265302" y="322396"/>
                    </a:cubicBezTo>
                    <a:cubicBezTo>
                      <a:pt x="275017" y="314204"/>
                      <a:pt x="284161" y="305537"/>
                      <a:pt x="293496" y="296869"/>
                    </a:cubicBezTo>
                    <a:cubicBezTo>
                      <a:pt x="298163" y="291916"/>
                      <a:pt x="303211" y="286963"/>
                      <a:pt x="306735" y="280962"/>
                    </a:cubicBezTo>
                    <a:cubicBezTo>
                      <a:pt x="308259" y="278486"/>
                      <a:pt x="308545" y="275152"/>
                      <a:pt x="309593" y="272390"/>
                    </a:cubicBezTo>
                    <a:cubicBezTo>
                      <a:pt x="311307" y="267151"/>
                      <a:pt x="313022" y="261912"/>
                      <a:pt x="314641" y="256864"/>
                    </a:cubicBezTo>
                    <a:cubicBezTo>
                      <a:pt x="315689" y="252768"/>
                      <a:pt x="316260" y="248672"/>
                      <a:pt x="317022" y="244672"/>
                    </a:cubicBezTo>
                    <a:cubicBezTo>
                      <a:pt x="317499" y="240576"/>
                      <a:pt x="317975" y="236576"/>
                      <a:pt x="319594" y="232670"/>
                    </a:cubicBezTo>
                    <a:cubicBezTo>
                      <a:pt x="323880" y="220193"/>
                      <a:pt x="326928" y="206858"/>
                      <a:pt x="327500" y="193332"/>
                    </a:cubicBezTo>
                    <a:cubicBezTo>
                      <a:pt x="328071" y="186855"/>
                      <a:pt x="328262" y="180283"/>
                      <a:pt x="328262" y="173615"/>
                    </a:cubicBezTo>
                    <a:cubicBezTo>
                      <a:pt x="328167" y="172282"/>
                      <a:pt x="327881" y="170758"/>
                      <a:pt x="327119" y="169615"/>
                    </a:cubicBezTo>
                    <a:cubicBezTo>
                      <a:pt x="323119" y="162566"/>
                      <a:pt x="321309" y="154851"/>
                      <a:pt x="318737" y="147326"/>
                    </a:cubicBezTo>
                    <a:cubicBezTo>
                      <a:pt x="317118" y="143802"/>
                      <a:pt x="316832" y="139421"/>
                      <a:pt x="316737" y="135230"/>
                    </a:cubicBezTo>
                    <a:cubicBezTo>
                      <a:pt x="316642" y="131324"/>
                      <a:pt x="318927" y="129705"/>
                      <a:pt x="322738" y="130658"/>
                    </a:cubicBezTo>
                    <a:cubicBezTo>
                      <a:pt x="326833" y="131705"/>
                      <a:pt x="329881" y="133325"/>
                      <a:pt x="332167" y="138468"/>
                    </a:cubicBezTo>
                    <a:cubicBezTo>
                      <a:pt x="335025" y="144755"/>
                      <a:pt x="337596" y="151136"/>
                      <a:pt x="342549" y="157137"/>
                    </a:cubicBezTo>
                    <a:cubicBezTo>
                      <a:pt x="346359" y="163043"/>
                      <a:pt x="351313" y="169996"/>
                      <a:pt x="353218" y="177235"/>
                    </a:cubicBezTo>
                    <a:cubicBezTo>
                      <a:pt x="355408" y="183712"/>
                      <a:pt x="356646" y="190570"/>
                      <a:pt x="357027" y="197523"/>
                    </a:cubicBezTo>
                    <a:cubicBezTo>
                      <a:pt x="357885" y="204476"/>
                      <a:pt x="357313" y="211620"/>
                      <a:pt x="357313" y="218573"/>
                    </a:cubicBezTo>
                    <a:cubicBezTo>
                      <a:pt x="357504" y="222860"/>
                      <a:pt x="356361" y="227146"/>
                      <a:pt x="356551" y="231432"/>
                    </a:cubicBezTo>
                    <a:cubicBezTo>
                      <a:pt x="356837" y="254959"/>
                      <a:pt x="349884" y="279152"/>
                      <a:pt x="337596" y="300488"/>
                    </a:cubicBezTo>
                    <a:cubicBezTo>
                      <a:pt x="335501" y="304584"/>
                      <a:pt x="332263" y="307918"/>
                      <a:pt x="329786" y="311633"/>
                    </a:cubicBezTo>
                    <a:cubicBezTo>
                      <a:pt x="327881" y="314871"/>
                      <a:pt x="325881" y="318205"/>
                      <a:pt x="323976" y="321539"/>
                    </a:cubicBezTo>
                    <a:lnTo>
                      <a:pt x="317499" y="330968"/>
                    </a:lnTo>
                    <a:cubicBezTo>
                      <a:pt x="315689" y="333445"/>
                      <a:pt x="314355" y="336398"/>
                      <a:pt x="311879" y="338303"/>
                    </a:cubicBezTo>
                    <a:cubicBezTo>
                      <a:pt x="306069" y="343065"/>
                      <a:pt x="300449" y="348113"/>
                      <a:pt x="293972" y="351923"/>
                    </a:cubicBezTo>
                    <a:lnTo>
                      <a:pt x="294734" y="35306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defTabSz="617260">
                  <a:defRPr/>
                </a:pPr>
                <a:endParaRPr lang="he-IL" sz="1215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0" name="גרפיקה 19">
            <a:extLst>
              <a:ext uri="{FF2B5EF4-FFF2-40B4-BE49-F238E27FC236}">
                <a16:creationId xmlns:a16="http://schemas.microsoft.com/office/drawing/2014/main" xmlns="" id="{2A9BDBE8-B409-48F2-BCB6-7244A80A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491000" flipH="1">
            <a:off x="8804620" y="4585112"/>
            <a:ext cx="227763" cy="488069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xmlns="" id="{0AC395FC-C3D7-4146-B378-D31B14BAE950}"/>
              </a:ext>
            </a:extLst>
          </p:cNvPr>
          <p:cNvGrpSpPr>
            <a:grpSpLocks noChangeAspect="1"/>
          </p:cNvGrpSpPr>
          <p:nvPr/>
        </p:nvGrpSpPr>
        <p:grpSpPr>
          <a:xfrm rot="21045348" flipH="1">
            <a:off x="8504468" y="4307063"/>
            <a:ext cx="136127" cy="514490"/>
            <a:chOff x="8856911" y="886813"/>
            <a:chExt cx="533316" cy="2015649"/>
          </a:xfrm>
          <a:solidFill>
            <a:srgbClr val="00AEEF"/>
          </a:solidFill>
        </p:grpSpPr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xmlns="" id="{B2D1C005-E3BC-4541-B4F8-E140152EC740}"/>
                </a:ext>
              </a:extLst>
            </p:cNvPr>
            <p:cNvSpPr/>
            <p:nvPr/>
          </p:nvSpPr>
          <p:spPr>
            <a:xfrm>
              <a:off x="9014965" y="2783548"/>
              <a:ext cx="105119" cy="118914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xmlns="" id="{76F83A55-81C3-47F4-B426-3C2EE182323E}"/>
                </a:ext>
              </a:extLst>
            </p:cNvPr>
            <p:cNvSpPr/>
            <p:nvPr/>
          </p:nvSpPr>
          <p:spPr>
            <a:xfrm rot="15124299">
              <a:off x="9030513" y="1872234"/>
              <a:ext cx="349825" cy="369602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  <p:sp>
          <p:nvSpPr>
            <p:cNvPr id="24" name="צורה חופשית: צורה 23">
              <a:extLst>
                <a:ext uri="{FF2B5EF4-FFF2-40B4-BE49-F238E27FC236}">
                  <a16:creationId xmlns:a16="http://schemas.microsoft.com/office/drawing/2014/main" xmlns="" id="{9F1E3D31-DF79-4B88-8538-60DC52C26803}"/>
                </a:ext>
              </a:extLst>
            </p:cNvPr>
            <p:cNvSpPr/>
            <p:nvPr/>
          </p:nvSpPr>
          <p:spPr>
            <a:xfrm rot="15124299" flipV="1">
              <a:off x="8862939" y="1228879"/>
              <a:ext cx="213267" cy="225323"/>
            </a:xfrm>
            <a:custGeom>
              <a:avLst/>
              <a:gdLst>
                <a:gd name="connsiteX0" fmla="*/ 209835 w 222452"/>
                <a:gd name="connsiteY0" fmla="*/ 93824 h 235028"/>
                <a:gd name="connsiteX1" fmla="*/ 182689 w 222452"/>
                <a:gd name="connsiteY1" fmla="*/ 218125 h 235028"/>
                <a:gd name="connsiteX2" fmla="*/ 47529 w 222452"/>
                <a:gd name="connsiteY2" fmla="*/ 212982 h 235028"/>
                <a:gd name="connsiteX3" fmla="*/ 380 w 222452"/>
                <a:gd name="connsiteY3" fmla="*/ 108588 h 235028"/>
                <a:gd name="connsiteX4" fmla="*/ 134206 w 222452"/>
                <a:gd name="connsiteY4" fmla="*/ 955 h 235028"/>
                <a:gd name="connsiteX5" fmla="*/ 218503 w 222452"/>
                <a:gd name="connsiteY5" fmla="*/ 59915 h 235028"/>
                <a:gd name="connsiteX6" fmla="*/ 220693 w 222452"/>
                <a:gd name="connsiteY6" fmla="*/ 73059 h 235028"/>
                <a:gd name="connsiteX7" fmla="*/ 212026 w 222452"/>
                <a:gd name="connsiteY7" fmla="*/ 81727 h 235028"/>
                <a:gd name="connsiteX8" fmla="*/ 170497 w 222452"/>
                <a:gd name="connsiteY8" fmla="*/ 36674 h 235028"/>
                <a:gd name="connsiteX9" fmla="*/ 76866 w 222452"/>
                <a:gd name="connsiteY9" fmla="*/ 30673 h 235028"/>
                <a:gd name="connsiteX10" fmla="*/ 20478 w 222452"/>
                <a:gd name="connsiteY10" fmla="*/ 97824 h 235028"/>
                <a:gd name="connsiteX11" fmla="*/ 34384 w 222452"/>
                <a:gd name="connsiteY11" fmla="*/ 173643 h 235028"/>
                <a:gd name="connsiteX12" fmla="*/ 132301 w 222452"/>
                <a:gd name="connsiteY12" fmla="*/ 213839 h 235028"/>
                <a:gd name="connsiteX13" fmla="*/ 201929 w 222452"/>
                <a:gd name="connsiteY13" fmla="*/ 156975 h 235028"/>
                <a:gd name="connsiteX14" fmla="*/ 209835 w 222452"/>
                <a:gd name="connsiteY14" fmla="*/ 93824 h 23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2452" h="235028">
                  <a:moveTo>
                    <a:pt x="209835" y="93824"/>
                  </a:moveTo>
                  <a:cubicBezTo>
                    <a:pt x="234790" y="136115"/>
                    <a:pt x="221170" y="189169"/>
                    <a:pt x="182689" y="218125"/>
                  </a:cubicBezTo>
                  <a:cubicBezTo>
                    <a:pt x="153542" y="240033"/>
                    <a:pt x="78961" y="242985"/>
                    <a:pt x="47529" y="212982"/>
                  </a:cubicBezTo>
                  <a:cubicBezTo>
                    <a:pt x="17049" y="183930"/>
                    <a:pt x="-3049" y="153736"/>
                    <a:pt x="380" y="108588"/>
                  </a:cubicBezTo>
                  <a:cubicBezTo>
                    <a:pt x="4095" y="61725"/>
                    <a:pt x="67817" y="-9046"/>
                    <a:pt x="134206" y="955"/>
                  </a:cubicBezTo>
                  <a:cubicBezTo>
                    <a:pt x="171354" y="6575"/>
                    <a:pt x="197833" y="29721"/>
                    <a:pt x="218503" y="59915"/>
                  </a:cubicBezTo>
                  <a:cubicBezTo>
                    <a:pt x="220789" y="63249"/>
                    <a:pt x="220598" y="68583"/>
                    <a:pt x="220693" y="73059"/>
                  </a:cubicBezTo>
                  <a:cubicBezTo>
                    <a:pt x="220789" y="76393"/>
                    <a:pt x="219455" y="79632"/>
                    <a:pt x="212026" y="81727"/>
                  </a:cubicBezTo>
                  <a:cubicBezTo>
                    <a:pt x="199834" y="66963"/>
                    <a:pt x="186880" y="50295"/>
                    <a:pt x="170497" y="36674"/>
                  </a:cubicBezTo>
                  <a:cubicBezTo>
                    <a:pt x="140207" y="11433"/>
                    <a:pt x="108203" y="18576"/>
                    <a:pt x="76866" y="30673"/>
                  </a:cubicBezTo>
                  <a:cubicBezTo>
                    <a:pt x="46672" y="42389"/>
                    <a:pt x="25145" y="62963"/>
                    <a:pt x="20478" y="97824"/>
                  </a:cubicBezTo>
                  <a:cubicBezTo>
                    <a:pt x="16954" y="124875"/>
                    <a:pt x="20287" y="150402"/>
                    <a:pt x="34384" y="173643"/>
                  </a:cubicBezTo>
                  <a:cubicBezTo>
                    <a:pt x="56863" y="210791"/>
                    <a:pt x="91630" y="218697"/>
                    <a:pt x="132301" y="213839"/>
                  </a:cubicBezTo>
                  <a:cubicBezTo>
                    <a:pt x="168211" y="209553"/>
                    <a:pt x="190309" y="190217"/>
                    <a:pt x="201929" y="156975"/>
                  </a:cubicBezTo>
                  <a:cubicBezTo>
                    <a:pt x="209168" y="136496"/>
                    <a:pt x="217074" y="116303"/>
                    <a:pt x="209835" y="938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  <p:sp>
          <p:nvSpPr>
            <p:cNvPr id="25" name="צורה חופשית: צורה 24">
              <a:extLst>
                <a:ext uri="{FF2B5EF4-FFF2-40B4-BE49-F238E27FC236}">
                  <a16:creationId xmlns:a16="http://schemas.microsoft.com/office/drawing/2014/main" xmlns="" id="{3398B115-4835-4F55-854E-A9D280A1D791}"/>
                </a:ext>
              </a:extLst>
            </p:cNvPr>
            <p:cNvSpPr/>
            <p:nvPr/>
          </p:nvSpPr>
          <p:spPr>
            <a:xfrm>
              <a:off x="9108124" y="886813"/>
              <a:ext cx="59216" cy="66987"/>
            </a:xfrm>
            <a:custGeom>
              <a:avLst/>
              <a:gdLst>
                <a:gd name="connsiteX0" fmla="*/ 52003 w 79532"/>
                <a:gd name="connsiteY0" fmla="*/ 3278 h 89969"/>
                <a:gd name="connsiteX1" fmla="*/ 3045 w 79532"/>
                <a:gd name="connsiteY1" fmla="*/ 16708 h 89969"/>
                <a:gd name="connsiteX2" fmla="*/ 759 w 79532"/>
                <a:gd name="connsiteY2" fmla="*/ 22328 h 89969"/>
                <a:gd name="connsiteX3" fmla="*/ 759 w 79532"/>
                <a:gd name="connsiteY3" fmla="*/ 48331 h 89969"/>
                <a:gd name="connsiteX4" fmla="*/ 3235 w 79532"/>
                <a:gd name="connsiteY4" fmla="*/ 69953 h 89969"/>
                <a:gd name="connsiteX5" fmla="*/ 48289 w 79532"/>
                <a:gd name="connsiteY5" fmla="*/ 88527 h 89969"/>
                <a:gd name="connsiteX6" fmla="*/ 79531 w 79532"/>
                <a:gd name="connsiteY6" fmla="*/ 46998 h 89969"/>
                <a:gd name="connsiteX7" fmla="*/ 52003 w 79532"/>
                <a:gd name="connsiteY7" fmla="*/ 3278 h 89969"/>
                <a:gd name="connsiteX8" fmla="*/ 40288 w 79532"/>
                <a:gd name="connsiteY8" fmla="*/ 73001 h 89969"/>
                <a:gd name="connsiteX9" fmla="*/ 13618 w 79532"/>
                <a:gd name="connsiteY9" fmla="*/ 40140 h 89969"/>
                <a:gd name="connsiteX10" fmla="*/ 35811 w 79532"/>
                <a:gd name="connsiteY10" fmla="*/ 14041 h 89969"/>
                <a:gd name="connsiteX11" fmla="*/ 65434 w 79532"/>
                <a:gd name="connsiteY11" fmla="*/ 42902 h 89969"/>
                <a:gd name="connsiteX12" fmla="*/ 40288 w 79532"/>
                <a:gd name="connsiteY12" fmla="*/ 73001 h 89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32" h="89969">
                  <a:moveTo>
                    <a:pt x="52003" y="3278"/>
                  </a:moveTo>
                  <a:cubicBezTo>
                    <a:pt x="36668" y="-4437"/>
                    <a:pt x="12856" y="2040"/>
                    <a:pt x="3045" y="16708"/>
                  </a:cubicBezTo>
                  <a:cubicBezTo>
                    <a:pt x="1902" y="18423"/>
                    <a:pt x="283" y="22042"/>
                    <a:pt x="759" y="22328"/>
                  </a:cubicBezTo>
                  <a:cubicBezTo>
                    <a:pt x="11998" y="31186"/>
                    <a:pt x="2378" y="39568"/>
                    <a:pt x="759" y="48331"/>
                  </a:cubicBezTo>
                  <a:cubicBezTo>
                    <a:pt x="-575" y="55380"/>
                    <a:pt x="-384" y="62809"/>
                    <a:pt x="3235" y="69953"/>
                  </a:cubicBezTo>
                  <a:cubicBezTo>
                    <a:pt x="11046" y="85669"/>
                    <a:pt x="29143" y="93384"/>
                    <a:pt x="48289" y="88527"/>
                  </a:cubicBezTo>
                  <a:cubicBezTo>
                    <a:pt x="65052" y="84240"/>
                    <a:pt x="79721" y="64809"/>
                    <a:pt x="79531" y="46998"/>
                  </a:cubicBezTo>
                  <a:cubicBezTo>
                    <a:pt x="79340" y="31948"/>
                    <a:pt x="65529" y="10136"/>
                    <a:pt x="52003" y="3278"/>
                  </a:cubicBezTo>
                  <a:close/>
                  <a:moveTo>
                    <a:pt x="40288" y="73001"/>
                  </a:moveTo>
                  <a:cubicBezTo>
                    <a:pt x="20190" y="71667"/>
                    <a:pt x="12856" y="62619"/>
                    <a:pt x="13618" y="40140"/>
                  </a:cubicBezTo>
                  <a:cubicBezTo>
                    <a:pt x="14094" y="27376"/>
                    <a:pt x="26000" y="13375"/>
                    <a:pt x="35811" y="14041"/>
                  </a:cubicBezTo>
                  <a:cubicBezTo>
                    <a:pt x="50670" y="14994"/>
                    <a:pt x="65719" y="29758"/>
                    <a:pt x="65434" y="42902"/>
                  </a:cubicBezTo>
                  <a:cubicBezTo>
                    <a:pt x="65148" y="60047"/>
                    <a:pt x="53527" y="73858"/>
                    <a:pt x="40288" y="73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defTabSz="685800">
                <a:defRPr/>
              </a:pPr>
              <a:endParaRPr lang="he-IL" sz="1215" dirty="0">
                <a:solidFill>
                  <a:srgbClr val="000000"/>
                </a:solidFill>
                <a:latin typeface="Verlag Bold" pitchFamily="50" charset="0"/>
                <a:cs typeface="FbSpoiler Regular"/>
              </a:endParaRPr>
            </a:p>
          </p:txBody>
        </p:sp>
      </p:grpSp>
      <p:pic>
        <p:nvPicPr>
          <p:cNvPr id="26" name="תמונה 25">
            <a:extLst>
              <a:ext uri="{FF2B5EF4-FFF2-40B4-BE49-F238E27FC236}">
                <a16:creationId xmlns:a16="http://schemas.microsoft.com/office/drawing/2014/main" xmlns="" id="{27B00E55-E221-4359-8DCE-3CAF3AB608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6580" y="4857750"/>
            <a:ext cx="930842" cy="138075"/>
          </a:xfrm>
          <a:prstGeom prst="rect">
            <a:avLst/>
          </a:prstGeom>
        </p:spPr>
      </p:pic>
      <p:sp>
        <p:nvSpPr>
          <p:cNvPr id="29" name="Text Box 3">
            <a:extLst>
              <a:ext uri="{FF2B5EF4-FFF2-40B4-BE49-F238E27FC236}">
                <a16:creationId xmlns:a16="http://schemas.microsoft.com/office/drawing/2014/main" xmlns="" id="{28AFCD45-EBAA-4F9B-B4DD-E7219B100A49}"/>
              </a:ext>
            </a:extLst>
          </p:cNvPr>
          <p:cNvSpPr txBox="1"/>
          <p:nvPr/>
        </p:nvSpPr>
        <p:spPr>
          <a:xfrm>
            <a:off x="1387817" y="220683"/>
            <a:ext cx="6343541" cy="4708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1722" tIns="30860" rIns="61722" bIns="30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lnSpc>
                <a:spcPct val="50000"/>
              </a:lnSpc>
              <a:spcAft>
                <a:spcPts val="540"/>
              </a:spcAft>
              <a:defRPr/>
            </a:pPr>
            <a:r>
              <a:rPr lang="he-IL" sz="3300" dirty="0" smtClean="0">
                <a:solidFill>
                  <a:srgbClr val="FFFFFF"/>
                </a:solidFill>
                <a:latin typeface="FbSpoiler Black" panose="02020603050405020304" pitchFamily="18" charset="-79"/>
                <a:cs typeface="FbSpoiler Black"/>
              </a:rPr>
              <a:t>כללי התנהגות בהסעות</a:t>
            </a:r>
            <a:endParaRPr lang="en-US" sz="3300" dirty="0">
              <a:solidFill>
                <a:srgbClr val="FFFFFF"/>
              </a:solidFill>
              <a:latin typeface="FbSpoiler Black" panose="02020603050405020304" pitchFamily="18" charset="-79"/>
              <a:cs typeface="FbSpoiler Black"/>
            </a:endParaRPr>
          </a:p>
        </p:txBody>
      </p:sp>
      <p:grpSp>
        <p:nvGrpSpPr>
          <p:cNvPr id="27" name="גרפיקה 10">
            <a:extLst>
              <a:ext uri="{FF2B5EF4-FFF2-40B4-BE49-F238E27FC236}">
                <a16:creationId xmlns:a16="http://schemas.microsoft.com/office/drawing/2014/main" xmlns="" id="{C12F9164-C243-4FF5-82F4-E0474215464E}"/>
              </a:ext>
            </a:extLst>
          </p:cNvPr>
          <p:cNvGrpSpPr>
            <a:grpSpLocks noChangeAspect="1"/>
          </p:cNvGrpSpPr>
          <p:nvPr/>
        </p:nvGrpSpPr>
        <p:grpSpPr>
          <a:xfrm>
            <a:off x="683568" y="1131590"/>
            <a:ext cx="310438" cy="263428"/>
            <a:chOff x="4129314" y="-953699"/>
            <a:chExt cx="215380" cy="182765"/>
          </a:xfrm>
        </p:grpSpPr>
        <p:grpSp>
          <p:nvGrpSpPr>
            <p:cNvPr id="28" name="גרפיקה 10">
              <a:extLst>
                <a:ext uri="{FF2B5EF4-FFF2-40B4-BE49-F238E27FC236}">
                  <a16:creationId xmlns:a16="http://schemas.microsoft.com/office/drawing/2014/main" xmlns="" id="{779FC05C-1033-4C4E-86FD-B2F614708B4A}"/>
                </a:ext>
              </a:extLst>
            </p:cNvPr>
            <p:cNvGrpSpPr/>
            <p:nvPr/>
          </p:nvGrpSpPr>
          <p:grpSpPr>
            <a:xfrm>
              <a:off x="4140136" y="-942007"/>
              <a:ext cx="164559" cy="166766"/>
              <a:chOff x="4140136" y="-942007"/>
              <a:chExt cx="164559" cy="166766"/>
            </a:xfrm>
            <a:solidFill>
              <a:srgbClr val="FFFDFE"/>
            </a:solidFill>
          </p:grpSpPr>
          <p:sp>
            <p:nvSpPr>
              <p:cNvPr id="56" name="צורה חופשית: צורה 84">
                <a:extLst>
                  <a:ext uri="{FF2B5EF4-FFF2-40B4-BE49-F238E27FC236}">
                    <a16:creationId xmlns:a16="http://schemas.microsoft.com/office/drawing/2014/main" xmlns="" id="{87618790-FC51-44ED-B0A1-EA92E9029F86}"/>
                  </a:ext>
                </a:extLst>
              </p:cNvPr>
              <p:cNvSpPr/>
              <p:nvPr/>
            </p:nvSpPr>
            <p:spPr>
              <a:xfrm>
                <a:off x="4143468" y="-942007"/>
                <a:ext cx="159997" cy="164919"/>
              </a:xfrm>
              <a:custGeom>
                <a:avLst/>
                <a:gdLst>
                  <a:gd name="connsiteX0" fmla="*/ 0 w 159997"/>
                  <a:gd name="connsiteY0" fmla="*/ 60922 h 164919"/>
                  <a:gd name="connsiteX1" fmla="*/ 70768 w 159997"/>
                  <a:gd name="connsiteY1" fmla="*/ 164920 h 164919"/>
                  <a:gd name="connsiteX2" fmla="*/ 159997 w 159997"/>
                  <a:gd name="connsiteY2" fmla="*/ 97844 h 164919"/>
                  <a:gd name="connsiteX3" fmla="*/ 72614 w 159997"/>
                  <a:gd name="connsiteY3" fmla="*/ 0 h 16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997" h="164919">
                    <a:moveTo>
                      <a:pt x="0" y="60922"/>
                    </a:moveTo>
                    <a:lnTo>
                      <a:pt x="70768" y="164920"/>
                    </a:lnTo>
                    <a:lnTo>
                      <a:pt x="159997" y="97844"/>
                    </a:lnTo>
                    <a:lnTo>
                      <a:pt x="72614" y="0"/>
                    </a:lnTo>
                    <a:close/>
                  </a:path>
                </a:pathLst>
              </a:custGeom>
              <a:solidFill>
                <a:srgbClr val="FFFDFE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grpSp>
            <p:nvGrpSpPr>
              <p:cNvPr id="57" name="גרפיקה 10">
                <a:extLst>
                  <a:ext uri="{FF2B5EF4-FFF2-40B4-BE49-F238E27FC236}">
                    <a16:creationId xmlns:a16="http://schemas.microsoft.com/office/drawing/2014/main" xmlns="" id="{8E4EB339-9200-4DF5-997B-827652771E8E}"/>
                  </a:ext>
                </a:extLst>
              </p:cNvPr>
              <p:cNvGrpSpPr/>
              <p:nvPr/>
            </p:nvGrpSpPr>
            <p:grpSpPr>
              <a:xfrm>
                <a:off x="4140136" y="-941796"/>
                <a:ext cx="164559" cy="166554"/>
                <a:chOff x="4140136" y="-941796"/>
                <a:chExt cx="164559" cy="166554"/>
              </a:xfrm>
              <a:solidFill>
                <a:srgbClr val="FFFDFE"/>
              </a:solidFill>
            </p:grpSpPr>
            <p:sp>
              <p:nvSpPr>
                <p:cNvPr id="58" name="צורה חופשית: צורה 86">
                  <a:extLst>
                    <a:ext uri="{FF2B5EF4-FFF2-40B4-BE49-F238E27FC236}">
                      <a16:creationId xmlns:a16="http://schemas.microsoft.com/office/drawing/2014/main" xmlns="" id="{485E5D02-A35A-495B-8DBC-4F086D122A45}"/>
                    </a:ext>
                  </a:extLst>
                </p:cNvPr>
                <p:cNvSpPr/>
                <p:nvPr/>
              </p:nvSpPr>
              <p:spPr>
                <a:xfrm>
                  <a:off x="4140136" y="-925392"/>
                  <a:ext cx="164559" cy="150150"/>
                </a:xfrm>
                <a:custGeom>
                  <a:avLst/>
                  <a:gdLst>
                    <a:gd name="connsiteX0" fmla="*/ 18716 w 164559"/>
                    <a:gd name="connsiteY0" fmla="*/ 63999 h 150150"/>
                    <a:gd name="connsiteX1" fmla="*/ 29793 w 164559"/>
                    <a:gd name="connsiteY1" fmla="*/ 78768 h 150150"/>
                    <a:gd name="connsiteX2" fmla="*/ 42100 w 164559"/>
                    <a:gd name="connsiteY2" fmla="*/ 96614 h 150150"/>
                    <a:gd name="connsiteX3" fmla="*/ 54408 w 164559"/>
                    <a:gd name="connsiteY3" fmla="*/ 115075 h 150150"/>
                    <a:gd name="connsiteX4" fmla="*/ 57485 w 164559"/>
                    <a:gd name="connsiteY4" fmla="*/ 119382 h 150150"/>
                    <a:gd name="connsiteX5" fmla="*/ 66715 w 164559"/>
                    <a:gd name="connsiteY5" fmla="*/ 132921 h 150150"/>
                    <a:gd name="connsiteX6" fmla="*/ 75330 w 164559"/>
                    <a:gd name="connsiteY6" fmla="*/ 146459 h 150150"/>
                    <a:gd name="connsiteX7" fmla="*/ 71638 w 164559"/>
                    <a:gd name="connsiteY7" fmla="*/ 145843 h 150150"/>
                    <a:gd name="connsiteX8" fmla="*/ 80253 w 164559"/>
                    <a:gd name="connsiteY8" fmla="*/ 139074 h 150150"/>
                    <a:gd name="connsiteX9" fmla="*/ 84561 w 164559"/>
                    <a:gd name="connsiteY9" fmla="*/ 135382 h 150150"/>
                    <a:gd name="connsiteX10" fmla="*/ 99945 w 164559"/>
                    <a:gd name="connsiteY10" fmla="*/ 123690 h 150150"/>
                    <a:gd name="connsiteX11" fmla="*/ 112253 w 164559"/>
                    <a:gd name="connsiteY11" fmla="*/ 115075 h 150150"/>
                    <a:gd name="connsiteX12" fmla="*/ 119022 w 164559"/>
                    <a:gd name="connsiteY12" fmla="*/ 110152 h 150150"/>
                    <a:gd name="connsiteX13" fmla="*/ 124560 w 164559"/>
                    <a:gd name="connsiteY13" fmla="*/ 105229 h 150150"/>
                    <a:gd name="connsiteX14" fmla="*/ 131329 w 164559"/>
                    <a:gd name="connsiteY14" fmla="*/ 99690 h 150150"/>
                    <a:gd name="connsiteX15" fmla="*/ 149175 w 164559"/>
                    <a:gd name="connsiteY15" fmla="*/ 86152 h 150150"/>
                    <a:gd name="connsiteX16" fmla="*/ 157791 w 164559"/>
                    <a:gd name="connsiteY16" fmla="*/ 79998 h 150150"/>
                    <a:gd name="connsiteX17" fmla="*/ 160252 w 164559"/>
                    <a:gd name="connsiteY17" fmla="*/ 78152 h 150150"/>
                    <a:gd name="connsiteX18" fmla="*/ 159637 w 164559"/>
                    <a:gd name="connsiteY18" fmla="*/ 82460 h 150150"/>
                    <a:gd name="connsiteX19" fmla="*/ 145483 w 164559"/>
                    <a:gd name="connsiteY19" fmla="*/ 65230 h 150150"/>
                    <a:gd name="connsiteX20" fmla="*/ 126406 w 164559"/>
                    <a:gd name="connsiteY20" fmla="*/ 43076 h 150150"/>
                    <a:gd name="connsiteX21" fmla="*/ 115945 w 164559"/>
                    <a:gd name="connsiteY21" fmla="*/ 31384 h 150150"/>
                    <a:gd name="connsiteX22" fmla="*/ 105484 w 164559"/>
                    <a:gd name="connsiteY22" fmla="*/ 19077 h 150150"/>
                    <a:gd name="connsiteX23" fmla="*/ 98099 w 164559"/>
                    <a:gd name="connsiteY23" fmla="*/ 10461 h 150150"/>
                    <a:gd name="connsiteX24" fmla="*/ 93176 w 164559"/>
                    <a:gd name="connsiteY24" fmla="*/ 4308 h 150150"/>
                    <a:gd name="connsiteX25" fmla="*/ 91330 w 164559"/>
                    <a:gd name="connsiteY25" fmla="*/ 0 h 150150"/>
                    <a:gd name="connsiteX26" fmla="*/ 96253 w 164559"/>
                    <a:gd name="connsiteY26" fmla="*/ 4308 h 150150"/>
                    <a:gd name="connsiteX27" fmla="*/ 103022 w 164559"/>
                    <a:gd name="connsiteY27" fmla="*/ 11692 h 150150"/>
                    <a:gd name="connsiteX28" fmla="*/ 114714 w 164559"/>
                    <a:gd name="connsiteY28" fmla="*/ 24000 h 150150"/>
                    <a:gd name="connsiteX29" fmla="*/ 123329 w 164559"/>
                    <a:gd name="connsiteY29" fmla="*/ 35076 h 150150"/>
                    <a:gd name="connsiteX30" fmla="*/ 132560 w 164559"/>
                    <a:gd name="connsiteY30" fmla="*/ 45538 h 150150"/>
                    <a:gd name="connsiteX31" fmla="*/ 154714 w 164559"/>
                    <a:gd name="connsiteY31" fmla="*/ 69537 h 150150"/>
                    <a:gd name="connsiteX32" fmla="*/ 163329 w 164559"/>
                    <a:gd name="connsiteY32" fmla="*/ 78768 h 150150"/>
                    <a:gd name="connsiteX33" fmla="*/ 164560 w 164559"/>
                    <a:gd name="connsiteY33" fmla="*/ 79998 h 150150"/>
                    <a:gd name="connsiteX34" fmla="*/ 162714 w 164559"/>
                    <a:gd name="connsiteY34" fmla="*/ 81229 h 150150"/>
                    <a:gd name="connsiteX35" fmla="*/ 151637 w 164559"/>
                    <a:gd name="connsiteY35" fmla="*/ 89229 h 150150"/>
                    <a:gd name="connsiteX36" fmla="*/ 131329 w 164559"/>
                    <a:gd name="connsiteY36" fmla="*/ 104613 h 150150"/>
                    <a:gd name="connsiteX37" fmla="*/ 124560 w 164559"/>
                    <a:gd name="connsiteY37" fmla="*/ 109536 h 150150"/>
                    <a:gd name="connsiteX38" fmla="*/ 115945 w 164559"/>
                    <a:gd name="connsiteY38" fmla="*/ 115690 h 150150"/>
                    <a:gd name="connsiteX39" fmla="*/ 110407 w 164559"/>
                    <a:gd name="connsiteY39" fmla="*/ 119998 h 150150"/>
                    <a:gd name="connsiteX40" fmla="*/ 103022 w 164559"/>
                    <a:gd name="connsiteY40" fmla="*/ 125536 h 150150"/>
                    <a:gd name="connsiteX41" fmla="*/ 85176 w 164559"/>
                    <a:gd name="connsiteY41" fmla="*/ 139690 h 150150"/>
                    <a:gd name="connsiteX42" fmla="*/ 74100 w 164559"/>
                    <a:gd name="connsiteY42" fmla="*/ 148305 h 150150"/>
                    <a:gd name="connsiteX43" fmla="*/ 71638 w 164559"/>
                    <a:gd name="connsiteY43" fmla="*/ 150151 h 150150"/>
                    <a:gd name="connsiteX44" fmla="*/ 70408 w 164559"/>
                    <a:gd name="connsiteY44" fmla="*/ 147690 h 150150"/>
                    <a:gd name="connsiteX45" fmla="*/ 70408 w 164559"/>
                    <a:gd name="connsiteY45" fmla="*/ 147074 h 150150"/>
                    <a:gd name="connsiteX46" fmla="*/ 55023 w 164559"/>
                    <a:gd name="connsiteY46" fmla="*/ 124305 h 150150"/>
                    <a:gd name="connsiteX47" fmla="*/ 39023 w 164559"/>
                    <a:gd name="connsiteY47" fmla="*/ 100921 h 150150"/>
                    <a:gd name="connsiteX48" fmla="*/ 27947 w 164559"/>
                    <a:gd name="connsiteY48" fmla="*/ 84921 h 150150"/>
                    <a:gd name="connsiteX49" fmla="*/ 15024 w 164559"/>
                    <a:gd name="connsiteY49" fmla="*/ 65230 h 150150"/>
                    <a:gd name="connsiteX50" fmla="*/ 7024 w 164559"/>
                    <a:gd name="connsiteY50" fmla="*/ 53537 h 150150"/>
                    <a:gd name="connsiteX51" fmla="*/ 2101 w 164559"/>
                    <a:gd name="connsiteY51" fmla="*/ 46153 h 150150"/>
                    <a:gd name="connsiteX52" fmla="*/ 255 w 164559"/>
                    <a:gd name="connsiteY52" fmla="*/ 42461 h 150150"/>
                    <a:gd name="connsiteX53" fmla="*/ 870 w 164559"/>
                    <a:gd name="connsiteY53" fmla="*/ 42461 h 150150"/>
                    <a:gd name="connsiteX54" fmla="*/ 13178 w 164559"/>
                    <a:gd name="connsiteY54" fmla="*/ 56614 h 150150"/>
                    <a:gd name="connsiteX55" fmla="*/ 18716 w 164559"/>
                    <a:gd name="connsiteY55" fmla="*/ 63999 h 150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64559" h="150150">
                      <a:moveTo>
                        <a:pt x="18716" y="63999"/>
                      </a:moveTo>
                      <a:cubicBezTo>
                        <a:pt x="22408" y="69537"/>
                        <a:pt x="26101" y="74460"/>
                        <a:pt x="29793" y="78768"/>
                      </a:cubicBezTo>
                      <a:cubicBezTo>
                        <a:pt x="34716" y="84306"/>
                        <a:pt x="38408" y="90460"/>
                        <a:pt x="42100" y="96614"/>
                      </a:cubicBezTo>
                      <a:cubicBezTo>
                        <a:pt x="46408" y="102767"/>
                        <a:pt x="50100" y="108921"/>
                        <a:pt x="54408" y="115075"/>
                      </a:cubicBezTo>
                      <a:cubicBezTo>
                        <a:pt x="55638" y="116305"/>
                        <a:pt x="56869" y="118152"/>
                        <a:pt x="57485" y="119382"/>
                      </a:cubicBezTo>
                      <a:cubicBezTo>
                        <a:pt x="61177" y="123690"/>
                        <a:pt x="64254" y="128613"/>
                        <a:pt x="66715" y="132921"/>
                      </a:cubicBezTo>
                      <a:cubicBezTo>
                        <a:pt x="69177" y="137228"/>
                        <a:pt x="72254" y="142151"/>
                        <a:pt x="75330" y="146459"/>
                      </a:cubicBezTo>
                      <a:lnTo>
                        <a:pt x="71638" y="145843"/>
                      </a:lnTo>
                      <a:cubicBezTo>
                        <a:pt x="74715" y="143997"/>
                        <a:pt x="77176" y="141536"/>
                        <a:pt x="80253" y="139074"/>
                      </a:cubicBezTo>
                      <a:cubicBezTo>
                        <a:pt x="81484" y="137844"/>
                        <a:pt x="83330" y="136613"/>
                        <a:pt x="84561" y="135382"/>
                      </a:cubicBezTo>
                      <a:cubicBezTo>
                        <a:pt x="90099" y="131690"/>
                        <a:pt x="95022" y="127998"/>
                        <a:pt x="99945" y="123690"/>
                      </a:cubicBezTo>
                      <a:cubicBezTo>
                        <a:pt x="103638" y="120613"/>
                        <a:pt x="107945" y="117536"/>
                        <a:pt x="112253" y="115075"/>
                      </a:cubicBezTo>
                      <a:cubicBezTo>
                        <a:pt x="114714" y="113229"/>
                        <a:pt x="116561" y="111998"/>
                        <a:pt x="119022" y="110152"/>
                      </a:cubicBezTo>
                      <a:cubicBezTo>
                        <a:pt x="120868" y="108306"/>
                        <a:pt x="122714" y="107075"/>
                        <a:pt x="124560" y="105229"/>
                      </a:cubicBezTo>
                      <a:cubicBezTo>
                        <a:pt x="126406" y="103383"/>
                        <a:pt x="128868" y="101537"/>
                        <a:pt x="131329" y="99690"/>
                      </a:cubicBezTo>
                      <a:lnTo>
                        <a:pt x="149175" y="86152"/>
                      </a:lnTo>
                      <a:cubicBezTo>
                        <a:pt x="152252" y="84306"/>
                        <a:pt x="154714" y="81845"/>
                        <a:pt x="157791" y="79998"/>
                      </a:cubicBezTo>
                      <a:lnTo>
                        <a:pt x="160252" y="78152"/>
                      </a:lnTo>
                      <a:lnTo>
                        <a:pt x="159637" y="82460"/>
                      </a:lnTo>
                      <a:cubicBezTo>
                        <a:pt x="154714" y="76922"/>
                        <a:pt x="150406" y="70768"/>
                        <a:pt x="145483" y="65230"/>
                      </a:cubicBezTo>
                      <a:cubicBezTo>
                        <a:pt x="139329" y="57845"/>
                        <a:pt x="133176" y="50461"/>
                        <a:pt x="126406" y="43076"/>
                      </a:cubicBezTo>
                      <a:cubicBezTo>
                        <a:pt x="122714" y="39384"/>
                        <a:pt x="119637" y="35076"/>
                        <a:pt x="115945" y="31384"/>
                      </a:cubicBezTo>
                      <a:cubicBezTo>
                        <a:pt x="112253" y="27076"/>
                        <a:pt x="108561" y="23384"/>
                        <a:pt x="105484" y="19077"/>
                      </a:cubicBezTo>
                      <a:cubicBezTo>
                        <a:pt x="103022" y="16000"/>
                        <a:pt x="100561" y="13538"/>
                        <a:pt x="98099" y="10461"/>
                      </a:cubicBezTo>
                      <a:cubicBezTo>
                        <a:pt x="96253" y="8615"/>
                        <a:pt x="94407" y="6154"/>
                        <a:pt x="93176" y="4308"/>
                      </a:cubicBezTo>
                      <a:cubicBezTo>
                        <a:pt x="91946" y="2461"/>
                        <a:pt x="90099" y="0"/>
                        <a:pt x="91330" y="0"/>
                      </a:cubicBezTo>
                      <a:cubicBezTo>
                        <a:pt x="92561" y="0"/>
                        <a:pt x="94407" y="3077"/>
                        <a:pt x="96253" y="4308"/>
                      </a:cubicBezTo>
                      <a:lnTo>
                        <a:pt x="103022" y="11692"/>
                      </a:lnTo>
                      <a:lnTo>
                        <a:pt x="114714" y="24000"/>
                      </a:lnTo>
                      <a:cubicBezTo>
                        <a:pt x="117791" y="27692"/>
                        <a:pt x="120868" y="31384"/>
                        <a:pt x="123329" y="35076"/>
                      </a:cubicBezTo>
                      <a:cubicBezTo>
                        <a:pt x="125791" y="38768"/>
                        <a:pt x="128868" y="42461"/>
                        <a:pt x="132560" y="45538"/>
                      </a:cubicBezTo>
                      <a:cubicBezTo>
                        <a:pt x="139945" y="52922"/>
                        <a:pt x="147944" y="60922"/>
                        <a:pt x="154714" y="69537"/>
                      </a:cubicBezTo>
                      <a:cubicBezTo>
                        <a:pt x="157791" y="72614"/>
                        <a:pt x="160252" y="75691"/>
                        <a:pt x="163329" y="78768"/>
                      </a:cubicBezTo>
                      <a:lnTo>
                        <a:pt x="164560" y="79998"/>
                      </a:lnTo>
                      <a:lnTo>
                        <a:pt x="162714" y="81229"/>
                      </a:lnTo>
                      <a:lnTo>
                        <a:pt x="151637" y="89229"/>
                      </a:lnTo>
                      <a:cubicBezTo>
                        <a:pt x="144868" y="94152"/>
                        <a:pt x="138099" y="99690"/>
                        <a:pt x="131329" y="104613"/>
                      </a:cubicBezTo>
                      <a:cubicBezTo>
                        <a:pt x="128868" y="106460"/>
                        <a:pt x="126406" y="107690"/>
                        <a:pt x="124560" y="109536"/>
                      </a:cubicBezTo>
                      <a:cubicBezTo>
                        <a:pt x="121483" y="111383"/>
                        <a:pt x="118407" y="113229"/>
                        <a:pt x="115945" y="115690"/>
                      </a:cubicBezTo>
                      <a:cubicBezTo>
                        <a:pt x="114099" y="116921"/>
                        <a:pt x="112253" y="118767"/>
                        <a:pt x="110407" y="119998"/>
                      </a:cubicBezTo>
                      <a:cubicBezTo>
                        <a:pt x="107945" y="121844"/>
                        <a:pt x="105484" y="123690"/>
                        <a:pt x="103022" y="125536"/>
                      </a:cubicBezTo>
                      <a:cubicBezTo>
                        <a:pt x="96869" y="129844"/>
                        <a:pt x="90715" y="134767"/>
                        <a:pt x="85176" y="139690"/>
                      </a:cubicBezTo>
                      <a:cubicBezTo>
                        <a:pt x="81484" y="142767"/>
                        <a:pt x="77792" y="145843"/>
                        <a:pt x="74100" y="148305"/>
                      </a:cubicBezTo>
                      <a:lnTo>
                        <a:pt x="71638" y="150151"/>
                      </a:lnTo>
                      <a:lnTo>
                        <a:pt x="70408" y="147690"/>
                      </a:lnTo>
                      <a:lnTo>
                        <a:pt x="70408" y="147074"/>
                      </a:lnTo>
                      <a:cubicBezTo>
                        <a:pt x="65484" y="139690"/>
                        <a:pt x="60562" y="131690"/>
                        <a:pt x="55023" y="124305"/>
                      </a:cubicBezTo>
                      <a:cubicBezTo>
                        <a:pt x="49485" y="116305"/>
                        <a:pt x="44562" y="108921"/>
                        <a:pt x="39023" y="100921"/>
                      </a:cubicBezTo>
                      <a:cubicBezTo>
                        <a:pt x="35331" y="95383"/>
                        <a:pt x="31639" y="90460"/>
                        <a:pt x="27947" y="84921"/>
                      </a:cubicBezTo>
                      <a:cubicBezTo>
                        <a:pt x="23024" y="78152"/>
                        <a:pt x="19331" y="71999"/>
                        <a:pt x="15024" y="65230"/>
                      </a:cubicBezTo>
                      <a:cubicBezTo>
                        <a:pt x="12562" y="60922"/>
                        <a:pt x="10101" y="57230"/>
                        <a:pt x="7024" y="53537"/>
                      </a:cubicBezTo>
                      <a:cubicBezTo>
                        <a:pt x="5178" y="51076"/>
                        <a:pt x="3332" y="48614"/>
                        <a:pt x="2101" y="46153"/>
                      </a:cubicBezTo>
                      <a:cubicBezTo>
                        <a:pt x="1486" y="44922"/>
                        <a:pt x="870" y="43691"/>
                        <a:pt x="255" y="42461"/>
                      </a:cubicBezTo>
                      <a:cubicBezTo>
                        <a:pt x="-360" y="41845"/>
                        <a:pt x="255" y="41230"/>
                        <a:pt x="870" y="42461"/>
                      </a:cubicBezTo>
                      <a:cubicBezTo>
                        <a:pt x="5178" y="46768"/>
                        <a:pt x="8870" y="50461"/>
                        <a:pt x="13178" y="56614"/>
                      </a:cubicBezTo>
                      <a:cubicBezTo>
                        <a:pt x="16255" y="60922"/>
                        <a:pt x="17485" y="62768"/>
                        <a:pt x="18716" y="63999"/>
                      </a:cubicBezTo>
                      <a:close/>
                    </a:path>
                  </a:pathLst>
                </a:custGeom>
                <a:solidFill>
                  <a:srgbClr val="FFFDFE"/>
                </a:solidFill>
                <a:ln w="61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336591" rtl="0"/>
                  <a:endParaRPr lang="he-IL" sz="2356" dirty="0">
                    <a:solidFill>
                      <a:prstClr val="black"/>
                    </a:solidFill>
                    <a:latin typeface="FbSpoiler Regular" panose="02020603050405020304" pitchFamily="18" charset="-79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צורה חופשית: צורה 87">
                  <a:extLst>
                    <a:ext uri="{FF2B5EF4-FFF2-40B4-BE49-F238E27FC236}">
                      <a16:creationId xmlns:a16="http://schemas.microsoft.com/office/drawing/2014/main" xmlns="" id="{C5636297-CC7D-4209-890E-CBFA557E134F}"/>
                    </a:ext>
                  </a:extLst>
                </p:cNvPr>
                <p:cNvSpPr/>
                <p:nvPr/>
              </p:nvSpPr>
              <p:spPr>
                <a:xfrm>
                  <a:off x="4143226" y="-941796"/>
                  <a:ext cx="72482" cy="60499"/>
                </a:xfrm>
                <a:custGeom>
                  <a:avLst/>
                  <a:gdLst>
                    <a:gd name="connsiteX0" fmla="*/ 6396 w 72482"/>
                    <a:gd name="connsiteY0" fmla="*/ 52711 h 60499"/>
                    <a:gd name="connsiteX1" fmla="*/ 15627 w 72482"/>
                    <a:gd name="connsiteY1" fmla="*/ 45326 h 60499"/>
                    <a:gd name="connsiteX2" fmla="*/ 19934 w 72482"/>
                    <a:gd name="connsiteY2" fmla="*/ 41634 h 60499"/>
                    <a:gd name="connsiteX3" fmla="*/ 27319 w 72482"/>
                    <a:gd name="connsiteY3" fmla="*/ 35480 h 60499"/>
                    <a:gd name="connsiteX4" fmla="*/ 36549 w 72482"/>
                    <a:gd name="connsiteY4" fmla="*/ 27481 h 60499"/>
                    <a:gd name="connsiteX5" fmla="*/ 51318 w 72482"/>
                    <a:gd name="connsiteY5" fmla="*/ 15789 h 60499"/>
                    <a:gd name="connsiteX6" fmla="*/ 62395 w 72482"/>
                    <a:gd name="connsiteY6" fmla="*/ 6558 h 60499"/>
                    <a:gd name="connsiteX7" fmla="*/ 71010 w 72482"/>
                    <a:gd name="connsiteY7" fmla="*/ 404 h 60499"/>
                    <a:gd name="connsiteX8" fmla="*/ 72241 w 72482"/>
                    <a:gd name="connsiteY8" fmla="*/ 1020 h 60499"/>
                    <a:gd name="connsiteX9" fmla="*/ 66703 w 72482"/>
                    <a:gd name="connsiteY9" fmla="*/ 6558 h 60499"/>
                    <a:gd name="connsiteX10" fmla="*/ 54395 w 72482"/>
                    <a:gd name="connsiteY10" fmla="*/ 17019 h 60499"/>
                    <a:gd name="connsiteX11" fmla="*/ 43318 w 72482"/>
                    <a:gd name="connsiteY11" fmla="*/ 26865 h 60499"/>
                    <a:gd name="connsiteX12" fmla="*/ 32857 w 72482"/>
                    <a:gd name="connsiteY12" fmla="*/ 36096 h 60499"/>
                    <a:gd name="connsiteX13" fmla="*/ 24242 w 72482"/>
                    <a:gd name="connsiteY13" fmla="*/ 42865 h 60499"/>
                    <a:gd name="connsiteX14" fmla="*/ 15627 w 72482"/>
                    <a:gd name="connsiteY14" fmla="*/ 49634 h 60499"/>
                    <a:gd name="connsiteX15" fmla="*/ 1473 w 72482"/>
                    <a:gd name="connsiteY15" fmla="*/ 60095 h 60499"/>
                    <a:gd name="connsiteX16" fmla="*/ 858 w 72482"/>
                    <a:gd name="connsiteY16" fmla="*/ 59480 h 60499"/>
                    <a:gd name="connsiteX17" fmla="*/ 3319 w 72482"/>
                    <a:gd name="connsiteY17" fmla="*/ 57019 h 60499"/>
                    <a:gd name="connsiteX18" fmla="*/ 6396 w 72482"/>
                    <a:gd name="connsiteY18" fmla="*/ 52711 h 60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2482" h="60499">
                      <a:moveTo>
                        <a:pt x="6396" y="52711"/>
                      </a:moveTo>
                      <a:cubicBezTo>
                        <a:pt x="9473" y="50249"/>
                        <a:pt x="12550" y="47788"/>
                        <a:pt x="15627" y="45326"/>
                      </a:cubicBezTo>
                      <a:cubicBezTo>
                        <a:pt x="16857" y="44096"/>
                        <a:pt x="18703" y="42865"/>
                        <a:pt x="19934" y="41634"/>
                      </a:cubicBezTo>
                      <a:cubicBezTo>
                        <a:pt x="21780" y="39173"/>
                        <a:pt x="24857" y="37327"/>
                        <a:pt x="27319" y="35480"/>
                      </a:cubicBezTo>
                      <a:cubicBezTo>
                        <a:pt x="30396" y="33019"/>
                        <a:pt x="33473" y="29942"/>
                        <a:pt x="36549" y="27481"/>
                      </a:cubicBezTo>
                      <a:cubicBezTo>
                        <a:pt x="40857" y="23173"/>
                        <a:pt x="45780" y="18865"/>
                        <a:pt x="51318" y="15789"/>
                      </a:cubicBezTo>
                      <a:cubicBezTo>
                        <a:pt x="55011" y="13327"/>
                        <a:pt x="58703" y="9635"/>
                        <a:pt x="62395" y="6558"/>
                      </a:cubicBezTo>
                      <a:cubicBezTo>
                        <a:pt x="64856" y="4096"/>
                        <a:pt x="67933" y="1635"/>
                        <a:pt x="71010" y="404"/>
                      </a:cubicBezTo>
                      <a:cubicBezTo>
                        <a:pt x="72241" y="-211"/>
                        <a:pt x="72856" y="-211"/>
                        <a:pt x="72241" y="1020"/>
                      </a:cubicBezTo>
                      <a:cubicBezTo>
                        <a:pt x="71010" y="2866"/>
                        <a:pt x="69164" y="4712"/>
                        <a:pt x="66703" y="6558"/>
                      </a:cubicBezTo>
                      <a:cubicBezTo>
                        <a:pt x="62395" y="9635"/>
                        <a:pt x="58703" y="13327"/>
                        <a:pt x="54395" y="17019"/>
                      </a:cubicBezTo>
                      <a:cubicBezTo>
                        <a:pt x="50703" y="20096"/>
                        <a:pt x="47011" y="23788"/>
                        <a:pt x="43318" y="26865"/>
                      </a:cubicBezTo>
                      <a:lnTo>
                        <a:pt x="32857" y="36096"/>
                      </a:lnTo>
                      <a:cubicBezTo>
                        <a:pt x="29780" y="38557"/>
                        <a:pt x="27319" y="41019"/>
                        <a:pt x="24242" y="42865"/>
                      </a:cubicBezTo>
                      <a:cubicBezTo>
                        <a:pt x="21165" y="45326"/>
                        <a:pt x="18088" y="47173"/>
                        <a:pt x="15627" y="49634"/>
                      </a:cubicBezTo>
                      <a:cubicBezTo>
                        <a:pt x="11319" y="53942"/>
                        <a:pt x="6396" y="57019"/>
                        <a:pt x="1473" y="60095"/>
                      </a:cubicBezTo>
                      <a:cubicBezTo>
                        <a:pt x="-373" y="60711"/>
                        <a:pt x="-373" y="60711"/>
                        <a:pt x="858" y="59480"/>
                      </a:cubicBezTo>
                      <a:cubicBezTo>
                        <a:pt x="1473" y="58865"/>
                        <a:pt x="2088" y="58249"/>
                        <a:pt x="3319" y="57019"/>
                      </a:cubicBezTo>
                      <a:cubicBezTo>
                        <a:pt x="3319" y="55788"/>
                        <a:pt x="4550" y="54557"/>
                        <a:pt x="6396" y="52711"/>
                      </a:cubicBezTo>
                      <a:close/>
                    </a:path>
                  </a:pathLst>
                </a:custGeom>
                <a:solidFill>
                  <a:srgbClr val="FFFDFE"/>
                </a:solidFill>
                <a:ln w="615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l" defTabSz="336591" rtl="0"/>
                  <a:endParaRPr lang="he-IL" sz="2356" dirty="0">
                    <a:solidFill>
                      <a:prstClr val="black"/>
                    </a:solidFill>
                    <a:latin typeface="FbSpoiler Regular" panose="02020603050405020304" pitchFamily="18" charset="-79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0" name="צורה חופשית: צורה 59">
              <a:extLst>
                <a:ext uri="{FF2B5EF4-FFF2-40B4-BE49-F238E27FC236}">
                  <a16:creationId xmlns:a16="http://schemas.microsoft.com/office/drawing/2014/main" xmlns="" id="{ABCF7637-711F-4DCA-9042-C7A77A462790}"/>
                </a:ext>
              </a:extLst>
            </p:cNvPr>
            <p:cNvSpPr/>
            <p:nvPr/>
          </p:nvSpPr>
          <p:spPr>
            <a:xfrm>
              <a:off x="4243159" y="-937778"/>
              <a:ext cx="101536" cy="166844"/>
            </a:xfrm>
            <a:custGeom>
              <a:avLst/>
              <a:gdLst>
                <a:gd name="connsiteX0" fmla="*/ 39999 w 101536"/>
                <a:gd name="connsiteY0" fmla="*/ 128692 h 166844"/>
                <a:gd name="connsiteX1" fmla="*/ 49230 w 101536"/>
                <a:gd name="connsiteY1" fmla="*/ 124384 h 166844"/>
                <a:gd name="connsiteX2" fmla="*/ 55384 w 101536"/>
                <a:gd name="connsiteY2" fmla="*/ 120692 h 166844"/>
                <a:gd name="connsiteX3" fmla="*/ 62768 w 101536"/>
                <a:gd name="connsiteY3" fmla="*/ 115769 h 166844"/>
                <a:gd name="connsiteX4" fmla="*/ 67076 w 101536"/>
                <a:gd name="connsiteY4" fmla="*/ 113307 h 166844"/>
                <a:gd name="connsiteX5" fmla="*/ 75076 w 101536"/>
                <a:gd name="connsiteY5" fmla="*/ 108384 h 166844"/>
                <a:gd name="connsiteX6" fmla="*/ 78768 w 101536"/>
                <a:gd name="connsiteY6" fmla="*/ 106538 h 166844"/>
                <a:gd name="connsiteX7" fmla="*/ 88614 w 101536"/>
                <a:gd name="connsiteY7" fmla="*/ 101000 h 166844"/>
                <a:gd name="connsiteX8" fmla="*/ 90460 w 101536"/>
                <a:gd name="connsiteY8" fmla="*/ 99154 h 166844"/>
                <a:gd name="connsiteX9" fmla="*/ 90460 w 101536"/>
                <a:gd name="connsiteY9" fmla="*/ 99154 h 166844"/>
                <a:gd name="connsiteX10" fmla="*/ 89844 w 101536"/>
                <a:gd name="connsiteY10" fmla="*/ 103461 h 166844"/>
                <a:gd name="connsiteX11" fmla="*/ 85537 w 101536"/>
                <a:gd name="connsiteY11" fmla="*/ 98538 h 166844"/>
                <a:gd name="connsiteX12" fmla="*/ 84921 w 101536"/>
                <a:gd name="connsiteY12" fmla="*/ 97923 h 166844"/>
                <a:gd name="connsiteX13" fmla="*/ 80614 w 101536"/>
                <a:gd name="connsiteY13" fmla="*/ 94231 h 166844"/>
                <a:gd name="connsiteX14" fmla="*/ 77537 w 101536"/>
                <a:gd name="connsiteY14" fmla="*/ 90539 h 166844"/>
                <a:gd name="connsiteX15" fmla="*/ 74460 w 101536"/>
                <a:gd name="connsiteY15" fmla="*/ 86231 h 166844"/>
                <a:gd name="connsiteX16" fmla="*/ 70768 w 101536"/>
                <a:gd name="connsiteY16" fmla="*/ 81923 h 166844"/>
                <a:gd name="connsiteX17" fmla="*/ 68922 w 101536"/>
                <a:gd name="connsiteY17" fmla="*/ 80077 h 166844"/>
                <a:gd name="connsiteX18" fmla="*/ 63999 w 101536"/>
                <a:gd name="connsiteY18" fmla="*/ 74539 h 166844"/>
                <a:gd name="connsiteX19" fmla="*/ 60307 w 101536"/>
                <a:gd name="connsiteY19" fmla="*/ 68385 h 166844"/>
                <a:gd name="connsiteX20" fmla="*/ 58460 w 101536"/>
                <a:gd name="connsiteY20" fmla="*/ 65308 h 166844"/>
                <a:gd name="connsiteX21" fmla="*/ 57845 w 101536"/>
                <a:gd name="connsiteY21" fmla="*/ 64693 h 166844"/>
                <a:gd name="connsiteX22" fmla="*/ 52307 w 101536"/>
                <a:gd name="connsiteY22" fmla="*/ 58539 h 166844"/>
                <a:gd name="connsiteX23" fmla="*/ 44922 w 101536"/>
                <a:gd name="connsiteY23" fmla="*/ 51770 h 166844"/>
                <a:gd name="connsiteX24" fmla="*/ 34461 w 101536"/>
                <a:gd name="connsiteY24" fmla="*/ 43155 h 166844"/>
                <a:gd name="connsiteX25" fmla="*/ 33846 w 101536"/>
                <a:gd name="connsiteY25" fmla="*/ 42539 h 166844"/>
                <a:gd name="connsiteX26" fmla="*/ 31384 w 101536"/>
                <a:gd name="connsiteY26" fmla="*/ 40693 h 166844"/>
                <a:gd name="connsiteX27" fmla="*/ 29538 w 101536"/>
                <a:gd name="connsiteY27" fmla="*/ 39463 h 166844"/>
                <a:gd name="connsiteX28" fmla="*/ 26461 w 101536"/>
                <a:gd name="connsiteY28" fmla="*/ 36386 h 166844"/>
                <a:gd name="connsiteX29" fmla="*/ 22153 w 101536"/>
                <a:gd name="connsiteY29" fmla="*/ 30847 h 166844"/>
                <a:gd name="connsiteX30" fmla="*/ 21538 w 101536"/>
                <a:gd name="connsiteY30" fmla="*/ 29617 h 166844"/>
                <a:gd name="connsiteX31" fmla="*/ 20307 w 101536"/>
                <a:gd name="connsiteY31" fmla="*/ 27771 h 166844"/>
                <a:gd name="connsiteX32" fmla="*/ 19077 w 101536"/>
                <a:gd name="connsiteY32" fmla="*/ 25924 h 166844"/>
                <a:gd name="connsiteX33" fmla="*/ 16615 w 101536"/>
                <a:gd name="connsiteY33" fmla="*/ 22848 h 166844"/>
                <a:gd name="connsiteX34" fmla="*/ 13538 w 101536"/>
                <a:gd name="connsiteY34" fmla="*/ 19155 h 166844"/>
                <a:gd name="connsiteX35" fmla="*/ 9846 w 101536"/>
                <a:gd name="connsiteY35" fmla="*/ 14848 h 166844"/>
                <a:gd name="connsiteX36" fmla="*/ 4923 w 101536"/>
                <a:gd name="connsiteY36" fmla="*/ 10540 h 166844"/>
                <a:gd name="connsiteX37" fmla="*/ 4308 w 101536"/>
                <a:gd name="connsiteY37" fmla="*/ 9309 h 166844"/>
                <a:gd name="connsiteX38" fmla="*/ 3077 w 101536"/>
                <a:gd name="connsiteY38" fmla="*/ 6232 h 166844"/>
                <a:gd name="connsiteX39" fmla="*/ 3077 w 101536"/>
                <a:gd name="connsiteY39" fmla="*/ 5002 h 166844"/>
                <a:gd name="connsiteX40" fmla="*/ 3692 w 101536"/>
                <a:gd name="connsiteY40" fmla="*/ 3156 h 166844"/>
                <a:gd name="connsiteX41" fmla="*/ 10461 w 101536"/>
                <a:gd name="connsiteY41" fmla="*/ 1309 h 166844"/>
                <a:gd name="connsiteX42" fmla="*/ 12923 w 101536"/>
                <a:gd name="connsiteY42" fmla="*/ 4386 h 166844"/>
                <a:gd name="connsiteX43" fmla="*/ 17230 w 101536"/>
                <a:gd name="connsiteY43" fmla="*/ 9309 h 166844"/>
                <a:gd name="connsiteX44" fmla="*/ 20923 w 101536"/>
                <a:gd name="connsiteY44" fmla="*/ 12386 h 166844"/>
                <a:gd name="connsiteX45" fmla="*/ 23384 w 101536"/>
                <a:gd name="connsiteY45" fmla="*/ 16694 h 166844"/>
                <a:gd name="connsiteX46" fmla="*/ 24615 w 101536"/>
                <a:gd name="connsiteY46" fmla="*/ 18540 h 166844"/>
                <a:gd name="connsiteX47" fmla="*/ 25846 w 101536"/>
                <a:gd name="connsiteY47" fmla="*/ 21001 h 166844"/>
                <a:gd name="connsiteX48" fmla="*/ 27692 w 101536"/>
                <a:gd name="connsiteY48" fmla="*/ 24078 h 166844"/>
                <a:gd name="connsiteX49" fmla="*/ 30153 w 101536"/>
                <a:gd name="connsiteY49" fmla="*/ 27155 h 166844"/>
                <a:gd name="connsiteX50" fmla="*/ 30769 w 101536"/>
                <a:gd name="connsiteY50" fmla="*/ 27155 h 166844"/>
                <a:gd name="connsiteX51" fmla="*/ 35692 w 101536"/>
                <a:gd name="connsiteY51" fmla="*/ 31463 h 166844"/>
                <a:gd name="connsiteX52" fmla="*/ 38768 w 101536"/>
                <a:gd name="connsiteY52" fmla="*/ 33924 h 166844"/>
                <a:gd name="connsiteX53" fmla="*/ 42461 w 101536"/>
                <a:gd name="connsiteY53" fmla="*/ 37001 h 166844"/>
                <a:gd name="connsiteX54" fmla="*/ 47384 w 101536"/>
                <a:gd name="connsiteY54" fmla="*/ 41924 h 166844"/>
                <a:gd name="connsiteX55" fmla="*/ 50461 w 101536"/>
                <a:gd name="connsiteY55" fmla="*/ 46232 h 166844"/>
                <a:gd name="connsiteX56" fmla="*/ 55384 w 101536"/>
                <a:gd name="connsiteY56" fmla="*/ 51770 h 166844"/>
                <a:gd name="connsiteX57" fmla="*/ 59076 w 101536"/>
                <a:gd name="connsiteY57" fmla="*/ 56078 h 166844"/>
                <a:gd name="connsiteX58" fmla="*/ 59691 w 101536"/>
                <a:gd name="connsiteY58" fmla="*/ 56693 h 166844"/>
                <a:gd name="connsiteX59" fmla="*/ 64614 w 101536"/>
                <a:gd name="connsiteY59" fmla="*/ 63462 h 166844"/>
                <a:gd name="connsiteX60" fmla="*/ 72614 w 101536"/>
                <a:gd name="connsiteY60" fmla="*/ 71462 h 166844"/>
                <a:gd name="connsiteX61" fmla="*/ 73845 w 101536"/>
                <a:gd name="connsiteY61" fmla="*/ 72693 h 166844"/>
                <a:gd name="connsiteX62" fmla="*/ 78152 w 101536"/>
                <a:gd name="connsiteY62" fmla="*/ 76385 h 166844"/>
                <a:gd name="connsiteX63" fmla="*/ 79383 w 101536"/>
                <a:gd name="connsiteY63" fmla="*/ 78231 h 166844"/>
                <a:gd name="connsiteX64" fmla="*/ 82460 w 101536"/>
                <a:gd name="connsiteY64" fmla="*/ 82539 h 166844"/>
                <a:gd name="connsiteX65" fmla="*/ 84921 w 101536"/>
                <a:gd name="connsiteY65" fmla="*/ 85000 h 166844"/>
                <a:gd name="connsiteX66" fmla="*/ 85537 w 101536"/>
                <a:gd name="connsiteY66" fmla="*/ 85616 h 166844"/>
                <a:gd name="connsiteX67" fmla="*/ 89844 w 101536"/>
                <a:gd name="connsiteY67" fmla="*/ 89308 h 166844"/>
                <a:gd name="connsiteX68" fmla="*/ 91691 w 101536"/>
                <a:gd name="connsiteY68" fmla="*/ 91769 h 166844"/>
                <a:gd name="connsiteX69" fmla="*/ 92921 w 101536"/>
                <a:gd name="connsiteY69" fmla="*/ 94231 h 166844"/>
                <a:gd name="connsiteX70" fmla="*/ 94768 w 101536"/>
                <a:gd name="connsiteY70" fmla="*/ 96077 h 166844"/>
                <a:gd name="connsiteX71" fmla="*/ 96614 w 101536"/>
                <a:gd name="connsiteY71" fmla="*/ 97923 h 166844"/>
                <a:gd name="connsiteX72" fmla="*/ 101537 w 101536"/>
                <a:gd name="connsiteY72" fmla="*/ 103461 h 166844"/>
                <a:gd name="connsiteX73" fmla="*/ 95383 w 101536"/>
                <a:gd name="connsiteY73" fmla="*/ 107154 h 166844"/>
                <a:gd name="connsiteX74" fmla="*/ 95383 w 101536"/>
                <a:gd name="connsiteY74" fmla="*/ 107154 h 166844"/>
                <a:gd name="connsiteX75" fmla="*/ 90460 w 101536"/>
                <a:gd name="connsiteY75" fmla="*/ 109615 h 166844"/>
                <a:gd name="connsiteX76" fmla="*/ 86767 w 101536"/>
                <a:gd name="connsiteY76" fmla="*/ 111461 h 166844"/>
                <a:gd name="connsiteX77" fmla="*/ 82460 w 101536"/>
                <a:gd name="connsiteY77" fmla="*/ 114538 h 166844"/>
                <a:gd name="connsiteX78" fmla="*/ 75076 w 101536"/>
                <a:gd name="connsiteY78" fmla="*/ 119461 h 166844"/>
                <a:gd name="connsiteX79" fmla="*/ 71383 w 101536"/>
                <a:gd name="connsiteY79" fmla="*/ 122538 h 166844"/>
                <a:gd name="connsiteX80" fmla="*/ 64614 w 101536"/>
                <a:gd name="connsiteY80" fmla="*/ 127461 h 166844"/>
                <a:gd name="connsiteX81" fmla="*/ 62153 w 101536"/>
                <a:gd name="connsiteY81" fmla="*/ 129307 h 166844"/>
                <a:gd name="connsiteX82" fmla="*/ 59691 w 101536"/>
                <a:gd name="connsiteY82" fmla="*/ 131153 h 166844"/>
                <a:gd name="connsiteX83" fmla="*/ 55384 w 101536"/>
                <a:gd name="connsiteY83" fmla="*/ 132999 h 166844"/>
                <a:gd name="connsiteX84" fmla="*/ 47999 w 101536"/>
                <a:gd name="connsiteY84" fmla="*/ 136692 h 166844"/>
                <a:gd name="connsiteX85" fmla="*/ 39384 w 101536"/>
                <a:gd name="connsiteY85" fmla="*/ 142230 h 166844"/>
                <a:gd name="connsiteX86" fmla="*/ 34461 w 101536"/>
                <a:gd name="connsiteY86" fmla="*/ 144691 h 166844"/>
                <a:gd name="connsiteX87" fmla="*/ 32615 w 101536"/>
                <a:gd name="connsiteY87" fmla="*/ 146537 h 166844"/>
                <a:gd name="connsiteX88" fmla="*/ 29538 w 101536"/>
                <a:gd name="connsiteY88" fmla="*/ 149614 h 166844"/>
                <a:gd name="connsiteX89" fmla="*/ 24615 w 101536"/>
                <a:gd name="connsiteY89" fmla="*/ 153922 h 166844"/>
                <a:gd name="connsiteX90" fmla="*/ 14769 w 101536"/>
                <a:gd name="connsiteY90" fmla="*/ 158845 h 166844"/>
                <a:gd name="connsiteX91" fmla="*/ 9846 w 101536"/>
                <a:gd name="connsiteY91" fmla="*/ 161306 h 166844"/>
                <a:gd name="connsiteX92" fmla="*/ 9231 w 101536"/>
                <a:gd name="connsiteY92" fmla="*/ 161922 h 166844"/>
                <a:gd name="connsiteX93" fmla="*/ 4308 w 101536"/>
                <a:gd name="connsiteY93" fmla="*/ 165614 h 166844"/>
                <a:gd name="connsiteX94" fmla="*/ 1231 w 101536"/>
                <a:gd name="connsiteY94" fmla="*/ 166845 h 166844"/>
                <a:gd name="connsiteX95" fmla="*/ 0 w 101536"/>
                <a:gd name="connsiteY95" fmla="*/ 165614 h 166844"/>
                <a:gd name="connsiteX96" fmla="*/ 1231 w 101536"/>
                <a:gd name="connsiteY96" fmla="*/ 163153 h 166844"/>
                <a:gd name="connsiteX97" fmla="*/ 4923 w 101536"/>
                <a:gd name="connsiteY97" fmla="*/ 159460 h 166844"/>
                <a:gd name="connsiteX98" fmla="*/ 8000 w 101536"/>
                <a:gd name="connsiteY98" fmla="*/ 155153 h 166844"/>
                <a:gd name="connsiteX99" fmla="*/ 15384 w 101536"/>
                <a:gd name="connsiteY99" fmla="*/ 148999 h 166844"/>
                <a:gd name="connsiteX100" fmla="*/ 17846 w 101536"/>
                <a:gd name="connsiteY100" fmla="*/ 147153 h 166844"/>
                <a:gd name="connsiteX101" fmla="*/ 29538 w 101536"/>
                <a:gd name="connsiteY101" fmla="*/ 136692 h 166844"/>
                <a:gd name="connsiteX102" fmla="*/ 31999 w 101536"/>
                <a:gd name="connsiteY102" fmla="*/ 134845 h 166844"/>
                <a:gd name="connsiteX103" fmla="*/ 35692 w 101536"/>
                <a:gd name="connsiteY103" fmla="*/ 131769 h 166844"/>
                <a:gd name="connsiteX104" fmla="*/ 36922 w 101536"/>
                <a:gd name="connsiteY104" fmla="*/ 130538 h 166844"/>
                <a:gd name="connsiteX105" fmla="*/ 39999 w 101536"/>
                <a:gd name="connsiteY105" fmla="*/ 128692 h 166844"/>
                <a:gd name="connsiteX106" fmla="*/ 39999 w 101536"/>
                <a:gd name="connsiteY106" fmla="*/ 128692 h 16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01536" h="166844">
                  <a:moveTo>
                    <a:pt x="39999" y="128692"/>
                  </a:moveTo>
                  <a:cubicBezTo>
                    <a:pt x="43076" y="127461"/>
                    <a:pt x="46153" y="125615"/>
                    <a:pt x="49230" y="124384"/>
                  </a:cubicBezTo>
                  <a:cubicBezTo>
                    <a:pt x="51692" y="123153"/>
                    <a:pt x="53538" y="122538"/>
                    <a:pt x="55384" y="120692"/>
                  </a:cubicBezTo>
                  <a:cubicBezTo>
                    <a:pt x="57845" y="118846"/>
                    <a:pt x="60307" y="117615"/>
                    <a:pt x="62768" y="115769"/>
                  </a:cubicBezTo>
                  <a:cubicBezTo>
                    <a:pt x="63999" y="114538"/>
                    <a:pt x="65229" y="113923"/>
                    <a:pt x="67076" y="113307"/>
                  </a:cubicBezTo>
                  <a:cubicBezTo>
                    <a:pt x="69537" y="112077"/>
                    <a:pt x="71999" y="110230"/>
                    <a:pt x="75076" y="108384"/>
                  </a:cubicBezTo>
                  <a:cubicBezTo>
                    <a:pt x="76306" y="107769"/>
                    <a:pt x="77537" y="107154"/>
                    <a:pt x="78768" y="106538"/>
                  </a:cubicBezTo>
                  <a:cubicBezTo>
                    <a:pt x="82460" y="105923"/>
                    <a:pt x="85537" y="103461"/>
                    <a:pt x="88614" y="101000"/>
                  </a:cubicBezTo>
                  <a:cubicBezTo>
                    <a:pt x="89229" y="100384"/>
                    <a:pt x="89844" y="99769"/>
                    <a:pt x="90460" y="99154"/>
                  </a:cubicBezTo>
                  <a:lnTo>
                    <a:pt x="90460" y="99154"/>
                  </a:lnTo>
                  <a:lnTo>
                    <a:pt x="89844" y="103461"/>
                  </a:lnTo>
                  <a:cubicBezTo>
                    <a:pt x="87998" y="102231"/>
                    <a:pt x="86152" y="101000"/>
                    <a:pt x="85537" y="98538"/>
                  </a:cubicBezTo>
                  <a:cubicBezTo>
                    <a:pt x="85537" y="97923"/>
                    <a:pt x="84921" y="97923"/>
                    <a:pt x="84921" y="97923"/>
                  </a:cubicBezTo>
                  <a:cubicBezTo>
                    <a:pt x="83075" y="97308"/>
                    <a:pt x="81845" y="95462"/>
                    <a:pt x="80614" y="94231"/>
                  </a:cubicBezTo>
                  <a:cubicBezTo>
                    <a:pt x="79383" y="93000"/>
                    <a:pt x="78152" y="91769"/>
                    <a:pt x="77537" y="90539"/>
                  </a:cubicBezTo>
                  <a:cubicBezTo>
                    <a:pt x="76922" y="88692"/>
                    <a:pt x="75691" y="88077"/>
                    <a:pt x="74460" y="86231"/>
                  </a:cubicBezTo>
                  <a:cubicBezTo>
                    <a:pt x="73845" y="84385"/>
                    <a:pt x="71999" y="83769"/>
                    <a:pt x="70768" y="81923"/>
                  </a:cubicBezTo>
                  <a:cubicBezTo>
                    <a:pt x="70153" y="81308"/>
                    <a:pt x="69537" y="80693"/>
                    <a:pt x="68922" y="80077"/>
                  </a:cubicBezTo>
                  <a:cubicBezTo>
                    <a:pt x="67691" y="78231"/>
                    <a:pt x="65845" y="76385"/>
                    <a:pt x="63999" y="74539"/>
                  </a:cubicBezTo>
                  <a:cubicBezTo>
                    <a:pt x="62153" y="72693"/>
                    <a:pt x="60307" y="71462"/>
                    <a:pt x="60307" y="68385"/>
                  </a:cubicBezTo>
                  <a:cubicBezTo>
                    <a:pt x="60307" y="67154"/>
                    <a:pt x="59076" y="65924"/>
                    <a:pt x="58460" y="65308"/>
                  </a:cubicBezTo>
                  <a:cubicBezTo>
                    <a:pt x="58460" y="65308"/>
                    <a:pt x="57845" y="65308"/>
                    <a:pt x="57845" y="64693"/>
                  </a:cubicBezTo>
                  <a:lnTo>
                    <a:pt x="52307" y="58539"/>
                  </a:lnTo>
                  <a:cubicBezTo>
                    <a:pt x="49845" y="56078"/>
                    <a:pt x="47999" y="53616"/>
                    <a:pt x="44922" y="51770"/>
                  </a:cubicBezTo>
                  <a:cubicBezTo>
                    <a:pt x="41230" y="49309"/>
                    <a:pt x="37538" y="46232"/>
                    <a:pt x="34461" y="43155"/>
                  </a:cubicBezTo>
                  <a:cubicBezTo>
                    <a:pt x="34461" y="43155"/>
                    <a:pt x="33846" y="42539"/>
                    <a:pt x="33846" y="42539"/>
                  </a:cubicBezTo>
                  <a:cubicBezTo>
                    <a:pt x="33230" y="41309"/>
                    <a:pt x="32615" y="40693"/>
                    <a:pt x="31384" y="40693"/>
                  </a:cubicBezTo>
                  <a:cubicBezTo>
                    <a:pt x="30153" y="40693"/>
                    <a:pt x="30153" y="40078"/>
                    <a:pt x="29538" y="39463"/>
                  </a:cubicBezTo>
                  <a:cubicBezTo>
                    <a:pt x="28307" y="38232"/>
                    <a:pt x="27076" y="37616"/>
                    <a:pt x="26461" y="36386"/>
                  </a:cubicBezTo>
                  <a:cubicBezTo>
                    <a:pt x="25230" y="34540"/>
                    <a:pt x="22769" y="33309"/>
                    <a:pt x="22153" y="30847"/>
                  </a:cubicBezTo>
                  <a:cubicBezTo>
                    <a:pt x="22153" y="30232"/>
                    <a:pt x="21538" y="30232"/>
                    <a:pt x="21538" y="29617"/>
                  </a:cubicBezTo>
                  <a:cubicBezTo>
                    <a:pt x="21538" y="29001"/>
                    <a:pt x="21538" y="28386"/>
                    <a:pt x="20307" y="27771"/>
                  </a:cubicBezTo>
                  <a:cubicBezTo>
                    <a:pt x="19692" y="27771"/>
                    <a:pt x="19692" y="26540"/>
                    <a:pt x="19077" y="25924"/>
                  </a:cubicBezTo>
                  <a:cubicBezTo>
                    <a:pt x="18461" y="24694"/>
                    <a:pt x="17846" y="24078"/>
                    <a:pt x="16615" y="22848"/>
                  </a:cubicBezTo>
                  <a:cubicBezTo>
                    <a:pt x="15384" y="21617"/>
                    <a:pt x="14154" y="20386"/>
                    <a:pt x="13538" y="19155"/>
                  </a:cubicBezTo>
                  <a:cubicBezTo>
                    <a:pt x="12923" y="17309"/>
                    <a:pt x="11077" y="16694"/>
                    <a:pt x="9846" y="14848"/>
                  </a:cubicBezTo>
                  <a:cubicBezTo>
                    <a:pt x="8615" y="13002"/>
                    <a:pt x="7385" y="11155"/>
                    <a:pt x="4923" y="10540"/>
                  </a:cubicBezTo>
                  <a:cubicBezTo>
                    <a:pt x="4308" y="10540"/>
                    <a:pt x="4308" y="9925"/>
                    <a:pt x="4308" y="9309"/>
                  </a:cubicBezTo>
                  <a:cubicBezTo>
                    <a:pt x="3692" y="8079"/>
                    <a:pt x="3692" y="6848"/>
                    <a:pt x="3077" y="6232"/>
                  </a:cubicBezTo>
                  <a:cubicBezTo>
                    <a:pt x="3077" y="5617"/>
                    <a:pt x="3077" y="5002"/>
                    <a:pt x="3077" y="5002"/>
                  </a:cubicBezTo>
                  <a:cubicBezTo>
                    <a:pt x="3077" y="4386"/>
                    <a:pt x="3692" y="3771"/>
                    <a:pt x="3692" y="3156"/>
                  </a:cubicBezTo>
                  <a:cubicBezTo>
                    <a:pt x="4923" y="79"/>
                    <a:pt x="7385" y="-1152"/>
                    <a:pt x="10461" y="1309"/>
                  </a:cubicBezTo>
                  <a:cubicBezTo>
                    <a:pt x="11692" y="1925"/>
                    <a:pt x="12307" y="3156"/>
                    <a:pt x="12923" y="4386"/>
                  </a:cubicBezTo>
                  <a:cubicBezTo>
                    <a:pt x="14154" y="6848"/>
                    <a:pt x="15384" y="8079"/>
                    <a:pt x="17230" y="9309"/>
                  </a:cubicBezTo>
                  <a:cubicBezTo>
                    <a:pt x="18461" y="9925"/>
                    <a:pt x="19692" y="11771"/>
                    <a:pt x="20923" y="12386"/>
                  </a:cubicBezTo>
                  <a:cubicBezTo>
                    <a:pt x="21538" y="14232"/>
                    <a:pt x="22769" y="15463"/>
                    <a:pt x="23384" y="16694"/>
                  </a:cubicBezTo>
                  <a:cubicBezTo>
                    <a:pt x="24000" y="17309"/>
                    <a:pt x="24000" y="17924"/>
                    <a:pt x="24615" y="18540"/>
                  </a:cubicBezTo>
                  <a:cubicBezTo>
                    <a:pt x="25230" y="19155"/>
                    <a:pt x="25846" y="19771"/>
                    <a:pt x="25846" y="21001"/>
                  </a:cubicBezTo>
                  <a:cubicBezTo>
                    <a:pt x="26461" y="22232"/>
                    <a:pt x="27076" y="23463"/>
                    <a:pt x="27692" y="24078"/>
                  </a:cubicBezTo>
                  <a:cubicBezTo>
                    <a:pt x="28307" y="25309"/>
                    <a:pt x="29538" y="25924"/>
                    <a:pt x="30153" y="27155"/>
                  </a:cubicBezTo>
                  <a:cubicBezTo>
                    <a:pt x="30153" y="27155"/>
                    <a:pt x="30153" y="27155"/>
                    <a:pt x="30769" y="27155"/>
                  </a:cubicBezTo>
                  <a:cubicBezTo>
                    <a:pt x="33230" y="28386"/>
                    <a:pt x="33846" y="30232"/>
                    <a:pt x="35692" y="31463"/>
                  </a:cubicBezTo>
                  <a:cubicBezTo>
                    <a:pt x="36922" y="32078"/>
                    <a:pt x="38153" y="33309"/>
                    <a:pt x="38768" y="33924"/>
                  </a:cubicBezTo>
                  <a:cubicBezTo>
                    <a:pt x="39999" y="35155"/>
                    <a:pt x="41230" y="36386"/>
                    <a:pt x="42461" y="37001"/>
                  </a:cubicBezTo>
                  <a:cubicBezTo>
                    <a:pt x="44307" y="38232"/>
                    <a:pt x="46153" y="40078"/>
                    <a:pt x="47384" y="41924"/>
                  </a:cubicBezTo>
                  <a:cubicBezTo>
                    <a:pt x="48615" y="43155"/>
                    <a:pt x="49845" y="45001"/>
                    <a:pt x="50461" y="46232"/>
                  </a:cubicBezTo>
                  <a:cubicBezTo>
                    <a:pt x="51692" y="48078"/>
                    <a:pt x="53538" y="49924"/>
                    <a:pt x="55384" y="51770"/>
                  </a:cubicBezTo>
                  <a:cubicBezTo>
                    <a:pt x="56614" y="53001"/>
                    <a:pt x="57845" y="54232"/>
                    <a:pt x="59076" y="56078"/>
                  </a:cubicBezTo>
                  <a:cubicBezTo>
                    <a:pt x="59076" y="56078"/>
                    <a:pt x="59691" y="56693"/>
                    <a:pt x="59691" y="56693"/>
                  </a:cubicBezTo>
                  <a:cubicBezTo>
                    <a:pt x="60922" y="59155"/>
                    <a:pt x="62768" y="61616"/>
                    <a:pt x="64614" y="63462"/>
                  </a:cubicBezTo>
                  <a:cubicBezTo>
                    <a:pt x="67076" y="65924"/>
                    <a:pt x="70153" y="69000"/>
                    <a:pt x="72614" y="71462"/>
                  </a:cubicBezTo>
                  <a:cubicBezTo>
                    <a:pt x="73230" y="72077"/>
                    <a:pt x="73845" y="72693"/>
                    <a:pt x="73845" y="72693"/>
                  </a:cubicBezTo>
                  <a:cubicBezTo>
                    <a:pt x="75691" y="73308"/>
                    <a:pt x="76922" y="75154"/>
                    <a:pt x="78152" y="76385"/>
                  </a:cubicBezTo>
                  <a:cubicBezTo>
                    <a:pt x="78768" y="77000"/>
                    <a:pt x="78768" y="77616"/>
                    <a:pt x="79383" y="78231"/>
                  </a:cubicBezTo>
                  <a:cubicBezTo>
                    <a:pt x="79999" y="80077"/>
                    <a:pt x="80614" y="81308"/>
                    <a:pt x="82460" y="82539"/>
                  </a:cubicBezTo>
                  <a:cubicBezTo>
                    <a:pt x="83075" y="83154"/>
                    <a:pt x="84306" y="83154"/>
                    <a:pt x="84921" y="85000"/>
                  </a:cubicBezTo>
                  <a:cubicBezTo>
                    <a:pt x="84921" y="85000"/>
                    <a:pt x="85537" y="85616"/>
                    <a:pt x="85537" y="85616"/>
                  </a:cubicBezTo>
                  <a:cubicBezTo>
                    <a:pt x="87383" y="86846"/>
                    <a:pt x="89229" y="87462"/>
                    <a:pt x="89844" y="89308"/>
                  </a:cubicBezTo>
                  <a:cubicBezTo>
                    <a:pt x="90460" y="89923"/>
                    <a:pt x="91691" y="90539"/>
                    <a:pt x="91691" y="91769"/>
                  </a:cubicBezTo>
                  <a:cubicBezTo>
                    <a:pt x="91691" y="93000"/>
                    <a:pt x="92921" y="93615"/>
                    <a:pt x="92921" y="94231"/>
                  </a:cubicBezTo>
                  <a:cubicBezTo>
                    <a:pt x="92921" y="94846"/>
                    <a:pt x="94152" y="95462"/>
                    <a:pt x="94768" y="96077"/>
                  </a:cubicBezTo>
                  <a:cubicBezTo>
                    <a:pt x="95383" y="96692"/>
                    <a:pt x="95998" y="97308"/>
                    <a:pt x="96614" y="97923"/>
                  </a:cubicBezTo>
                  <a:lnTo>
                    <a:pt x="101537" y="103461"/>
                  </a:lnTo>
                  <a:lnTo>
                    <a:pt x="95383" y="107154"/>
                  </a:lnTo>
                  <a:lnTo>
                    <a:pt x="95383" y="107154"/>
                  </a:lnTo>
                  <a:cubicBezTo>
                    <a:pt x="93537" y="108384"/>
                    <a:pt x="92306" y="109000"/>
                    <a:pt x="90460" y="109615"/>
                  </a:cubicBezTo>
                  <a:cubicBezTo>
                    <a:pt x="89229" y="110230"/>
                    <a:pt x="87998" y="110846"/>
                    <a:pt x="86767" y="111461"/>
                  </a:cubicBezTo>
                  <a:cubicBezTo>
                    <a:pt x="85537" y="112692"/>
                    <a:pt x="83691" y="113307"/>
                    <a:pt x="82460" y="114538"/>
                  </a:cubicBezTo>
                  <a:lnTo>
                    <a:pt x="75076" y="119461"/>
                  </a:lnTo>
                  <a:cubicBezTo>
                    <a:pt x="73845" y="120692"/>
                    <a:pt x="72614" y="121307"/>
                    <a:pt x="71383" y="122538"/>
                  </a:cubicBezTo>
                  <a:lnTo>
                    <a:pt x="64614" y="127461"/>
                  </a:lnTo>
                  <a:cubicBezTo>
                    <a:pt x="63999" y="128076"/>
                    <a:pt x="62768" y="128692"/>
                    <a:pt x="62153" y="129307"/>
                  </a:cubicBezTo>
                  <a:cubicBezTo>
                    <a:pt x="61537" y="129922"/>
                    <a:pt x="60307" y="130538"/>
                    <a:pt x="59691" y="131153"/>
                  </a:cubicBezTo>
                  <a:cubicBezTo>
                    <a:pt x="58460" y="131769"/>
                    <a:pt x="56614" y="132384"/>
                    <a:pt x="55384" y="132999"/>
                  </a:cubicBezTo>
                  <a:cubicBezTo>
                    <a:pt x="52922" y="134230"/>
                    <a:pt x="50461" y="134845"/>
                    <a:pt x="47999" y="136692"/>
                  </a:cubicBezTo>
                  <a:cubicBezTo>
                    <a:pt x="45538" y="139153"/>
                    <a:pt x="42461" y="140999"/>
                    <a:pt x="39384" y="142230"/>
                  </a:cubicBezTo>
                  <a:cubicBezTo>
                    <a:pt x="37538" y="142845"/>
                    <a:pt x="36307" y="144076"/>
                    <a:pt x="34461" y="144691"/>
                  </a:cubicBezTo>
                  <a:cubicBezTo>
                    <a:pt x="33846" y="145307"/>
                    <a:pt x="33230" y="145922"/>
                    <a:pt x="32615" y="146537"/>
                  </a:cubicBezTo>
                  <a:cubicBezTo>
                    <a:pt x="31384" y="147768"/>
                    <a:pt x="30769" y="148384"/>
                    <a:pt x="29538" y="149614"/>
                  </a:cubicBezTo>
                  <a:cubicBezTo>
                    <a:pt x="27692" y="150845"/>
                    <a:pt x="26461" y="152691"/>
                    <a:pt x="24615" y="153922"/>
                  </a:cubicBezTo>
                  <a:cubicBezTo>
                    <a:pt x="21538" y="155768"/>
                    <a:pt x="17846" y="157614"/>
                    <a:pt x="14769" y="158845"/>
                  </a:cubicBezTo>
                  <a:cubicBezTo>
                    <a:pt x="12923" y="159460"/>
                    <a:pt x="11692" y="160076"/>
                    <a:pt x="9846" y="161306"/>
                  </a:cubicBezTo>
                  <a:cubicBezTo>
                    <a:pt x="9231" y="161306"/>
                    <a:pt x="9231" y="161922"/>
                    <a:pt x="9231" y="161922"/>
                  </a:cubicBezTo>
                  <a:cubicBezTo>
                    <a:pt x="8000" y="163768"/>
                    <a:pt x="6154" y="164383"/>
                    <a:pt x="4308" y="165614"/>
                  </a:cubicBezTo>
                  <a:cubicBezTo>
                    <a:pt x="3692" y="166229"/>
                    <a:pt x="2461" y="166229"/>
                    <a:pt x="1231" y="166845"/>
                  </a:cubicBezTo>
                  <a:cubicBezTo>
                    <a:pt x="0" y="166845"/>
                    <a:pt x="0" y="166229"/>
                    <a:pt x="0" y="165614"/>
                  </a:cubicBezTo>
                  <a:cubicBezTo>
                    <a:pt x="0" y="164383"/>
                    <a:pt x="615" y="163768"/>
                    <a:pt x="1231" y="163153"/>
                  </a:cubicBezTo>
                  <a:cubicBezTo>
                    <a:pt x="2461" y="162537"/>
                    <a:pt x="3692" y="161306"/>
                    <a:pt x="4923" y="159460"/>
                  </a:cubicBezTo>
                  <a:cubicBezTo>
                    <a:pt x="6154" y="158230"/>
                    <a:pt x="6769" y="156383"/>
                    <a:pt x="8000" y="155153"/>
                  </a:cubicBezTo>
                  <a:cubicBezTo>
                    <a:pt x="10461" y="152691"/>
                    <a:pt x="12923" y="151460"/>
                    <a:pt x="15384" y="148999"/>
                  </a:cubicBezTo>
                  <a:cubicBezTo>
                    <a:pt x="16000" y="148384"/>
                    <a:pt x="17230" y="147768"/>
                    <a:pt x="17846" y="147153"/>
                  </a:cubicBezTo>
                  <a:cubicBezTo>
                    <a:pt x="21538" y="143461"/>
                    <a:pt x="25230" y="139768"/>
                    <a:pt x="29538" y="136692"/>
                  </a:cubicBezTo>
                  <a:cubicBezTo>
                    <a:pt x="30153" y="136076"/>
                    <a:pt x="31384" y="135461"/>
                    <a:pt x="31999" y="134845"/>
                  </a:cubicBezTo>
                  <a:cubicBezTo>
                    <a:pt x="33230" y="133615"/>
                    <a:pt x="34461" y="132384"/>
                    <a:pt x="35692" y="131769"/>
                  </a:cubicBezTo>
                  <a:cubicBezTo>
                    <a:pt x="36307" y="131153"/>
                    <a:pt x="36307" y="130538"/>
                    <a:pt x="36922" y="130538"/>
                  </a:cubicBezTo>
                  <a:cubicBezTo>
                    <a:pt x="37538" y="130538"/>
                    <a:pt x="38768" y="129922"/>
                    <a:pt x="39999" y="128692"/>
                  </a:cubicBezTo>
                  <a:lnTo>
                    <a:pt x="39999" y="128692"/>
                  </a:lnTo>
                  <a:close/>
                </a:path>
              </a:pathLst>
            </a:custGeom>
            <a:solidFill>
              <a:srgbClr val="FFFDFE"/>
            </a:solidFill>
            <a:ln w="6150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defTabSz="336591" rtl="0"/>
              <a:endParaRPr lang="he-IL" sz="2356" dirty="0">
                <a:solidFill>
                  <a:prstClr val="black"/>
                </a:solidFill>
                <a:latin typeface="FbSpoiler Regular" panose="02020603050405020304" pitchFamily="18" charset="-79"/>
                <a:cs typeface="Arial" panose="020B0604020202020204" pitchFamily="34" charset="0"/>
              </a:endParaRPr>
            </a:p>
          </p:txBody>
        </p:sp>
        <p:grpSp>
          <p:nvGrpSpPr>
            <p:cNvPr id="32" name="גרפיקה 10">
              <a:extLst>
                <a:ext uri="{FF2B5EF4-FFF2-40B4-BE49-F238E27FC236}">
                  <a16:creationId xmlns:a16="http://schemas.microsoft.com/office/drawing/2014/main" xmlns="" id="{BD326037-1863-4BDC-8D1C-539450FD185E}"/>
                </a:ext>
              </a:extLst>
            </p:cNvPr>
            <p:cNvGrpSpPr/>
            <p:nvPr/>
          </p:nvGrpSpPr>
          <p:grpSpPr>
            <a:xfrm>
              <a:off x="4129314" y="-907546"/>
              <a:ext cx="23999" cy="33230"/>
              <a:chOff x="4129314" y="-907546"/>
              <a:chExt cx="23999" cy="33230"/>
            </a:xfrm>
            <a:solidFill>
              <a:srgbClr val="393659"/>
            </a:solidFill>
          </p:grpSpPr>
          <p:sp>
            <p:nvSpPr>
              <p:cNvPr id="54" name="צורה חופשית: צורה 82">
                <a:extLst>
                  <a:ext uri="{FF2B5EF4-FFF2-40B4-BE49-F238E27FC236}">
                    <a16:creationId xmlns:a16="http://schemas.microsoft.com/office/drawing/2014/main" xmlns="" id="{90E60AE4-FF25-4177-90D5-CAAAD638F08C}"/>
                  </a:ext>
                </a:extLst>
              </p:cNvPr>
              <p:cNvSpPr/>
              <p:nvPr/>
            </p:nvSpPr>
            <p:spPr>
              <a:xfrm>
                <a:off x="4129314" y="-907546"/>
                <a:ext cx="23999" cy="33230"/>
              </a:xfrm>
              <a:custGeom>
                <a:avLst/>
                <a:gdLst>
                  <a:gd name="connsiteX0" fmla="*/ 6154 w 23999"/>
                  <a:gd name="connsiteY0" fmla="*/ 20307 h 33230"/>
                  <a:gd name="connsiteX1" fmla="*/ 6154 w 23999"/>
                  <a:gd name="connsiteY1" fmla="*/ 20307 h 33230"/>
                  <a:gd name="connsiteX2" fmla="*/ 6154 w 23999"/>
                  <a:gd name="connsiteY2" fmla="*/ 21538 h 33230"/>
                  <a:gd name="connsiteX3" fmla="*/ 6154 w 23999"/>
                  <a:gd name="connsiteY3" fmla="*/ 21538 h 33230"/>
                  <a:gd name="connsiteX4" fmla="*/ 6769 w 23999"/>
                  <a:gd name="connsiteY4" fmla="*/ 22153 h 33230"/>
                  <a:gd name="connsiteX5" fmla="*/ 7385 w 23999"/>
                  <a:gd name="connsiteY5" fmla="*/ 22153 h 33230"/>
                  <a:gd name="connsiteX6" fmla="*/ 7385 w 23999"/>
                  <a:gd name="connsiteY6" fmla="*/ 22769 h 33230"/>
                  <a:gd name="connsiteX7" fmla="*/ 7385 w 23999"/>
                  <a:gd name="connsiteY7" fmla="*/ 22769 h 33230"/>
                  <a:gd name="connsiteX8" fmla="*/ 8000 w 23999"/>
                  <a:gd name="connsiteY8" fmla="*/ 23384 h 33230"/>
                  <a:gd name="connsiteX9" fmla="*/ 8615 w 23999"/>
                  <a:gd name="connsiteY9" fmla="*/ 23384 h 33230"/>
                  <a:gd name="connsiteX10" fmla="*/ 9231 w 23999"/>
                  <a:gd name="connsiteY10" fmla="*/ 24615 h 33230"/>
                  <a:gd name="connsiteX11" fmla="*/ 9231 w 23999"/>
                  <a:gd name="connsiteY11" fmla="*/ 24615 h 33230"/>
                  <a:gd name="connsiteX12" fmla="*/ 10461 w 23999"/>
                  <a:gd name="connsiteY12" fmla="*/ 25230 h 33230"/>
                  <a:gd name="connsiteX13" fmla="*/ 11077 w 23999"/>
                  <a:gd name="connsiteY13" fmla="*/ 25846 h 33230"/>
                  <a:gd name="connsiteX14" fmla="*/ 11692 w 23999"/>
                  <a:gd name="connsiteY14" fmla="*/ 25846 h 33230"/>
                  <a:gd name="connsiteX15" fmla="*/ 12307 w 23999"/>
                  <a:gd name="connsiteY15" fmla="*/ 26461 h 33230"/>
                  <a:gd name="connsiteX16" fmla="*/ 14154 w 23999"/>
                  <a:gd name="connsiteY16" fmla="*/ 27076 h 33230"/>
                  <a:gd name="connsiteX17" fmla="*/ 16000 w 23999"/>
                  <a:gd name="connsiteY17" fmla="*/ 26461 h 33230"/>
                  <a:gd name="connsiteX18" fmla="*/ 16000 w 23999"/>
                  <a:gd name="connsiteY18" fmla="*/ 26461 h 33230"/>
                  <a:gd name="connsiteX19" fmla="*/ 16615 w 23999"/>
                  <a:gd name="connsiteY19" fmla="*/ 25846 h 33230"/>
                  <a:gd name="connsiteX20" fmla="*/ 17230 w 23999"/>
                  <a:gd name="connsiteY20" fmla="*/ 25230 h 33230"/>
                  <a:gd name="connsiteX21" fmla="*/ 18461 w 23999"/>
                  <a:gd name="connsiteY21" fmla="*/ 24000 h 33230"/>
                  <a:gd name="connsiteX22" fmla="*/ 19077 w 23999"/>
                  <a:gd name="connsiteY22" fmla="*/ 23384 h 33230"/>
                  <a:gd name="connsiteX23" fmla="*/ 19077 w 23999"/>
                  <a:gd name="connsiteY23" fmla="*/ 23384 h 33230"/>
                  <a:gd name="connsiteX24" fmla="*/ 18461 w 23999"/>
                  <a:gd name="connsiteY24" fmla="*/ 22153 h 33230"/>
                  <a:gd name="connsiteX25" fmla="*/ 18461 w 23999"/>
                  <a:gd name="connsiteY25" fmla="*/ 21538 h 33230"/>
                  <a:gd name="connsiteX26" fmla="*/ 19692 w 23999"/>
                  <a:gd name="connsiteY26" fmla="*/ 22153 h 33230"/>
                  <a:gd name="connsiteX27" fmla="*/ 20923 w 23999"/>
                  <a:gd name="connsiteY27" fmla="*/ 22769 h 33230"/>
                  <a:gd name="connsiteX28" fmla="*/ 22153 w 23999"/>
                  <a:gd name="connsiteY28" fmla="*/ 23384 h 33230"/>
                  <a:gd name="connsiteX29" fmla="*/ 24000 w 23999"/>
                  <a:gd name="connsiteY29" fmla="*/ 25846 h 33230"/>
                  <a:gd name="connsiteX30" fmla="*/ 24000 w 23999"/>
                  <a:gd name="connsiteY30" fmla="*/ 26461 h 33230"/>
                  <a:gd name="connsiteX31" fmla="*/ 23384 w 23999"/>
                  <a:gd name="connsiteY31" fmla="*/ 27076 h 33230"/>
                  <a:gd name="connsiteX32" fmla="*/ 23384 w 23999"/>
                  <a:gd name="connsiteY32" fmla="*/ 27076 h 33230"/>
                  <a:gd name="connsiteX33" fmla="*/ 22769 w 23999"/>
                  <a:gd name="connsiteY33" fmla="*/ 28923 h 33230"/>
                  <a:gd name="connsiteX34" fmla="*/ 22153 w 23999"/>
                  <a:gd name="connsiteY34" fmla="*/ 30153 h 33230"/>
                  <a:gd name="connsiteX35" fmla="*/ 21538 w 23999"/>
                  <a:gd name="connsiteY35" fmla="*/ 30769 h 33230"/>
                  <a:gd name="connsiteX36" fmla="*/ 19692 w 23999"/>
                  <a:gd name="connsiteY36" fmla="*/ 31999 h 33230"/>
                  <a:gd name="connsiteX37" fmla="*/ 16615 w 23999"/>
                  <a:gd name="connsiteY37" fmla="*/ 33230 h 33230"/>
                  <a:gd name="connsiteX38" fmla="*/ 16000 w 23999"/>
                  <a:gd name="connsiteY38" fmla="*/ 33230 h 33230"/>
                  <a:gd name="connsiteX39" fmla="*/ 12923 w 23999"/>
                  <a:gd name="connsiteY39" fmla="*/ 33230 h 33230"/>
                  <a:gd name="connsiteX40" fmla="*/ 11077 w 23999"/>
                  <a:gd name="connsiteY40" fmla="*/ 32615 h 33230"/>
                  <a:gd name="connsiteX41" fmla="*/ 9846 w 23999"/>
                  <a:gd name="connsiteY41" fmla="*/ 32615 h 33230"/>
                  <a:gd name="connsiteX42" fmla="*/ 8615 w 23999"/>
                  <a:gd name="connsiteY42" fmla="*/ 31999 h 33230"/>
                  <a:gd name="connsiteX43" fmla="*/ 7385 w 23999"/>
                  <a:gd name="connsiteY43" fmla="*/ 30769 h 33230"/>
                  <a:gd name="connsiteX44" fmla="*/ 6154 w 23999"/>
                  <a:gd name="connsiteY44" fmla="*/ 30153 h 33230"/>
                  <a:gd name="connsiteX45" fmla="*/ 5538 w 23999"/>
                  <a:gd name="connsiteY45" fmla="*/ 30153 h 33230"/>
                  <a:gd name="connsiteX46" fmla="*/ 4923 w 23999"/>
                  <a:gd name="connsiteY46" fmla="*/ 29538 h 33230"/>
                  <a:gd name="connsiteX47" fmla="*/ 2461 w 23999"/>
                  <a:gd name="connsiteY47" fmla="*/ 27076 h 33230"/>
                  <a:gd name="connsiteX48" fmla="*/ 1231 w 23999"/>
                  <a:gd name="connsiteY48" fmla="*/ 24615 h 33230"/>
                  <a:gd name="connsiteX49" fmla="*/ 615 w 23999"/>
                  <a:gd name="connsiteY49" fmla="*/ 23384 h 33230"/>
                  <a:gd name="connsiteX50" fmla="*/ 0 w 23999"/>
                  <a:gd name="connsiteY50" fmla="*/ 20923 h 33230"/>
                  <a:gd name="connsiteX51" fmla="*/ 0 w 23999"/>
                  <a:gd name="connsiteY51" fmla="*/ 19077 h 33230"/>
                  <a:gd name="connsiteX52" fmla="*/ 615 w 23999"/>
                  <a:gd name="connsiteY52" fmla="*/ 17846 h 33230"/>
                  <a:gd name="connsiteX53" fmla="*/ 615 w 23999"/>
                  <a:gd name="connsiteY53" fmla="*/ 17230 h 33230"/>
                  <a:gd name="connsiteX54" fmla="*/ 615 w 23999"/>
                  <a:gd name="connsiteY54" fmla="*/ 16615 h 33230"/>
                  <a:gd name="connsiteX55" fmla="*/ 1231 w 23999"/>
                  <a:gd name="connsiteY55" fmla="*/ 15384 h 33230"/>
                  <a:gd name="connsiteX56" fmla="*/ 1231 w 23999"/>
                  <a:gd name="connsiteY56" fmla="*/ 14769 h 33230"/>
                  <a:gd name="connsiteX57" fmla="*/ 1231 w 23999"/>
                  <a:gd name="connsiteY57" fmla="*/ 13538 h 33230"/>
                  <a:gd name="connsiteX58" fmla="*/ 1231 w 23999"/>
                  <a:gd name="connsiteY58" fmla="*/ 11077 h 33230"/>
                  <a:gd name="connsiteX59" fmla="*/ 1231 w 23999"/>
                  <a:gd name="connsiteY59" fmla="*/ 10461 h 33230"/>
                  <a:gd name="connsiteX60" fmla="*/ 1846 w 23999"/>
                  <a:gd name="connsiteY60" fmla="*/ 8615 h 33230"/>
                  <a:gd name="connsiteX61" fmla="*/ 2461 w 23999"/>
                  <a:gd name="connsiteY61" fmla="*/ 6154 h 33230"/>
                  <a:gd name="connsiteX62" fmla="*/ 4308 w 23999"/>
                  <a:gd name="connsiteY62" fmla="*/ 3692 h 33230"/>
                  <a:gd name="connsiteX63" fmla="*/ 5538 w 23999"/>
                  <a:gd name="connsiteY63" fmla="*/ 3077 h 33230"/>
                  <a:gd name="connsiteX64" fmla="*/ 6769 w 23999"/>
                  <a:gd name="connsiteY64" fmla="*/ 2462 h 33230"/>
                  <a:gd name="connsiteX65" fmla="*/ 7385 w 23999"/>
                  <a:gd name="connsiteY65" fmla="*/ 1846 h 33230"/>
                  <a:gd name="connsiteX66" fmla="*/ 9846 w 23999"/>
                  <a:gd name="connsiteY66" fmla="*/ 615 h 33230"/>
                  <a:gd name="connsiteX67" fmla="*/ 11692 w 23999"/>
                  <a:gd name="connsiteY67" fmla="*/ 0 h 33230"/>
                  <a:gd name="connsiteX68" fmla="*/ 13538 w 23999"/>
                  <a:gd name="connsiteY68" fmla="*/ 0 h 33230"/>
                  <a:gd name="connsiteX69" fmla="*/ 14769 w 23999"/>
                  <a:gd name="connsiteY69" fmla="*/ 615 h 33230"/>
                  <a:gd name="connsiteX70" fmla="*/ 15384 w 23999"/>
                  <a:gd name="connsiteY70" fmla="*/ 1231 h 33230"/>
                  <a:gd name="connsiteX71" fmla="*/ 15384 w 23999"/>
                  <a:gd name="connsiteY71" fmla="*/ 3077 h 33230"/>
                  <a:gd name="connsiteX72" fmla="*/ 14154 w 23999"/>
                  <a:gd name="connsiteY72" fmla="*/ 4308 h 33230"/>
                  <a:gd name="connsiteX73" fmla="*/ 12923 w 23999"/>
                  <a:gd name="connsiteY73" fmla="*/ 5538 h 33230"/>
                  <a:gd name="connsiteX74" fmla="*/ 11692 w 23999"/>
                  <a:gd name="connsiteY74" fmla="*/ 6769 h 33230"/>
                  <a:gd name="connsiteX75" fmla="*/ 10461 w 23999"/>
                  <a:gd name="connsiteY75" fmla="*/ 8000 h 33230"/>
                  <a:gd name="connsiteX76" fmla="*/ 9846 w 23999"/>
                  <a:gd name="connsiteY76" fmla="*/ 8615 h 33230"/>
                  <a:gd name="connsiteX77" fmla="*/ 8615 w 23999"/>
                  <a:gd name="connsiteY77" fmla="*/ 9231 h 33230"/>
                  <a:gd name="connsiteX78" fmla="*/ 7385 w 23999"/>
                  <a:gd name="connsiteY78" fmla="*/ 10461 h 33230"/>
                  <a:gd name="connsiteX79" fmla="*/ 6769 w 23999"/>
                  <a:gd name="connsiteY79" fmla="*/ 11692 h 33230"/>
                  <a:gd name="connsiteX80" fmla="*/ 6154 w 23999"/>
                  <a:gd name="connsiteY80" fmla="*/ 12307 h 33230"/>
                  <a:gd name="connsiteX81" fmla="*/ 5538 w 23999"/>
                  <a:gd name="connsiteY81" fmla="*/ 14154 h 33230"/>
                  <a:gd name="connsiteX82" fmla="*/ 4923 w 23999"/>
                  <a:gd name="connsiteY82" fmla="*/ 14769 h 33230"/>
                  <a:gd name="connsiteX83" fmla="*/ 4923 w 23999"/>
                  <a:gd name="connsiteY83" fmla="*/ 15384 h 33230"/>
                  <a:gd name="connsiteX84" fmla="*/ 6154 w 23999"/>
                  <a:gd name="connsiteY84" fmla="*/ 20307 h 33230"/>
                  <a:gd name="connsiteX85" fmla="*/ 6154 w 23999"/>
                  <a:gd name="connsiteY85" fmla="*/ 20307 h 33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3999" h="33230">
                    <a:moveTo>
                      <a:pt x="6154" y="20307"/>
                    </a:moveTo>
                    <a:cubicBezTo>
                      <a:pt x="6154" y="20307"/>
                      <a:pt x="6154" y="20307"/>
                      <a:pt x="6154" y="20307"/>
                    </a:cubicBezTo>
                    <a:cubicBezTo>
                      <a:pt x="6154" y="20923"/>
                      <a:pt x="6769" y="20923"/>
                      <a:pt x="6154" y="21538"/>
                    </a:cubicBezTo>
                    <a:cubicBezTo>
                      <a:pt x="6154" y="21538"/>
                      <a:pt x="6154" y="21538"/>
                      <a:pt x="6154" y="21538"/>
                    </a:cubicBezTo>
                    <a:cubicBezTo>
                      <a:pt x="6154" y="22153"/>
                      <a:pt x="6769" y="22153"/>
                      <a:pt x="6769" y="22153"/>
                    </a:cubicBezTo>
                    <a:cubicBezTo>
                      <a:pt x="6769" y="22153"/>
                      <a:pt x="7385" y="22153"/>
                      <a:pt x="7385" y="22153"/>
                    </a:cubicBezTo>
                    <a:cubicBezTo>
                      <a:pt x="6769" y="22153"/>
                      <a:pt x="7385" y="22153"/>
                      <a:pt x="7385" y="22769"/>
                    </a:cubicBezTo>
                    <a:cubicBezTo>
                      <a:pt x="7385" y="22769"/>
                      <a:pt x="7385" y="22769"/>
                      <a:pt x="7385" y="22769"/>
                    </a:cubicBezTo>
                    <a:cubicBezTo>
                      <a:pt x="7385" y="22769"/>
                      <a:pt x="8000" y="23384"/>
                      <a:pt x="8000" y="23384"/>
                    </a:cubicBezTo>
                    <a:cubicBezTo>
                      <a:pt x="8000" y="23384"/>
                      <a:pt x="8000" y="24000"/>
                      <a:pt x="8615" y="23384"/>
                    </a:cubicBezTo>
                    <a:cubicBezTo>
                      <a:pt x="7385" y="24615"/>
                      <a:pt x="8615" y="24615"/>
                      <a:pt x="9231" y="24615"/>
                    </a:cubicBezTo>
                    <a:cubicBezTo>
                      <a:pt x="9231" y="24615"/>
                      <a:pt x="9231" y="24615"/>
                      <a:pt x="9231" y="24615"/>
                    </a:cubicBezTo>
                    <a:cubicBezTo>
                      <a:pt x="9846" y="24615"/>
                      <a:pt x="10461" y="25230"/>
                      <a:pt x="10461" y="25230"/>
                    </a:cubicBezTo>
                    <a:cubicBezTo>
                      <a:pt x="10461" y="25230"/>
                      <a:pt x="10461" y="25846"/>
                      <a:pt x="11077" y="25846"/>
                    </a:cubicBezTo>
                    <a:cubicBezTo>
                      <a:pt x="11077" y="25846"/>
                      <a:pt x="11077" y="25846"/>
                      <a:pt x="11692" y="25846"/>
                    </a:cubicBezTo>
                    <a:cubicBezTo>
                      <a:pt x="11692" y="25846"/>
                      <a:pt x="11692" y="26461"/>
                      <a:pt x="12307" y="26461"/>
                    </a:cubicBezTo>
                    <a:cubicBezTo>
                      <a:pt x="12923" y="27076"/>
                      <a:pt x="13538" y="27076"/>
                      <a:pt x="14154" y="27076"/>
                    </a:cubicBezTo>
                    <a:cubicBezTo>
                      <a:pt x="14769" y="27076"/>
                      <a:pt x="15384" y="27076"/>
                      <a:pt x="16000" y="26461"/>
                    </a:cubicBezTo>
                    <a:cubicBezTo>
                      <a:pt x="16000" y="26461"/>
                      <a:pt x="16000" y="26461"/>
                      <a:pt x="16000" y="26461"/>
                    </a:cubicBezTo>
                    <a:cubicBezTo>
                      <a:pt x="16000" y="26461"/>
                      <a:pt x="16615" y="26461"/>
                      <a:pt x="16615" y="25846"/>
                    </a:cubicBezTo>
                    <a:cubicBezTo>
                      <a:pt x="16615" y="25846"/>
                      <a:pt x="17230" y="25846"/>
                      <a:pt x="17230" y="25230"/>
                    </a:cubicBezTo>
                    <a:cubicBezTo>
                      <a:pt x="17846" y="24615"/>
                      <a:pt x="18461" y="25230"/>
                      <a:pt x="18461" y="24000"/>
                    </a:cubicBezTo>
                    <a:cubicBezTo>
                      <a:pt x="18461" y="23384"/>
                      <a:pt x="18461" y="23384"/>
                      <a:pt x="19077" y="23384"/>
                    </a:cubicBezTo>
                    <a:cubicBezTo>
                      <a:pt x="19077" y="23384"/>
                      <a:pt x="19077" y="23384"/>
                      <a:pt x="19077" y="23384"/>
                    </a:cubicBezTo>
                    <a:cubicBezTo>
                      <a:pt x="19077" y="22769"/>
                      <a:pt x="19077" y="22153"/>
                      <a:pt x="18461" y="22153"/>
                    </a:cubicBezTo>
                    <a:cubicBezTo>
                      <a:pt x="18461" y="21538"/>
                      <a:pt x="18461" y="22153"/>
                      <a:pt x="18461" y="21538"/>
                    </a:cubicBezTo>
                    <a:cubicBezTo>
                      <a:pt x="18461" y="21538"/>
                      <a:pt x="19077" y="21538"/>
                      <a:pt x="19692" y="22153"/>
                    </a:cubicBezTo>
                    <a:cubicBezTo>
                      <a:pt x="20307" y="22153"/>
                      <a:pt x="20307" y="22153"/>
                      <a:pt x="20923" y="22769"/>
                    </a:cubicBezTo>
                    <a:cubicBezTo>
                      <a:pt x="21538" y="22769"/>
                      <a:pt x="22153" y="23384"/>
                      <a:pt x="22153" y="23384"/>
                    </a:cubicBezTo>
                    <a:cubicBezTo>
                      <a:pt x="23384" y="24000"/>
                      <a:pt x="24000" y="24615"/>
                      <a:pt x="24000" y="25846"/>
                    </a:cubicBezTo>
                    <a:cubicBezTo>
                      <a:pt x="24000" y="26461"/>
                      <a:pt x="24000" y="26461"/>
                      <a:pt x="24000" y="26461"/>
                    </a:cubicBezTo>
                    <a:cubicBezTo>
                      <a:pt x="24000" y="26461"/>
                      <a:pt x="23384" y="27076"/>
                      <a:pt x="23384" y="27076"/>
                    </a:cubicBezTo>
                    <a:cubicBezTo>
                      <a:pt x="23384" y="27076"/>
                      <a:pt x="23384" y="27076"/>
                      <a:pt x="23384" y="27076"/>
                    </a:cubicBezTo>
                    <a:cubicBezTo>
                      <a:pt x="23384" y="27692"/>
                      <a:pt x="22769" y="28307"/>
                      <a:pt x="22769" y="28923"/>
                    </a:cubicBezTo>
                    <a:cubicBezTo>
                      <a:pt x="22769" y="29538"/>
                      <a:pt x="22153" y="30153"/>
                      <a:pt x="22153" y="30153"/>
                    </a:cubicBezTo>
                    <a:cubicBezTo>
                      <a:pt x="22153" y="30153"/>
                      <a:pt x="21538" y="30769"/>
                      <a:pt x="21538" y="30769"/>
                    </a:cubicBezTo>
                    <a:cubicBezTo>
                      <a:pt x="20923" y="31384"/>
                      <a:pt x="20307" y="31384"/>
                      <a:pt x="19692" y="31999"/>
                    </a:cubicBezTo>
                    <a:cubicBezTo>
                      <a:pt x="18461" y="31999"/>
                      <a:pt x="17846" y="32615"/>
                      <a:pt x="16615" y="33230"/>
                    </a:cubicBezTo>
                    <a:cubicBezTo>
                      <a:pt x="16615" y="33230"/>
                      <a:pt x="16615" y="33230"/>
                      <a:pt x="16000" y="33230"/>
                    </a:cubicBezTo>
                    <a:cubicBezTo>
                      <a:pt x="14769" y="33230"/>
                      <a:pt x="14154" y="33230"/>
                      <a:pt x="12923" y="33230"/>
                    </a:cubicBezTo>
                    <a:cubicBezTo>
                      <a:pt x="12307" y="33230"/>
                      <a:pt x="11692" y="33230"/>
                      <a:pt x="11077" y="32615"/>
                    </a:cubicBezTo>
                    <a:cubicBezTo>
                      <a:pt x="10461" y="32615"/>
                      <a:pt x="9846" y="32615"/>
                      <a:pt x="9846" y="32615"/>
                    </a:cubicBezTo>
                    <a:cubicBezTo>
                      <a:pt x="9231" y="32615"/>
                      <a:pt x="9231" y="31999"/>
                      <a:pt x="8615" y="31999"/>
                    </a:cubicBezTo>
                    <a:cubicBezTo>
                      <a:pt x="8000" y="31999"/>
                      <a:pt x="8000" y="31384"/>
                      <a:pt x="7385" y="30769"/>
                    </a:cubicBezTo>
                    <a:cubicBezTo>
                      <a:pt x="6769" y="30769"/>
                      <a:pt x="6769" y="30153"/>
                      <a:pt x="6154" y="30153"/>
                    </a:cubicBezTo>
                    <a:cubicBezTo>
                      <a:pt x="6154" y="30153"/>
                      <a:pt x="6154" y="30153"/>
                      <a:pt x="5538" y="30153"/>
                    </a:cubicBezTo>
                    <a:cubicBezTo>
                      <a:pt x="5538" y="30153"/>
                      <a:pt x="4923" y="29538"/>
                      <a:pt x="4923" y="29538"/>
                    </a:cubicBezTo>
                    <a:cubicBezTo>
                      <a:pt x="4308" y="28923"/>
                      <a:pt x="3077" y="28307"/>
                      <a:pt x="2461" y="27076"/>
                    </a:cubicBezTo>
                    <a:cubicBezTo>
                      <a:pt x="1846" y="26461"/>
                      <a:pt x="1231" y="25846"/>
                      <a:pt x="1231" y="24615"/>
                    </a:cubicBezTo>
                    <a:lnTo>
                      <a:pt x="615" y="23384"/>
                    </a:lnTo>
                    <a:cubicBezTo>
                      <a:pt x="615" y="22769"/>
                      <a:pt x="615" y="22153"/>
                      <a:pt x="0" y="20923"/>
                    </a:cubicBezTo>
                    <a:cubicBezTo>
                      <a:pt x="0" y="20307"/>
                      <a:pt x="0" y="19692"/>
                      <a:pt x="0" y="19077"/>
                    </a:cubicBezTo>
                    <a:cubicBezTo>
                      <a:pt x="0" y="18461"/>
                      <a:pt x="615" y="18461"/>
                      <a:pt x="615" y="17846"/>
                    </a:cubicBezTo>
                    <a:cubicBezTo>
                      <a:pt x="615" y="17846"/>
                      <a:pt x="615" y="17230"/>
                      <a:pt x="615" y="17230"/>
                    </a:cubicBezTo>
                    <a:cubicBezTo>
                      <a:pt x="615" y="17230"/>
                      <a:pt x="615" y="16615"/>
                      <a:pt x="615" y="16615"/>
                    </a:cubicBezTo>
                    <a:cubicBezTo>
                      <a:pt x="615" y="16000"/>
                      <a:pt x="615" y="16000"/>
                      <a:pt x="1231" y="15384"/>
                    </a:cubicBezTo>
                    <a:cubicBezTo>
                      <a:pt x="1231" y="15384"/>
                      <a:pt x="1231" y="15384"/>
                      <a:pt x="1231" y="14769"/>
                    </a:cubicBezTo>
                    <a:cubicBezTo>
                      <a:pt x="1231" y="14154"/>
                      <a:pt x="1231" y="14154"/>
                      <a:pt x="1231" y="13538"/>
                    </a:cubicBezTo>
                    <a:cubicBezTo>
                      <a:pt x="1846" y="12923"/>
                      <a:pt x="1846" y="12307"/>
                      <a:pt x="1231" y="11077"/>
                    </a:cubicBezTo>
                    <a:cubicBezTo>
                      <a:pt x="1231" y="11077"/>
                      <a:pt x="1231" y="11077"/>
                      <a:pt x="1231" y="10461"/>
                    </a:cubicBezTo>
                    <a:cubicBezTo>
                      <a:pt x="1846" y="9846"/>
                      <a:pt x="1231" y="9231"/>
                      <a:pt x="1846" y="8615"/>
                    </a:cubicBezTo>
                    <a:cubicBezTo>
                      <a:pt x="1846" y="8000"/>
                      <a:pt x="2461" y="6769"/>
                      <a:pt x="2461" y="6154"/>
                    </a:cubicBezTo>
                    <a:cubicBezTo>
                      <a:pt x="3077" y="4923"/>
                      <a:pt x="3692" y="4923"/>
                      <a:pt x="4308" y="3692"/>
                    </a:cubicBezTo>
                    <a:cubicBezTo>
                      <a:pt x="4923" y="4308"/>
                      <a:pt x="4923" y="3077"/>
                      <a:pt x="5538" y="3077"/>
                    </a:cubicBezTo>
                    <a:cubicBezTo>
                      <a:pt x="6154" y="3077"/>
                      <a:pt x="6154" y="2462"/>
                      <a:pt x="6769" y="2462"/>
                    </a:cubicBezTo>
                    <a:cubicBezTo>
                      <a:pt x="6769" y="2462"/>
                      <a:pt x="7385" y="1846"/>
                      <a:pt x="7385" y="1846"/>
                    </a:cubicBezTo>
                    <a:cubicBezTo>
                      <a:pt x="8000" y="1846"/>
                      <a:pt x="8615" y="1231"/>
                      <a:pt x="9846" y="615"/>
                    </a:cubicBezTo>
                    <a:cubicBezTo>
                      <a:pt x="10461" y="615"/>
                      <a:pt x="11077" y="0"/>
                      <a:pt x="11692" y="0"/>
                    </a:cubicBezTo>
                    <a:cubicBezTo>
                      <a:pt x="12307" y="0"/>
                      <a:pt x="12923" y="0"/>
                      <a:pt x="13538" y="0"/>
                    </a:cubicBezTo>
                    <a:cubicBezTo>
                      <a:pt x="14154" y="0"/>
                      <a:pt x="14154" y="0"/>
                      <a:pt x="14769" y="615"/>
                    </a:cubicBezTo>
                    <a:cubicBezTo>
                      <a:pt x="14769" y="615"/>
                      <a:pt x="15384" y="1231"/>
                      <a:pt x="15384" y="1231"/>
                    </a:cubicBezTo>
                    <a:cubicBezTo>
                      <a:pt x="16000" y="1231"/>
                      <a:pt x="16000" y="2462"/>
                      <a:pt x="15384" y="3077"/>
                    </a:cubicBezTo>
                    <a:cubicBezTo>
                      <a:pt x="14769" y="3692"/>
                      <a:pt x="14769" y="3692"/>
                      <a:pt x="14154" y="4308"/>
                    </a:cubicBezTo>
                    <a:cubicBezTo>
                      <a:pt x="13538" y="4923"/>
                      <a:pt x="13538" y="4923"/>
                      <a:pt x="12923" y="5538"/>
                    </a:cubicBezTo>
                    <a:cubicBezTo>
                      <a:pt x="12307" y="6154"/>
                      <a:pt x="12307" y="6154"/>
                      <a:pt x="11692" y="6769"/>
                    </a:cubicBezTo>
                    <a:cubicBezTo>
                      <a:pt x="11077" y="7385"/>
                      <a:pt x="10461" y="7385"/>
                      <a:pt x="10461" y="8000"/>
                    </a:cubicBezTo>
                    <a:cubicBezTo>
                      <a:pt x="10461" y="8000"/>
                      <a:pt x="10461" y="8615"/>
                      <a:pt x="9846" y="8615"/>
                    </a:cubicBezTo>
                    <a:cubicBezTo>
                      <a:pt x="9231" y="8615"/>
                      <a:pt x="9231" y="9231"/>
                      <a:pt x="8615" y="9231"/>
                    </a:cubicBezTo>
                    <a:cubicBezTo>
                      <a:pt x="8000" y="9846"/>
                      <a:pt x="8000" y="9846"/>
                      <a:pt x="7385" y="10461"/>
                    </a:cubicBezTo>
                    <a:cubicBezTo>
                      <a:pt x="6769" y="10461"/>
                      <a:pt x="6769" y="11077"/>
                      <a:pt x="6769" y="11692"/>
                    </a:cubicBezTo>
                    <a:cubicBezTo>
                      <a:pt x="6769" y="11692"/>
                      <a:pt x="6769" y="11692"/>
                      <a:pt x="6154" y="12307"/>
                    </a:cubicBezTo>
                    <a:cubicBezTo>
                      <a:pt x="6154" y="12923"/>
                      <a:pt x="6154" y="13538"/>
                      <a:pt x="5538" y="14154"/>
                    </a:cubicBezTo>
                    <a:cubicBezTo>
                      <a:pt x="5538" y="14154"/>
                      <a:pt x="5538" y="14769"/>
                      <a:pt x="4923" y="14769"/>
                    </a:cubicBezTo>
                    <a:cubicBezTo>
                      <a:pt x="4923" y="14769"/>
                      <a:pt x="4923" y="15384"/>
                      <a:pt x="4923" y="15384"/>
                    </a:cubicBezTo>
                    <a:cubicBezTo>
                      <a:pt x="6154" y="18461"/>
                      <a:pt x="6154" y="19077"/>
                      <a:pt x="6154" y="20307"/>
                    </a:cubicBezTo>
                    <a:cubicBezTo>
                      <a:pt x="5538" y="19692"/>
                      <a:pt x="5538" y="20307"/>
                      <a:pt x="6154" y="20307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55" name="צורה חופשית: צורה 83">
                <a:extLst>
                  <a:ext uri="{FF2B5EF4-FFF2-40B4-BE49-F238E27FC236}">
                    <a16:creationId xmlns:a16="http://schemas.microsoft.com/office/drawing/2014/main" xmlns="" id="{1A917E60-1B53-4789-9BD1-94CF2617995F}"/>
                  </a:ext>
                </a:extLst>
              </p:cNvPr>
              <p:cNvSpPr/>
              <p:nvPr/>
            </p:nvSpPr>
            <p:spPr>
              <a:xfrm>
                <a:off x="4145930" y="-903512"/>
                <a:ext cx="3331" cy="3350"/>
              </a:xfrm>
              <a:custGeom>
                <a:avLst/>
                <a:gdLst>
                  <a:gd name="connsiteX0" fmla="*/ 0 w 3331"/>
                  <a:gd name="connsiteY0" fmla="*/ 1504 h 3350"/>
                  <a:gd name="connsiteX1" fmla="*/ 1231 w 3331"/>
                  <a:gd name="connsiteY1" fmla="*/ 889 h 3350"/>
                  <a:gd name="connsiteX2" fmla="*/ 1846 w 3331"/>
                  <a:gd name="connsiteY2" fmla="*/ 273 h 3350"/>
                  <a:gd name="connsiteX3" fmla="*/ 3077 w 3331"/>
                  <a:gd name="connsiteY3" fmla="*/ 273 h 3350"/>
                  <a:gd name="connsiteX4" fmla="*/ 3077 w 3331"/>
                  <a:gd name="connsiteY4" fmla="*/ 889 h 3350"/>
                  <a:gd name="connsiteX5" fmla="*/ 2461 w 3331"/>
                  <a:gd name="connsiteY5" fmla="*/ 3350 h 3350"/>
                  <a:gd name="connsiteX6" fmla="*/ 2461 w 3331"/>
                  <a:gd name="connsiteY6" fmla="*/ 3350 h 3350"/>
                  <a:gd name="connsiteX7" fmla="*/ 615 w 3331"/>
                  <a:gd name="connsiteY7" fmla="*/ 2120 h 3350"/>
                  <a:gd name="connsiteX8" fmla="*/ 0 w 3331"/>
                  <a:gd name="connsiteY8" fmla="*/ 1504 h 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1" h="3350">
                    <a:moveTo>
                      <a:pt x="0" y="1504"/>
                    </a:moveTo>
                    <a:cubicBezTo>
                      <a:pt x="615" y="1504"/>
                      <a:pt x="615" y="889"/>
                      <a:pt x="1231" y="889"/>
                    </a:cubicBezTo>
                    <a:cubicBezTo>
                      <a:pt x="1231" y="889"/>
                      <a:pt x="1846" y="889"/>
                      <a:pt x="1846" y="273"/>
                    </a:cubicBezTo>
                    <a:cubicBezTo>
                      <a:pt x="2461" y="-342"/>
                      <a:pt x="2461" y="273"/>
                      <a:pt x="3077" y="273"/>
                    </a:cubicBezTo>
                    <a:cubicBezTo>
                      <a:pt x="3077" y="273"/>
                      <a:pt x="3077" y="889"/>
                      <a:pt x="3077" y="889"/>
                    </a:cubicBezTo>
                    <a:cubicBezTo>
                      <a:pt x="3692" y="2120"/>
                      <a:pt x="3077" y="2735"/>
                      <a:pt x="2461" y="3350"/>
                    </a:cubicBezTo>
                    <a:cubicBezTo>
                      <a:pt x="2461" y="3350"/>
                      <a:pt x="2461" y="3350"/>
                      <a:pt x="2461" y="3350"/>
                    </a:cubicBezTo>
                    <a:cubicBezTo>
                      <a:pt x="1846" y="2735"/>
                      <a:pt x="1231" y="2735"/>
                      <a:pt x="615" y="2120"/>
                    </a:cubicBezTo>
                    <a:cubicBezTo>
                      <a:pt x="0" y="2735"/>
                      <a:pt x="0" y="2735"/>
                      <a:pt x="0" y="1504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גרפיקה 10">
              <a:extLst>
                <a:ext uri="{FF2B5EF4-FFF2-40B4-BE49-F238E27FC236}">
                  <a16:creationId xmlns:a16="http://schemas.microsoft.com/office/drawing/2014/main" xmlns="" id="{90DA55BD-D9AA-49C8-B105-C103AC5DDDCA}"/>
                </a:ext>
              </a:extLst>
            </p:cNvPr>
            <p:cNvGrpSpPr/>
            <p:nvPr/>
          </p:nvGrpSpPr>
          <p:grpSpPr>
            <a:xfrm>
              <a:off x="4146545" y="-915546"/>
              <a:ext cx="25845" cy="30153"/>
              <a:chOff x="4146545" y="-915546"/>
              <a:chExt cx="25845" cy="30153"/>
            </a:xfrm>
            <a:solidFill>
              <a:srgbClr val="393659"/>
            </a:solidFill>
          </p:grpSpPr>
          <p:sp>
            <p:nvSpPr>
              <p:cNvPr id="52" name="צורה חופשית: צורה 80">
                <a:extLst>
                  <a:ext uri="{FF2B5EF4-FFF2-40B4-BE49-F238E27FC236}">
                    <a16:creationId xmlns:a16="http://schemas.microsoft.com/office/drawing/2014/main" xmlns="" id="{124F00F6-7D3C-492E-9012-B2B9128DCBD1}"/>
                  </a:ext>
                </a:extLst>
              </p:cNvPr>
              <p:cNvSpPr/>
              <p:nvPr/>
            </p:nvSpPr>
            <p:spPr>
              <a:xfrm>
                <a:off x="4146545" y="-915546"/>
                <a:ext cx="21177" cy="30153"/>
              </a:xfrm>
              <a:custGeom>
                <a:avLst/>
                <a:gdLst>
                  <a:gd name="connsiteX0" fmla="*/ 8000 w 21177"/>
                  <a:gd name="connsiteY0" fmla="*/ 13538 h 30153"/>
                  <a:gd name="connsiteX1" fmla="*/ 8000 w 21177"/>
                  <a:gd name="connsiteY1" fmla="*/ 13538 h 30153"/>
                  <a:gd name="connsiteX2" fmla="*/ 7385 w 21177"/>
                  <a:gd name="connsiteY2" fmla="*/ 14154 h 30153"/>
                  <a:gd name="connsiteX3" fmla="*/ 7385 w 21177"/>
                  <a:gd name="connsiteY3" fmla="*/ 14154 h 30153"/>
                  <a:gd name="connsiteX4" fmla="*/ 7385 w 21177"/>
                  <a:gd name="connsiteY4" fmla="*/ 15384 h 30153"/>
                  <a:gd name="connsiteX5" fmla="*/ 7385 w 21177"/>
                  <a:gd name="connsiteY5" fmla="*/ 16000 h 30153"/>
                  <a:gd name="connsiteX6" fmla="*/ 6769 w 21177"/>
                  <a:gd name="connsiteY6" fmla="*/ 16615 h 30153"/>
                  <a:gd name="connsiteX7" fmla="*/ 6769 w 21177"/>
                  <a:gd name="connsiteY7" fmla="*/ 16615 h 30153"/>
                  <a:gd name="connsiteX8" fmla="*/ 6769 w 21177"/>
                  <a:gd name="connsiteY8" fmla="*/ 17230 h 30153"/>
                  <a:gd name="connsiteX9" fmla="*/ 7385 w 21177"/>
                  <a:gd name="connsiteY9" fmla="*/ 17846 h 30153"/>
                  <a:gd name="connsiteX10" fmla="*/ 6769 w 21177"/>
                  <a:gd name="connsiteY10" fmla="*/ 19077 h 30153"/>
                  <a:gd name="connsiteX11" fmla="*/ 6769 w 21177"/>
                  <a:gd name="connsiteY11" fmla="*/ 19077 h 30153"/>
                  <a:gd name="connsiteX12" fmla="*/ 7385 w 21177"/>
                  <a:gd name="connsiteY12" fmla="*/ 20307 h 30153"/>
                  <a:gd name="connsiteX13" fmla="*/ 7385 w 21177"/>
                  <a:gd name="connsiteY13" fmla="*/ 20923 h 30153"/>
                  <a:gd name="connsiteX14" fmla="*/ 8000 w 21177"/>
                  <a:gd name="connsiteY14" fmla="*/ 20923 h 30153"/>
                  <a:gd name="connsiteX15" fmla="*/ 8000 w 21177"/>
                  <a:gd name="connsiteY15" fmla="*/ 21538 h 30153"/>
                  <a:gd name="connsiteX16" fmla="*/ 9231 w 21177"/>
                  <a:gd name="connsiteY16" fmla="*/ 22769 h 30153"/>
                  <a:gd name="connsiteX17" fmla="*/ 11077 w 21177"/>
                  <a:gd name="connsiteY17" fmla="*/ 22769 h 30153"/>
                  <a:gd name="connsiteX18" fmla="*/ 11077 w 21177"/>
                  <a:gd name="connsiteY18" fmla="*/ 22769 h 30153"/>
                  <a:gd name="connsiteX19" fmla="*/ 11692 w 21177"/>
                  <a:gd name="connsiteY19" fmla="*/ 22769 h 30153"/>
                  <a:gd name="connsiteX20" fmla="*/ 12307 w 21177"/>
                  <a:gd name="connsiteY20" fmla="*/ 22769 h 30153"/>
                  <a:gd name="connsiteX21" fmla="*/ 13538 w 21177"/>
                  <a:gd name="connsiteY21" fmla="*/ 22153 h 30153"/>
                  <a:gd name="connsiteX22" fmla="*/ 14154 w 21177"/>
                  <a:gd name="connsiteY22" fmla="*/ 21538 h 30153"/>
                  <a:gd name="connsiteX23" fmla="*/ 14154 w 21177"/>
                  <a:gd name="connsiteY23" fmla="*/ 21538 h 30153"/>
                  <a:gd name="connsiteX24" fmla="*/ 14769 w 21177"/>
                  <a:gd name="connsiteY24" fmla="*/ 20307 h 30153"/>
                  <a:gd name="connsiteX25" fmla="*/ 15384 w 21177"/>
                  <a:gd name="connsiteY25" fmla="*/ 19692 h 30153"/>
                  <a:gd name="connsiteX26" fmla="*/ 16000 w 21177"/>
                  <a:gd name="connsiteY26" fmla="*/ 20307 h 30153"/>
                  <a:gd name="connsiteX27" fmla="*/ 17231 w 21177"/>
                  <a:gd name="connsiteY27" fmla="*/ 21538 h 30153"/>
                  <a:gd name="connsiteX28" fmla="*/ 18461 w 21177"/>
                  <a:gd name="connsiteY28" fmla="*/ 22769 h 30153"/>
                  <a:gd name="connsiteX29" fmla="*/ 19077 w 21177"/>
                  <a:gd name="connsiteY29" fmla="*/ 25846 h 30153"/>
                  <a:gd name="connsiteX30" fmla="*/ 18461 w 21177"/>
                  <a:gd name="connsiteY30" fmla="*/ 26461 h 30153"/>
                  <a:gd name="connsiteX31" fmla="*/ 17846 w 21177"/>
                  <a:gd name="connsiteY31" fmla="*/ 27076 h 30153"/>
                  <a:gd name="connsiteX32" fmla="*/ 17846 w 21177"/>
                  <a:gd name="connsiteY32" fmla="*/ 27076 h 30153"/>
                  <a:gd name="connsiteX33" fmla="*/ 16000 w 21177"/>
                  <a:gd name="connsiteY33" fmla="*/ 28307 h 30153"/>
                  <a:gd name="connsiteX34" fmla="*/ 14769 w 21177"/>
                  <a:gd name="connsiteY34" fmla="*/ 29538 h 30153"/>
                  <a:gd name="connsiteX35" fmla="*/ 14154 w 21177"/>
                  <a:gd name="connsiteY35" fmla="*/ 30153 h 30153"/>
                  <a:gd name="connsiteX36" fmla="*/ 11692 w 21177"/>
                  <a:gd name="connsiteY36" fmla="*/ 30153 h 30153"/>
                  <a:gd name="connsiteX37" fmla="*/ 8615 w 21177"/>
                  <a:gd name="connsiteY37" fmla="*/ 29538 h 30153"/>
                  <a:gd name="connsiteX38" fmla="*/ 8615 w 21177"/>
                  <a:gd name="connsiteY38" fmla="*/ 29538 h 30153"/>
                  <a:gd name="connsiteX39" fmla="*/ 5539 w 21177"/>
                  <a:gd name="connsiteY39" fmla="*/ 28307 h 30153"/>
                  <a:gd name="connsiteX40" fmla="*/ 3692 w 21177"/>
                  <a:gd name="connsiteY40" fmla="*/ 27076 h 30153"/>
                  <a:gd name="connsiteX41" fmla="*/ 2462 w 21177"/>
                  <a:gd name="connsiteY41" fmla="*/ 25846 h 30153"/>
                  <a:gd name="connsiteX42" fmla="*/ 1846 w 21177"/>
                  <a:gd name="connsiteY42" fmla="*/ 24615 h 30153"/>
                  <a:gd name="connsiteX43" fmla="*/ 1231 w 21177"/>
                  <a:gd name="connsiteY43" fmla="*/ 23384 h 30153"/>
                  <a:gd name="connsiteX44" fmla="*/ 615 w 21177"/>
                  <a:gd name="connsiteY44" fmla="*/ 22153 h 30153"/>
                  <a:gd name="connsiteX45" fmla="*/ 615 w 21177"/>
                  <a:gd name="connsiteY45" fmla="*/ 21538 h 30153"/>
                  <a:gd name="connsiteX46" fmla="*/ 615 w 21177"/>
                  <a:gd name="connsiteY46" fmla="*/ 20923 h 30153"/>
                  <a:gd name="connsiteX47" fmla="*/ 0 w 21177"/>
                  <a:gd name="connsiteY47" fmla="*/ 17846 h 30153"/>
                  <a:gd name="connsiteX48" fmla="*/ 0 w 21177"/>
                  <a:gd name="connsiteY48" fmla="*/ 15384 h 30153"/>
                  <a:gd name="connsiteX49" fmla="*/ 0 w 21177"/>
                  <a:gd name="connsiteY49" fmla="*/ 14154 h 30153"/>
                  <a:gd name="connsiteX50" fmla="*/ 615 w 21177"/>
                  <a:gd name="connsiteY50" fmla="*/ 12307 h 30153"/>
                  <a:gd name="connsiteX51" fmla="*/ 1231 w 21177"/>
                  <a:gd name="connsiteY51" fmla="*/ 11077 h 30153"/>
                  <a:gd name="connsiteX52" fmla="*/ 1846 w 21177"/>
                  <a:gd name="connsiteY52" fmla="*/ 10461 h 30153"/>
                  <a:gd name="connsiteX53" fmla="*/ 1846 w 21177"/>
                  <a:gd name="connsiteY53" fmla="*/ 9846 h 30153"/>
                  <a:gd name="connsiteX54" fmla="*/ 2462 w 21177"/>
                  <a:gd name="connsiteY54" fmla="*/ 9231 h 30153"/>
                  <a:gd name="connsiteX55" fmla="*/ 3077 w 21177"/>
                  <a:gd name="connsiteY55" fmla="*/ 8615 h 30153"/>
                  <a:gd name="connsiteX56" fmla="*/ 3077 w 21177"/>
                  <a:gd name="connsiteY56" fmla="*/ 8000 h 30153"/>
                  <a:gd name="connsiteX57" fmla="*/ 3692 w 21177"/>
                  <a:gd name="connsiteY57" fmla="*/ 7384 h 30153"/>
                  <a:gd name="connsiteX58" fmla="*/ 4923 w 21177"/>
                  <a:gd name="connsiteY58" fmla="*/ 5538 h 30153"/>
                  <a:gd name="connsiteX59" fmla="*/ 4923 w 21177"/>
                  <a:gd name="connsiteY59" fmla="*/ 4923 h 30153"/>
                  <a:gd name="connsiteX60" fmla="*/ 6154 w 21177"/>
                  <a:gd name="connsiteY60" fmla="*/ 3077 h 30153"/>
                  <a:gd name="connsiteX61" fmla="*/ 8000 w 21177"/>
                  <a:gd name="connsiteY61" fmla="*/ 1231 h 30153"/>
                  <a:gd name="connsiteX62" fmla="*/ 11077 w 21177"/>
                  <a:gd name="connsiteY62" fmla="*/ 0 h 30153"/>
                  <a:gd name="connsiteX63" fmla="*/ 12307 w 21177"/>
                  <a:gd name="connsiteY63" fmla="*/ 0 h 30153"/>
                  <a:gd name="connsiteX64" fmla="*/ 13538 w 21177"/>
                  <a:gd name="connsiteY64" fmla="*/ 0 h 30153"/>
                  <a:gd name="connsiteX65" fmla="*/ 14154 w 21177"/>
                  <a:gd name="connsiteY65" fmla="*/ 0 h 30153"/>
                  <a:gd name="connsiteX66" fmla="*/ 16615 w 21177"/>
                  <a:gd name="connsiteY66" fmla="*/ 0 h 30153"/>
                  <a:gd name="connsiteX67" fmla="*/ 18461 w 21177"/>
                  <a:gd name="connsiteY67" fmla="*/ 615 h 30153"/>
                  <a:gd name="connsiteX68" fmla="*/ 19692 w 21177"/>
                  <a:gd name="connsiteY68" fmla="*/ 1231 h 30153"/>
                  <a:gd name="connsiteX69" fmla="*/ 20307 w 21177"/>
                  <a:gd name="connsiteY69" fmla="*/ 1846 h 30153"/>
                  <a:gd name="connsiteX70" fmla="*/ 20923 w 21177"/>
                  <a:gd name="connsiteY70" fmla="*/ 2462 h 30153"/>
                  <a:gd name="connsiteX71" fmla="*/ 20307 w 21177"/>
                  <a:gd name="connsiteY71" fmla="*/ 4308 h 30153"/>
                  <a:gd name="connsiteX72" fmla="*/ 19077 w 21177"/>
                  <a:gd name="connsiteY72" fmla="*/ 4923 h 30153"/>
                  <a:gd name="connsiteX73" fmla="*/ 17846 w 21177"/>
                  <a:gd name="connsiteY73" fmla="*/ 5538 h 30153"/>
                  <a:gd name="connsiteX74" fmla="*/ 16615 w 21177"/>
                  <a:gd name="connsiteY74" fmla="*/ 6154 h 30153"/>
                  <a:gd name="connsiteX75" fmla="*/ 14769 w 21177"/>
                  <a:gd name="connsiteY75" fmla="*/ 6154 h 30153"/>
                  <a:gd name="connsiteX76" fmla="*/ 14154 w 21177"/>
                  <a:gd name="connsiteY76" fmla="*/ 6769 h 30153"/>
                  <a:gd name="connsiteX77" fmla="*/ 12923 w 21177"/>
                  <a:gd name="connsiteY77" fmla="*/ 7384 h 30153"/>
                  <a:gd name="connsiteX78" fmla="*/ 11692 w 21177"/>
                  <a:gd name="connsiteY78" fmla="*/ 8000 h 30153"/>
                  <a:gd name="connsiteX79" fmla="*/ 11077 w 21177"/>
                  <a:gd name="connsiteY79" fmla="*/ 8615 h 30153"/>
                  <a:gd name="connsiteX80" fmla="*/ 10461 w 21177"/>
                  <a:gd name="connsiteY80" fmla="*/ 8615 h 30153"/>
                  <a:gd name="connsiteX81" fmla="*/ 9231 w 21177"/>
                  <a:gd name="connsiteY81" fmla="*/ 9846 h 30153"/>
                  <a:gd name="connsiteX82" fmla="*/ 8615 w 21177"/>
                  <a:gd name="connsiteY82" fmla="*/ 10461 h 30153"/>
                  <a:gd name="connsiteX83" fmla="*/ 8615 w 21177"/>
                  <a:gd name="connsiteY83" fmla="*/ 11077 h 30153"/>
                  <a:gd name="connsiteX84" fmla="*/ 8000 w 21177"/>
                  <a:gd name="connsiteY84" fmla="*/ 12307 h 30153"/>
                  <a:gd name="connsiteX85" fmla="*/ 8000 w 21177"/>
                  <a:gd name="connsiteY85" fmla="*/ 13538 h 30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1177" h="30153">
                    <a:moveTo>
                      <a:pt x="8000" y="13538"/>
                    </a:moveTo>
                    <a:cubicBezTo>
                      <a:pt x="8000" y="13538"/>
                      <a:pt x="8000" y="13538"/>
                      <a:pt x="8000" y="13538"/>
                    </a:cubicBezTo>
                    <a:cubicBezTo>
                      <a:pt x="8000" y="14154"/>
                      <a:pt x="8000" y="14154"/>
                      <a:pt x="7385" y="14154"/>
                    </a:cubicBezTo>
                    <a:cubicBezTo>
                      <a:pt x="7385" y="14154"/>
                      <a:pt x="7385" y="14154"/>
                      <a:pt x="7385" y="14154"/>
                    </a:cubicBezTo>
                    <a:cubicBezTo>
                      <a:pt x="7385" y="14769"/>
                      <a:pt x="7385" y="14769"/>
                      <a:pt x="7385" y="15384"/>
                    </a:cubicBezTo>
                    <a:cubicBezTo>
                      <a:pt x="7385" y="15384"/>
                      <a:pt x="8000" y="16000"/>
                      <a:pt x="7385" y="16000"/>
                    </a:cubicBezTo>
                    <a:cubicBezTo>
                      <a:pt x="6769" y="16000"/>
                      <a:pt x="7385" y="16615"/>
                      <a:pt x="6769" y="16615"/>
                    </a:cubicBezTo>
                    <a:cubicBezTo>
                      <a:pt x="6769" y="16615"/>
                      <a:pt x="6769" y="16615"/>
                      <a:pt x="6769" y="16615"/>
                    </a:cubicBezTo>
                    <a:cubicBezTo>
                      <a:pt x="6769" y="16615"/>
                      <a:pt x="6769" y="17230"/>
                      <a:pt x="6769" y="17230"/>
                    </a:cubicBezTo>
                    <a:cubicBezTo>
                      <a:pt x="6769" y="17230"/>
                      <a:pt x="6769" y="17846"/>
                      <a:pt x="7385" y="17846"/>
                    </a:cubicBezTo>
                    <a:cubicBezTo>
                      <a:pt x="6154" y="18461"/>
                      <a:pt x="6769" y="18461"/>
                      <a:pt x="6769" y="19077"/>
                    </a:cubicBezTo>
                    <a:cubicBezTo>
                      <a:pt x="6769" y="19077"/>
                      <a:pt x="6769" y="19077"/>
                      <a:pt x="6769" y="19077"/>
                    </a:cubicBezTo>
                    <a:cubicBezTo>
                      <a:pt x="6769" y="19692"/>
                      <a:pt x="7385" y="20307"/>
                      <a:pt x="7385" y="20307"/>
                    </a:cubicBezTo>
                    <a:cubicBezTo>
                      <a:pt x="7385" y="20307"/>
                      <a:pt x="7385" y="20923"/>
                      <a:pt x="7385" y="20923"/>
                    </a:cubicBezTo>
                    <a:cubicBezTo>
                      <a:pt x="7385" y="20923"/>
                      <a:pt x="7385" y="20923"/>
                      <a:pt x="8000" y="20923"/>
                    </a:cubicBezTo>
                    <a:cubicBezTo>
                      <a:pt x="8000" y="20923"/>
                      <a:pt x="8000" y="21538"/>
                      <a:pt x="8000" y="21538"/>
                    </a:cubicBezTo>
                    <a:cubicBezTo>
                      <a:pt x="8000" y="22153"/>
                      <a:pt x="8615" y="22769"/>
                      <a:pt x="9231" y="22769"/>
                    </a:cubicBezTo>
                    <a:cubicBezTo>
                      <a:pt x="9846" y="22769"/>
                      <a:pt x="9846" y="23384"/>
                      <a:pt x="11077" y="22769"/>
                    </a:cubicBezTo>
                    <a:cubicBezTo>
                      <a:pt x="11077" y="22769"/>
                      <a:pt x="11077" y="22769"/>
                      <a:pt x="11077" y="22769"/>
                    </a:cubicBezTo>
                    <a:cubicBezTo>
                      <a:pt x="11077" y="22769"/>
                      <a:pt x="11692" y="22769"/>
                      <a:pt x="11692" y="22769"/>
                    </a:cubicBezTo>
                    <a:cubicBezTo>
                      <a:pt x="11692" y="22769"/>
                      <a:pt x="12307" y="22769"/>
                      <a:pt x="12307" y="22769"/>
                    </a:cubicBezTo>
                    <a:cubicBezTo>
                      <a:pt x="12923" y="22769"/>
                      <a:pt x="13538" y="22769"/>
                      <a:pt x="13538" y="22153"/>
                    </a:cubicBezTo>
                    <a:cubicBezTo>
                      <a:pt x="13538" y="21538"/>
                      <a:pt x="14154" y="21538"/>
                      <a:pt x="14154" y="21538"/>
                    </a:cubicBezTo>
                    <a:cubicBezTo>
                      <a:pt x="14154" y="21538"/>
                      <a:pt x="14154" y="21538"/>
                      <a:pt x="14154" y="21538"/>
                    </a:cubicBezTo>
                    <a:cubicBezTo>
                      <a:pt x="14154" y="20923"/>
                      <a:pt x="14769" y="20923"/>
                      <a:pt x="14769" y="20307"/>
                    </a:cubicBezTo>
                    <a:cubicBezTo>
                      <a:pt x="14769" y="19692"/>
                      <a:pt x="14769" y="20307"/>
                      <a:pt x="15384" y="19692"/>
                    </a:cubicBezTo>
                    <a:cubicBezTo>
                      <a:pt x="15384" y="19692"/>
                      <a:pt x="16000" y="20307"/>
                      <a:pt x="16000" y="20307"/>
                    </a:cubicBezTo>
                    <a:cubicBezTo>
                      <a:pt x="16000" y="20307"/>
                      <a:pt x="16615" y="20923"/>
                      <a:pt x="17231" y="21538"/>
                    </a:cubicBezTo>
                    <a:cubicBezTo>
                      <a:pt x="17231" y="22153"/>
                      <a:pt x="17846" y="22153"/>
                      <a:pt x="18461" y="22769"/>
                    </a:cubicBezTo>
                    <a:cubicBezTo>
                      <a:pt x="19077" y="24000"/>
                      <a:pt x="19077" y="24615"/>
                      <a:pt x="19077" y="25846"/>
                    </a:cubicBezTo>
                    <a:cubicBezTo>
                      <a:pt x="19077" y="26461"/>
                      <a:pt x="19077" y="26461"/>
                      <a:pt x="18461" y="26461"/>
                    </a:cubicBezTo>
                    <a:cubicBezTo>
                      <a:pt x="18461" y="26461"/>
                      <a:pt x="17846" y="26461"/>
                      <a:pt x="17846" y="27076"/>
                    </a:cubicBezTo>
                    <a:lnTo>
                      <a:pt x="17846" y="27076"/>
                    </a:lnTo>
                    <a:cubicBezTo>
                      <a:pt x="17231" y="27692"/>
                      <a:pt x="16615" y="27692"/>
                      <a:pt x="16000" y="28307"/>
                    </a:cubicBezTo>
                    <a:cubicBezTo>
                      <a:pt x="15384" y="28923"/>
                      <a:pt x="14769" y="28923"/>
                      <a:pt x="14769" y="29538"/>
                    </a:cubicBezTo>
                    <a:cubicBezTo>
                      <a:pt x="14769" y="29538"/>
                      <a:pt x="14154" y="29538"/>
                      <a:pt x="14154" y="30153"/>
                    </a:cubicBezTo>
                    <a:cubicBezTo>
                      <a:pt x="13538" y="30153"/>
                      <a:pt x="12923" y="30153"/>
                      <a:pt x="11692" y="30153"/>
                    </a:cubicBezTo>
                    <a:cubicBezTo>
                      <a:pt x="11077" y="30153"/>
                      <a:pt x="9846" y="30153"/>
                      <a:pt x="8615" y="29538"/>
                    </a:cubicBezTo>
                    <a:cubicBezTo>
                      <a:pt x="8615" y="29538"/>
                      <a:pt x="8615" y="29538"/>
                      <a:pt x="8615" y="29538"/>
                    </a:cubicBezTo>
                    <a:cubicBezTo>
                      <a:pt x="8000" y="28923"/>
                      <a:pt x="6769" y="28923"/>
                      <a:pt x="5539" y="28307"/>
                    </a:cubicBezTo>
                    <a:cubicBezTo>
                      <a:pt x="4923" y="27692"/>
                      <a:pt x="4308" y="27692"/>
                      <a:pt x="3692" y="27076"/>
                    </a:cubicBezTo>
                    <a:cubicBezTo>
                      <a:pt x="3077" y="26461"/>
                      <a:pt x="3077" y="26461"/>
                      <a:pt x="2462" y="25846"/>
                    </a:cubicBezTo>
                    <a:cubicBezTo>
                      <a:pt x="2462" y="25230"/>
                      <a:pt x="1846" y="25230"/>
                      <a:pt x="1846" y="24615"/>
                    </a:cubicBezTo>
                    <a:cubicBezTo>
                      <a:pt x="1846" y="24000"/>
                      <a:pt x="1846" y="23384"/>
                      <a:pt x="1231" y="23384"/>
                    </a:cubicBezTo>
                    <a:cubicBezTo>
                      <a:pt x="1231" y="22769"/>
                      <a:pt x="615" y="22769"/>
                      <a:pt x="615" y="22153"/>
                    </a:cubicBezTo>
                    <a:cubicBezTo>
                      <a:pt x="615" y="22153"/>
                      <a:pt x="615" y="22153"/>
                      <a:pt x="615" y="21538"/>
                    </a:cubicBezTo>
                    <a:cubicBezTo>
                      <a:pt x="615" y="21538"/>
                      <a:pt x="615" y="20923"/>
                      <a:pt x="615" y="20923"/>
                    </a:cubicBezTo>
                    <a:cubicBezTo>
                      <a:pt x="0" y="20307"/>
                      <a:pt x="0" y="19077"/>
                      <a:pt x="0" y="17846"/>
                    </a:cubicBezTo>
                    <a:cubicBezTo>
                      <a:pt x="0" y="17230"/>
                      <a:pt x="0" y="16000"/>
                      <a:pt x="0" y="15384"/>
                    </a:cubicBezTo>
                    <a:cubicBezTo>
                      <a:pt x="0" y="14769"/>
                      <a:pt x="0" y="14769"/>
                      <a:pt x="0" y="14154"/>
                    </a:cubicBezTo>
                    <a:cubicBezTo>
                      <a:pt x="0" y="13538"/>
                      <a:pt x="0" y="12923"/>
                      <a:pt x="615" y="12307"/>
                    </a:cubicBezTo>
                    <a:cubicBezTo>
                      <a:pt x="615" y="11692"/>
                      <a:pt x="615" y="11077"/>
                      <a:pt x="1231" y="11077"/>
                    </a:cubicBezTo>
                    <a:cubicBezTo>
                      <a:pt x="1231" y="11077"/>
                      <a:pt x="1846" y="10461"/>
                      <a:pt x="1846" y="10461"/>
                    </a:cubicBezTo>
                    <a:cubicBezTo>
                      <a:pt x="1846" y="10461"/>
                      <a:pt x="1846" y="9846"/>
                      <a:pt x="1846" y="9846"/>
                    </a:cubicBezTo>
                    <a:cubicBezTo>
                      <a:pt x="1846" y="9846"/>
                      <a:pt x="1846" y="9231"/>
                      <a:pt x="2462" y="9231"/>
                    </a:cubicBezTo>
                    <a:cubicBezTo>
                      <a:pt x="2462" y="9231"/>
                      <a:pt x="2462" y="8615"/>
                      <a:pt x="3077" y="8615"/>
                    </a:cubicBezTo>
                    <a:cubicBezTo>
                      <a:pt x="3077" y="8615"/>
                      <a:pt x="3077" y="8615"/>
                      <a:pt x="3077" y="8000"/>
                    </a:cubicBezTo>
                    <a:cubicBezTo>
                      <a:pt x="3077" y="7384"/>
                      <a:pt x="3077" y="7384"/>
                      <a:pt x="3692" y="7384"/>
                    </a:cubicBezTo>
                    <a:cubicBezTo>
                      <a:pt x="4308" y="6769"/>
                      <a:pt x="4308" y="6154"/>
                      <a:pt x="4923" y="5538"/>
                    </a:cubicBezTo>
                    <a:cubicBezTo>
                      <a:pt x="4923" y="5538"/>
                      <a:pt x="4923" y="5538"/>
                      <a:pt x="4923" y="4923"/>
                    </a:cubicBezTo>
                    <a:cubicBezTo>
                      <a:pt x="5539" y="4308"/>
                      <a:pt x="5539" y="3692"/>
                      <a:pt x="6154" y="3077"/>
                    </a:cubicBezTo>
                    <a:cubicBezTo>
                      <a:pt x="6769" y="2462"/>
                      <a:pt x="7385" y="1846"/>
                      <a:pt x="8000" y="1231"/>
                    </a:cubicBezTo>
                    <a:cubicBezTo>
                      <a:pt x="8615" y="615"/>
                      <a:pt x="9846" y="615"/>
                      <a:pt x="11077" y="0"/>
                    </a:cubicBezTo>
                    <a:cubicBezTo>
                      <a:pt x="11692" y="615"/>
                      <a:pt x="11692" y="0"/>
                      <a:pt x="12307" y="0"/>
                    </a:cubicBezTo>
                    <a:cubicBezTo>
                      <a:pt x="12923" y="0"/>
                      <a:pt x="12923" y="0"/>
                      <a:pt x="13538" y="0"/>
                    </a:cubicBezTo>
                    <a:cubicBezTo>
                      <a:pt x="13538" y="0"/>
                      <a:pt x="14154" y="0"/>
                      <a:pt x="14154" y="0"/>
                    </a:cubicBezTo>
                    <a:cubicBezTo>
                      <a:pt x="14769" y="615"/>
                      <a:pt x="16000" y="0"/>
                      <a:pt x="16615" y="0"/>
                    </a:cubicBezTo>
                    <a:cubicBezTo>
                      <a:pt x="17231" y="0"/>
                      <a:pt x="17846" y="0"/>
                      <a:pt x="18461" y="615"/>
                    </a:cubicBezTo>
                    <a:cubicBezTo>
                      <a:pt x="19077" y="615"/>
                      <a:pt x="19692" y="1231"/>
                      <a:pt x="19692" y="1231"/>
                    </a:cubicBezTo>
                    <a:cubicBezTo>
                      <a:pt x="19692" y="1231"/>
                      <a:pt x="20307" y="1846"/>
                      <a:pt x="20307" y="1846"/>
                    </a:cubicBezTo>
                    <a:cubicBezTo>
                      <a:pt x="20307" y="1846"/>
                      <a:pt x="20307" y="2462"/>
                      <a:pt x="20923" y="2462"/>
                    </a:cubicBezTo>
                    <a:cubicBezTo>
                      <a:pt x="21538" y="2462"/>
                      <a:pt x="20923" y="3692"/>
                      <a:pt x="20307" y="4308"/>
                    </a:cubicBezTo>
                    <a:cubicBezTo>
                      <a:pt x="19692" y="4923"/>
                      <a:pt x="19077" y="4923"/>
                      <a:pt x="19077" y="4923"/>
                    </a:cubicBezTo>
                    <a:cubicBezTo>
                      <a:pt x="18461" y="4923"/>
                      <a:pt x="18461" y="4923"/>
                      <a:pt x="17846" y="5538"/>
                    </a:cubicBezTo>
                    <a:cubicBezTo>
                      <a:pt x="17231" y="5538"/>
                      <a:pt x="16615" y="5538"/>
                      <a:pt x="16615" y="6154"/>
                    </a:cubicBezTo>
                    <a:cubicBezTo>
                      <a:pt x="16000" y="6154"/>
                      <a:pt x="15384" y="6154"/>
                      <a:pt x="14769" y="6154"/>
                    </a:cubicBezTo>
                    <a:cubicBezTo>
                      <a:pt x="14769" y="6154"/>
                      <a:pt x="14154" y="6769"/>
                      <a:pt x="14154" y="6769"/>
                    </a:cubicBezTo>
                    <a:cubicBezTo>
                      <a:pt x="13538" y="6769"/>
                      <a:pt x="13538" y="6769"/>
                      <a:pt x="12923" y="7384"/>
                    </a:cubicBezTo>
                    <a:cubicBezTo>
                      <a:pt x="12307" y="7384"/>
                      <a:pt x="11692" y="7384"/>
                      <a:pt x="11692" y="8000"/>
                    </a:cubicBezTo>
                    <a:cubicBezTo>
                      <a:pt x="11077" y="8000"/>
                      <a:pt x="11077" y="8615"/>
                      <a:pt x="11077" y="8615"/>
                    </a:cubicBezTo>
                    <a:cubicBezTo>
                      <a:pt x="11077" y="8615"/>
                      <a:pt x="10461" y="8615"/>
                      <a:pt x="10461" y="8615"/>
                    </a:cubicBezTo>
                    <a:cubicBezTo>
                      <a:pt x="9846" y="9231"/>
                      <a:pt x="9846" y="9846"/>
                      <a:pt x="9231" y="9846"/>
                    </a:cubicBezTo>
                    <a:cubicBezTo>
                      <a:pt x="9231" y="9846"/>
                      <a:pt x="9231" y="10461"/>
                      <a:pt x="8615" y="10461"/>
                    </a:cubicBezTo>
                    <a:cubicBezTo>
                      <a:pt x="8615" y="10461"/>
                      <a:pt x="8615" y="11077"/>
                      <a:pt x="8615" y="11077"/>
                    </a:cubicBezTo>
                    <a:cubicBezTo>
                      <a:pt x="8615" y="11692"/>
                      <a:pt x="8000" y="11692"/>
                      <a:pt x="8000" y="12307"/>
                    </a:cubicBezTo>
                    <a:cubicBezTo>
                      <a:pt x="8000" y="12923"/>
                      <a:pt x="8000" y="12923"/>
                      <a:pt x="8000" y="13538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53" name="צורה חופשית: צורה 81">
                <a:extLst>
                  <a:ext uri="{FF2B5EF4-FFF2-40B4-BE49-F238E27FC236}">
                    <a16:creationId xmlns:a16="http://schemas.microsoft.com/office/drawing/2014/main" xmlns="" id="{55A95B4B-1C3E-4F2E-80BE-292175CFAEB0}"/>
                  </a:ext>
                </a:extLst>
              </p:cNvPr>
              <p:cNvSpPr/>
              <p:nvPr/>
            </p:nvSpPr>
            <p:spPr>
              <a:xfrm>
                <a:off x="4168852" y="-910623"/>
                <a:ext cx="3538" cy="3076"/>
              </a:xfrm>
              <a:custGeom>
                <a:avLst/>
                <a:gdLst>
                  <a:gd name="connsiteX0" fmla="*/ 462 w 3538"/>
                  <a:gd name="connsiteY0" fmla="*/ 0 h 3076"/>
                  <a:gd name="connsiteX1" fmla="*/ 1692 w 3538"/>
                  <a:gd name="connsiteY1" fmla="*/ 0 h 3076"/>
                  <a:gd name="connsiteX2" fmla="*/ 2308 w 3538"/>
                  <a:gd name="connsiteY2" fmla="*/ 0 h 3076"/>
                  <a:gd name="connsiteX3" fmla="*/ 3538 w 3538"/>
                  <a:gd name="connsiteY3" fmla="*/ 615 h 3076"/>
                  <a:gd name="connsiteX4" fmla="*/ 3538 w 3538"/>
                  <a:gd name="connsiteY4" fmla="*/ 1231 h 3076"/>
                  <a:gd name="connsiteX5" fmla="*/ 1692 w 3538"/>
                  <a:gd name="connsiteY5" fmla="*/ 3077 h 3076"/>
                  <a:gd name="connsiteX6" fmla="*/ 1692 w 3538"/>
                  <a:gd name="connsiteY6" fmla="*/ 3077 h 3076"/>
                  <a:gd name="connsiteX7" fmla="*/ 462 w 3538"/>
                  <a:gd name="connsiteY7" fmla="*/ 1231 h 3076"/>
                  <a:gd name="connsiteX8" fmla="*/ 462 w 3538"/>
                  <a:gd name="connsiteY8" fmla="*/ 0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" h="3076">
                    <a:moveTo>
                      <a:pt x="462" y="0"/>
                    </a:moveTo>
                    <a:cubicBezTo>
                      <a:pt x="1077" y="0"/>
                      <a:pt x="1077" y="0"/>
                      <a:pt x="1692" y="0"/>
                    </a:cubicBezTo>
                    <a:cubicBezTo>
                      <a:pt x="1692" y="0"/>
                      <a:pt x="2308" y="0"/>
                      <a:pt x="2308" y="0"/>
                    </a:cubicBezTo>
                    <a:cubicBezTo>
                      <a:pt x="2923" y="0"/>
                      <a:pt x="2923" y="0"/>
                      <a:pt x="3538" y="615"/>
                    </a:cubicBezTo>
                    <a:cubicBezTo>
                      <a:pt x="3538" y="615"/>
                      <a:pt x="3538" y="1231"/>
                      <a:pt x="3538" y="1231"/>
                    </a:cubicBezTo>
                    <a:cubicBezTo>
                      <a:pt x="3538" y="2462"/>
                      <a:pt x="2923" y="3077"/>
                      <a:pt x="1692" y="3077"/>
                    </a:cubicBezTo>
                    <a:cubicBezTo>
                      <a:pt x="1692" y="3077"/>
                      <a:pt x="1692" y="3077"/>
                      <a:pt x="1692" y="3077"/>
                    </a:cubicBezTo>
                    <a:cubicBezTo>
                      <a:pt x="1692" y="2462"/>
                      <a:pt x="462" y="2462"/>
                      <a:pt x="462" y="1231"/>
                    </a:cubicBezTo>
                    <a:cubicBezTo>
                      <a:pt x="-154" y="1231"/>
                      <a:pt x="-154" y="615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גרפיקה 10">
              <a:extLst>
                <a:ext uri="{FF2B5EF4-FFF2-40B4-BE49-F238E27FC236}">
                  <a16:creationId xmlns:a16="http://schemas.microsoft.com/office/drawing/2014/main" xmlns="" id="{6FBE2764-23E9-43D4-9532-9837FA8ADAE9}"/>
                </a:ext>
              </a:extLst>
            </p:cNvPr>
            <p:cNvGrpSpPr/>
            <p:nvPr/>
          </p:nvGrpSpPr>
          <p:grpSpPr>
            <a:xfrm>
              <a:off x="4161314" y="-934007"/>
              <a:ext cx="30768" cy="31999"/>
              <a:chOff x="4161314" y="-934007"/>
              <a:chExt cx="30768" cy="31999"/>
            </a:xfrm>
            <a:solidFill>
              <a:srgbClr val="393659"/>
            </a:solidFill>
          </p:grpSpPr>
          <p:sp>
            <p:nvSpPr>
              <p:cNvPr id="50" name="צורה חופשית: צורה 78">
                <a:extLst>
                  <a:ext uri="{FF2B5EF4-FFF2-40B4-BE49-F238E27FC236}">
                    <a16:creationId xmlns:a16="http://schemas.microsoft.com/office/drawing/2014/main" xmlns="" id="{480B960C-C614-4048-81DF-3F441F405476}"/>
                  </a:ext>
                </a:extLst>
              </p:cNvPr>
              <p:cNvSpPr/>
              <p:nvPr/>
            </p:nvSpPr>
            <p:spPr>
              <a:xfrm>
                <a:off x="4161314" y="-934007"/>
                <a:ext cx="24254" cy="31999"/>
              </a:xfrm>
              <a:custGeom>
                <a:avLst/>
                <a:gdLst>
                  <a:gd name="connsiteX0" fmla="*/ 10461 w 24254"/>
                  <a:gd name="connsiteY0" fmla="*/ 14154 h 31999"/>
                  <a:gd name="connsiteX1" fmla="*/ 10461 w 24254"/>
                  <a:gd name="connsiteY1" fmla="*/ 14154 h 31999"/>
                  <a:gd name="connsiteX2" fmla="*/ 9846 w 24254"/>
                  <a:gd name="connsiteY2" fmla="*/ 14769 h 31999"/>
                  <a:gd name="connsiteX3" fmla="*/ 9846 w 24254"/>
                  <a:gd name="connsiteY3" fmla="*/ 14769 h 31999"/>
                  <a:gd name="connsiteX4" fmla="*/ 9846 w 24254"/>
                  <a:gd name="connsiteY4" fmla="*/ 16000 h 31999"/>
                  <a:gd name="connsiteX5" fmla="*/ 9846 w 24254"/>
                  <a:gd name="connsiteY5" fmla="*/ 16615 h 31999"/>
                  <a:gd name="connsiteX6" fmla="*/ 9231 w 24254"/>
                  <a:gd name="connsiteY6" fmla="*/ 17230 h 31999"/>
                  <a:gd name="connsiteX7" fmla="*/ 9231 w 24254"/>
                  <a:gd name="connsiteY7" fmla="*/ 17230 h 31999"/>
                  <a:gd name="connsiteX8" fmla="*/ 9231 w 24254"/>
                  <a:gd name="connsiteY8" fmla="*/ 17846 h 31999"/>
                  <a:gd name="connsiteX9" fmla="*/ 9846 w 24254"/>
                  <a:gd name="connsiteY9" fmla="*/ 18461 h 31999"/>
                  <a:gd name="connsiteX10" fmla="*/ 9231 w 24254"/>
                  <a:gd name="connsiteY10" fmla="*/ 19692 h 31999"/>
                  <a:gd name="connsiteX11" fmla="*/ 9231 w 24254"/>
                  <a:gd name="connsiteY11" fmla="*/ 19692 h 31999"/>
                  <a:gd name="connsiteX12" fmla="*/ 9846 w 24254"/>
                  <a:gd name="connsiteY12" fmla="*/ 21538 h 31999"/>
                  <a:gd name="connsiteX13" fmla="*/ 9846 w 24254"/>
                  <a:gd name="connsiteY13" fmla="*/ 22153 h 31999"/>
                  <a:gd name="connsiteX14" fmla="*/ 10461 w 24254"/>
                  <a:gd name="connsiteY14" fmla="*/ 22153 h 31999"/>
                  <a:gd name="connsiteX15" fmla="*/ 10461 w 24254"/>
                  <a:gd name="connsiteY15" fmla="*/ 22769 h 31999"/>
                  <a:gd name="connsiteX16" fmla="*/ 11692 w 24254"/>
                  <a:gd name="connsiteY16" fmla="*/ 24615 h 31999"/>
                  <a:gd name="connsiteX17" fmla="*/ 13538 w 24254"/>
                  <a:gd name="connsiteY17" fmla="*/ 25230 h 31999"/>
                  <a:gd name="connsiteX18" fmla="*/ 13538 w 24254"/>
                  <a:gd name="connsiteY18" fmla="*/ 25230 h 31999"/>
                  <a:gd name="connsiteX19" fmla="*/ 14154 w 24254"/>
                  <a:gd name="connsiteY19" fmla="*/ 25230 h 31999"/>
                  <a:gd name="connsiteX20" fmla="*/ 15384 w 24254"/>
                  <a:gd name="connsiteY20" fmla="*/ 25230 h 31999"/>
                  <a:gd name="connsiteX21" fmla="*/ 17230 w 24254"/>
                  <a:gd name="connsiteY21" fmla="*/ 25230 h 31999"/>
                  <a:gd name="connsiteX22" fmla="*/ 17846 w 24254"/>
                  <a:gd name="connsiteY22" fmla="*/ 24615 h 31999"/>
                  <a:gd name="connsiteX23" fmla="*/ 17846 w 24254"/>
                  <a:gd name="connsiteY23" fmla="*/ 24615 h 31999"/>
                  <a:gd name="connsiteX24" fmla="*/ 18461 w 24254"/>
                  <a:gd name="connsiteY24" fmla="*/ 23384 h 31999"/>
                  <a:gd name="connsiteX25" fmla="*/ 19076 w 24254"/>
                  <a:gd name="connsiteY25" fmla="*/ 23384 h 31999"/>
                  <a:gd name="connsiteX26" fmla="*/ 19692 w 24254"/>
                  <a:gd name="connsiteY26" fmla="*/ 24000 h 31999"/>
                  <a:gd name="connsiteX27" fmla="*/ 20307 w 24254"/>
                  <a:gd name="connsiteY27" fmla="*/ 25230 h 31999"/>
                  <a:gd name="connsiteX28" fmla="*/ 20923 w 24254"/>
                  <a:gd name="connsiteY28" fmla="*/ 26461 h 31999"/>
                  <a:gd name="connsiteX29" fmla="*/ 20923 w 24254"/>
                  <a:gd name="connsiteY29" fmla="*/ 29538 h 31999"/>
                  <a:gd name="connsiteX30" fmla="*/ 20307 w 24254"/>
                  <a:gd name="connsiteY30" fmla="*/ 30153 h 31999"/>
                  <a:gd name="connsiteX31" fmla="*/ 19076 w 24254"/>
                  <a:gd name="connsiteY31" fmla="*/ 30153 h 31999"/>
                  <a:gd name="connsiteX32" fmla="*/ 19076 w 24254"/>
                  <a:gd name="connsiteY32" fmla="*/ 30153 h 31999"/>
                  <a:gd name="connsiteX33" fmla="*/ 17230 w 24254"/>
                  <a:gd name="connsiteY33" fmla="*/ 31384 h 31999"/>
                  <a:gd name="connsiteX34" fmla="*/ 15384 w 24254"/>
                  <a:gd name="connsiteY34" fmla="*/ 31999 h 31999"/>
                  <a:gd name="connsiteX35" fmla="*/ 14154 w 24254"/>
                  <a:gd name="connsiteY35" fmla="*/ 31999 h 31999"/>
                  <a:gd name="connsiteX36" fmla="*/ 11692 w 24254"/>
                  <a:gd name="connsiteY36" fmla="*/ 31384 h 31999"/>
                  <a:gd name="connsiteX37" fmla="*/ 8000 w 24254"/>
                  <a:gd name="connsiteY37" fmla="*/ 30153 h 31999"/>
                  <a:gd name="connsiteX38" fmla="*/ 8000 w 24254"/>
                  <a:gd name="connsiteY38" fmla="*/ 30153 h 31999"/>
                  <a:gd name="connsiteX39" fmla="*/ 4923 w 24254"/>
                  <a:gd name="connsiteY39" fmla="*/ 28307 h 31999"/>
                  <a:gd name="connsiteX40" fmla="*/ 3077 w 24254"/>
                  <a:gd name="connsiteY40" fmla="*/ 26461 h 31999"/>
                  <a:gd name="connsiteX41" fmla="*/ 1846 w 24254"/>
                  <a:gd name="connsiteY41" fmla="*/ 25230 h 31999"/>
                  <a:gd name="connsiteX42" fmla="*/ 1231 w 24254"/>
                  <a:gd name="connsiteY42" fmla="*/ 24000 h 31999"/>
                  <a:gd name="connsiteX43" fmla="*/ 1231 w 24254"/>
                  <a:gd name="connsiteY43" fmla="*/ 22153 h 31999"/>
                  <a:gd name="connsiteX44" fmla="*/ 615 w 24254"/>
                  <a:gd name="connsiteY44" fmla="*/ 20923 h 31999"/>
                  <a:gd name="connsiteX45" fmla="*/ 615 w 24254"/>
                  <a:gd name="connsiteY45" fmla="*/ 20307 h 31999"/>
                  <a:gd name="connsiteX46" fmla="*/ 615 w 24254"/>
                  <a:gd name="connsiteY46" fmla="*/ 19692 h 31999"/>
                  <a:gd name="connsiteX47" fmla="*/ 0 w 24254"/>
                  <a:gd name="connsiteY47" fmla="*/ 16615 h 31999"/>
                  <a:gd name="connsiteX48" fmla="*/ 615 w 24254"/>
                  <a:gd name="connsiteY48" fmla="*/ 14154 h 31999"/>
                  <a:gd name="connsiteX49" fmla="*/ 615 w 24254"/>
                  <a:gd name="connsiteY49" fmla="*/ 12923 h 31999"/>
                  <a:gd name="connsiteX50" fmla="*/ 1231 w 24254"/>
                  <a:gd name="connsiteY50" fmla="*/ 11077 h 31999"/>
                  <a:gd name="connsiteX51" fmla="*/ 1846 w 24254"/>
                  <a:gd name="connsiteY51" fmla="*/ 9846 h 31999"/>
                  <a:gd name="connsiteX52" fmla="*/ 3077 w 24254"/>
                  <a:gd name="connsiteY52" fmla="*/ 9231 h 31999"/>
                  <a:gd name="connsiteX53" fmla="*/ 3692 w 24254"/>
                  <a:gd name="connsiteY53" fmla="*/ 8615 h 31999"/>
                  <a:gd name="connsiteX54" fmla="*/ 4308 w 24254"/>
                  <a:gd name="connsiteY54" fmla="*/ 8000 h 31999"/>
                  <a:gd name="connsiteX55" fmla="*/ 4923 w 24254"/>
                  <a:gd name="connsiteY55" fmla="*/ 7384 h 31999"/>
                  <a:gd name="connsiteX56" fmla="*/ 5538 w 24254"/>
                  <a:gd name="connsiteY56" fmla="*/ 6769 h 31999"/>
                  <a:gd name="connsiteX57" fmla="*/ 6154 w 24254"/>
                  <a:gd name="connsiteY57" fmla="*/ 6154 h 31999"/>
                  <a:gd name="connsiteX58" fmla="*/ 7384 w 24254"/>
                  <a:gd name="connsiteY58" fmla="*/ 4308 h 31999"/>
                  <a:gd name="connsiteX59" fmla="*/ 7384 w 24254"/>
                  <a:gd name="connsiteY59" fmla="*/ 3692 h 31999"/>
                  <a:gd name="connsiteX60" fmla="*/ 8615 w 24254"/>
                  <a:gd name="connsiteY60" fmla="*/ 2462 h 31999"/>
                  <a:gd name="connsiteX61" fmla="*/ 11077 w 24254"/>
                  <a:gd name="connsiteY61" fmla="*/ 615 h 31999"/>
                  <a:gd name="connsiteX62" fmla="*/ 14154 w 24254"/>
                  <a:gd name="connsiteY62" fmla="*/ 0 h 31999"/>
                  <a:gd name="connsiteX63" fmla="*/ 15384 w 24254"/>
                  <a:gd name="connsiteY63" fmla="*/ 0 h 31999"/>
                  <a:gd name="connsiteX64" fmla="*/ 16615 w 24254"/>
                  <a:gd name="connsiteY64" fmla="*/ 0 h 31999"/>
                  <a:gd name="connsiteX65" fmla="*/ 17230 w 24254"/>
                  <a:gd name="connsiteY65" fmla="*/ 0 h 31999"/>
                  <a:gd name="connsiteX66" fmla="*/ 19692 w 24254"/>
                  <a:gd name="connsiteY66" fmla="*/ 615 h 31999"/>
                  <a:gd name="connsiteX67" fmla="*/ 21538 w 24254"/>
                  <a:gd name="connsiteY67" fmla="*/ 1231 h 31999"/>
                  <a:gd name="connsiteX68" fmla="*/ 22769 w 24254"/>
                  <a:gd name="connsiteY68" fmla="*/ 2462 h 31999"/>
                  <a:gd name="connsiteX69" fmla="*/ 23384 w 24254"/>
                  <a:gd name="connsiteY69" fmla="*/ 3077 h 31999"/>
                  <a:gd name="connsiteX70" fmla="*/ 24000 w 24254"/>
                  <a:gd name="connsiteY70" fmla="*/ 3692 h 31999"/>
                  <a:gd name="connsiteX71" fmla="*/ 23384 w 24254"/>
                  <a:gd name="connsiteY71" fmla="*/ 5538 h 31999"/>
                  <a:gd name="connsiteX72" fmla="*/ 21538 w 24254"/>
                  <a:gd name="connsiteY72" fmla="*/ 6154 h 31999"/>
                  <a:gd name="connsiteX73" fmla="*/ 20307 w 24254"/>
                  <a:gd name="connsiteY73" fmla="*/ 6154 h 31999"/>
                  <a:gd name="connsiteX74" fmla="*/ 18461 w 24254"/>
                  <a:gd name="connsiteY74" fmla="*/ 6154 h 31999"/>
                  <a:gd name="connsiteX75" fmla="*/ 16615 w 24254"/>
                  <a:gd name="connsiteY75" fmla="*/ 6154 h 31999"/>
                  <a:gd name="connsiteX76" fmla="*/ 16000 w 24254"/>
                  <a:gd name="connsiteY76" fmla="*/ 6769 h 31999"/>
                  <a:gd name="connsiteX77" fmla="*/ 14769 w 24254"/>
                  <a:gd name="connsiteY77" fmla="*/ 6769 h 31999"/>
                  <a:gd name="connsiteX78" fmla="*/ 12923 w 24254"/>
                  <a:gd name="connsiteY78" fmla="*/ 6769 h 31999"/>
                  <a:gd name="connsiteX79" fmla="*/ 11692 w 24254"/>
                  <a:gd name="connsiteY79" fmla="*/ 7384 h 31999"/>
                  <a:gd name="connsiteX80" fmla="*/ 11077 w 24254"/>
                  <a:gd name="connsiteY80" fmla="*/ 7384 h 31999"/>
                  <a:gd name="connsiteX81" fmla="*/ 9846 w 24254"/>
                  <a:gd name="connsiteY81" fmla="*/ 8615 h 31999"/>
                  <a:gd name="connsiteX82" fmla="*/ 9231 w 24254"/>
                  <a:gd name="connsiteY82" fmla="*/ 9231 h 31999"/>
                  <a:gd name="connsiteX83" fmla="*/ 8615 w 24254"/>
                  <a:gd name="connsiteY83" fmla="*/ 9846 h 31999"/>
                  <a:gd name="connsiteX84" fmla="*/ 7384 w 24254"/>
                  <a:gd name="connsiteY84" fmla="*/ 11077 h 31999"/>
                  <a:gd name="connsiteX85" fmla="*/ 10461 w 24254"/>
                  <a:gd name="connsiteY85" fmla="*/ 14154 h 31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4254" h="31999">
                    <a:moveTo>
                      <a:pt x="10461" y="14154"/>
                    </a:moveTo>
                    <a:cubicBezTo>
                      <a:pt x="10461" y="14154"/>
                      <a:pt x="9846" y="14154"/>
                      <a:pt x="10461" y="14154"/>
                    </a:cubicBezTo>
                    <a:cubicBezTo>
                      <a:pt x="10461" y="14769"/>
                      <a:pt x="10461" y="15384"/>
                      <a:pt x="9846" y="14769"/>
                    </a:cubicBezTo>
                    <a:cubicBezTo>
                      <a:pt x="9846" y="14769"/>
                      <a:pt x="9846" y="14769"/>
                      <a:pt x="9846" y="14769"/>
                    </a:cubicBezTo>
                    <a:cubicBezTo>
                      <a:pt x="9846" y="15384"/>
                      <a:pt x="9846" y="15384"/>
                      <a:pt x="9846" y="16000"/>
                    </a:cubicBezTo>
                    <a:cubicBezTo>
                      <a:pt x="9846" y="16000"/>
                      <a:pt x="10461" y="16615"/>
                      <a:pt x="9846" y="16615"/>
                    </a:cubicBezTo>
                    <a:cubicBezTo>
                      <a:pt x="9231" y="16615"/>
                      <a:pt x="9846" y="17230"/>
                      <a:pt x="9231" y="17230"/>
                    </a:cubicBezTo>
                    <a:cubicBezTo>
                      <a:pt x="9231" y="17230"/>
                      <a:pt x="9231" y="17230"/>
                      <a:pt x="9231" y="17230"/>
                    </a:cubicBezTo>
                    <a:cubicBezTo>
                      <a:pt x="9231" y="17846"/>
                      <a:pt x="9231" y="17846"/>
                      <a:pt x="9231" y="17846"/>
                    </a:cubicBezTo>
                    <a:cubicBezTo>
                      <a:pt x="9231" y="17846"/>
                      <a:pt x="9231" y="18461"/>
                      <a:pt x="9846" y="18461"/>
                    </a:cubicBezTo>
                    <a:cubicBezTo>
                      <a:pt x="8615" y="19077"/>
                      <a:pt x="9231" y="19692"/>
                      <a:pt x="9231" y="19692"/>
                    </a:cubicBezTo>
                    <a:cubicBezTo>
                      <a:pt x="9231" y="19692"/>
                      <a:pt x="9231" y="19692"/>
                      <a:pt x="9231" y="19692"/>
                    </a:cubicBezTo>
                    <a:cubicBezTo>
                      <a:pt x="9231" y="20307"/>
                      <a:pt x="9846" y="20923"/>
                      <a:pt x="9846" y="21538"/>
                    </a:cubicBezTo>
                    <a:cubicBezTo>
                      <a:pt x="9846" y="21538"/>
                      <a:pt x="9846" y="22153"/>
                      <a:pt x="9846" y="22153"/>
                    </a:cubicBezTo>
                    <a:cubicBezTo>
                      <a:pt x="9846" y="22153"/>
                      <a:pt x="9846" y="22153"/>
                      <a:pt x="10461" y="22153"/>
                    </a:cubicBezTo>
                    <a:cubicBezTo>
                      <a:pt x="10461" y="22153"/>
                      <a:pt x="10461" y="22769"/>
                      <a:pt x="10461" y="22769"/>
                    </a:cubicBezTo>
                    <a:cubicBezTo>
                      <a:pt x="10461" y="23384"/>
                      <a:pt x="11077" y="24000"/>
                      <a:pt x="11692" y="24615"/>
                    </a:cubicBezTo>
                    <a:cubicBezTo>
                      <a:pt x="12307" y="24615"/>
                      <a:pt x="12923" y="25230"/>
                      <a:pt x="13538" y="25230"/>
                    </a:cubicBezTo>
                    <a:cubicBezTo>
                      <a:pt x="13538" y="25230"/>
                      <a:pt x="13538" y="25230"/>
                      <a:pt x="13538" y="25230"/>
                    </a:cubicBezTo>
                    <a:cubicBezTo>
                      <a:pt x="13538" y="25230"/>
                      <a:pt x="14154" y="25230"/>
                      <a:pt x="14154" y="25230"/>
                    </a:cubicBezTo>
                    <a:cubicBezTo>
                      <a:pt x="14769" y="25230"/>
                      <a:pt x="14769" y="25230"/>
                      <a:pt x="15384" y="25230"/>
                    </a:cubicBezTo>
                    <a:cubicBezTo>
                      <a:pt x="16000" y="25230"/>
                      <a:pt x="16615" y="25846"/>
                      <a:pt x="17230" y="25230"/>
                    </a:cubicBezTo>
                    <a:cubicBezTo>
                      <a:pt x="17846" y="25230"/>
                      <a:pt x="17846" y="25230"/>
                      <a:pt x="17846" y="24615"/>
                    </a:cubicBezTo>
                    <a:cubicBezTo>
                      <a:pt x="17846" y="24615"/>
                      <a:pt x="17846" y="24615"/>
                      <a:pt x="17846" y="24615"/>
                    </a:cubicBezTo>
                    <a:cubicBezTo>
                      <a:pt x="18461" y="24000"/>
                      <a:pt x="18461" y="24000"/>
                      <a:pt x="18461" y="23384"/>
                    </a:cubicBezTo>
                    <a:cubicBezTo>
                      <a:pt x="18461" y="22769"/>
                      <a:pt x="19076" y="23384"/>
                      <a:pt x="19076" y="23384"/>
                    </a:cubicBezTo>
                    <a:cubicBezTo>
                      <a:pt x="19076" y="23384"/>
                      <a:pt x="19692" y="24000"/>
                      <a:pt x="19692" y="24000"/>
                    </a:cubicBezTo>
                    <a:cubicBezTo>
                      <a:pt x="19692" y="24000"/>
                      <a:pt x="20307" y="24615"/>
                      <a:pt x="20307" y="25230"/>
                    </a:cubicBezTo>
                    <a:cubicBezTo>
                      <a:pt x="20307" y="25846"/>
                      <a:pt x="20923" y="25846"/>
                      <a:pt x="20923" y="26461"/>
                    </a:cubicBezTo>
                    <a:cubicBezTo>
                      <a:pt x="21538" y="27692"/>
                      <a:pt x="20923" y="28923"/>
                      <a:pt x="20923" y="29538"/>
                    </a:cubicBezTo>
                    <a:cubicBezTo>
                      <a:pt x="20923" y="30153"/>
                      <a:pt x="20307" y="30153"/>
                      <a:pt x="20307" y="30153"/>
                    </a:cubicBezTo>
                    <a:cubicBezTo>
                      <a:pt x="20307" y="30153"/>
                      <a:pt x="19692" y="30153"/>
                      <a:pt x="19076" y="30153"/>
                    </a:cubicBezTo>
                    <a:cubicBezTo>
                      <a:pt x="19076" y="30153"/>
                      <a:pt x="19076" y="30153"/>
                      <a:pt x="19076" y="30153"/>
                    </a:cubicBezTo>
                    <a:cubicBezTo>
                      <a:pt x="18461" y="30769"/>
                      <a:pt x="17846" y="30769"/>
                      <a:pt x="17230" y="31384"/>
                    </a:cubicBezTo>
                    <a:cubicBezTo>
                      <a:pt x="16615" y="31999"/>
                      <a:pt x="16000" y="31999"/>
                      <a:pt x="15384" y="31999"/>
                    </a:cubicBezTo>
                    <a:cubicBezTo>
                      <a:pt x="14769" y="31999"/>
                      <a:pt x="14769" y="31999"/>
                      <a:pt x="14154" y="31999"/>
                    </a:cubicBezTo>
                    <a:cubicBezTo>
                      <a:pt x="13538" y="31999"/>
                      <a:pt x="12307" y="31999"/>
                      <a:pt x="11692" y="31384"/>
                    </a:cubicBezTo>
                    <a:cubicBezTo>
                      <a:pt x="10461" y="30769"/>
                      <a:pt x="9846" y="30769"/>
                      <a:pt x="8000" y="30153"/>
                    </a:cubicBezTo>
                    <a:cubicBezTo>
                      <a:pt x="8000" y="30153"/>
                      <a:pt x="8000" y="30153"/>
                      <a:pt x="8000" y="30153"/>
                    </a:cubicBezTo>
                    <a:cubicBezTo>
                      <a:pt x="6769" y="29538"/>
                      <a:pt x="6154" y="28923"/>
                      <a:pt x="4923" y="28307"/>
                    </a:cubicBezTo>
                    <a:cubicBezTo>
                      <a:pt x="4308" y="27692"/>
                      <a:pt x="3692" y="27076"/>
                      <a:pt x="3077" y="26461"/>
                    </a:cubicBezTo>
                    <a:cubicBezTo>
                      <a:pt x="2461" y="25846"/>
                      <a:pt x="2461" y="25846"/>
                      <a:pt x="1846" y="25230"/>
                    </a:cubicBezTo>
                    <a:cubicBezTo>
                      <a:pt x="1846" y="24615"/>
                      <a:pt x="1231" y="24615"/>
                      <a:pt x="1231" y="24000"/>
                    </a:cubicBezTo>
                    <a:cubicBezTo>
                      <a:pt x="1231" y="23384"/>
                      <a:pt x="1231" y="22769"/>
                      <a:pt x="1231" y="22153"/>
                    </a:cubicBezTo>
                    <a:cubicBezTo>
                      <a:pt x="1231" y="21538"/>
                      <a:pt x="615" y="21538"/>
                      <a:pt x="615" y="20923"/>
                    </a:cubicBezTo>
                    <a:cubicBezTo>
                      <a:pt x="615" y="20923"/>
                      <a:pt x="615" y="20307"/>
                      <a:pt x="615" y="20307"/>
                    </a:cubicBezTo>
                    <a:cubicBezTo>
                      <a:pt x="615" y="20307"/>
                      <a:pt x="615" y="19692"/>
                      <a:pt x="615" y="19692"/>
                    </a:cubicBezTo>
                    <a:cubicBezTo>
                      <a:pt x="615" y="18461"/>
                      <a:pt x="0" y="17846"/>
                      <a:pt x="0" y="16615"/>
                    </a:cubicBezTo>
                    <a:cubicBezTo>
                      <a:pt x="0" y="16000"/>
                      <a:pt x="0" y="14769"/>
                      <a:pt x="615" y="14154"/>
                    </a:cubicBezTo>
                    <a:cubicBezTo>
                      <a:pt x="615" y="13538"/>
                      <a:pt x="615" y="13538"/>
                      <a:pt x="615" y="12923"/>
                    </a:cubicBezTo>
                    <a:cubicBezTo>
                      <a:pt x="615" y="12307"/>
                      <a:pt x="1231" y="11692"/>
                      <a:pt x="1231" y="11077"/>
                    </a:cubicBezTo>
                    <a:cubicBezTo>
                      <a:pt x="1231" y="10461"/>
                      <a:pt x="1846" y="9846"/>
                      <a:pt x="1846" y="9846"/>
                    </a:cubicBezTo>
                    <a:cubicBezTo>
                      <a:pt x="1846" y="9846"/>
                      <a:pt x="2461" y="9231"/>
                      <a:pt x="3077" y="9231"/>
                    </a:cubicBezTo>
                    <a:cubicBezTo>
                      <a:pt x="3077" y="9231"/>
                      <a:pt x="3077" y="8615"/>
                      <a:pt x="3692" y="8615"/>
                    </a:cubicBezTo>
                    <a:cubicBezTo>
                      <a:pt x="3692" y="8615"/>
                      <a:pt x="4308" y="8000"/>
                      <a:pt x="4308" y="8000"/>
                    </a:cubicBezTo>
                    <a:cubicBezTo>
                      <a:pt x="4308" y="8000"/>
                      <a:pt x="4308" y="7384"/>
                      <a:pt x="4923" y="7384"/>
                    </a:cubicBezTo>
                    <a:cubicBezTo>
                      <a:pt x="4923" y="7384"/>
                      <a:pt x="4923" y="7384"/>
                      <a:pt x="5538" y="6769"/>
                    </a:cubicBezTo>
                    <a:cubicBezTo>
                      <a:pt x="5538" y="6769"/>
                      <a:pt x="6154" y="6154"/>
                      <a:pt x="6154" y="6154"/>
                    </a:cubicBezTo>
                    <a:cubicBezTo>
                      <a:pt x="6769" y="5538"/>
                      <a:pt x="7384" y="4923"/>
                      <a:pt x="7384" y="4308"/>
                    </a:cubicBezTo>
                    <a:cubicBezTo>
                      <a:pt x="7384" y="4308"/>
                      <a:pt x="7384" y="4308"/>
                      <a:pt x="7384" y="3692"/>
                    </a:cubicBezTo>
                    <a:cubicBezTo>
                      <a:pt x="8000" y="3692"/>
                      <a:pt x="8615" y="2462"/>
                      <a:pt x="8615" y="2462"/>
                    </a:cubicBezTo>
                    <a:cubicBezTo>
                      <a:pt x="9231" y="1846"/>
                      <a:pt x="9846" y="1231"/>
                      <a:pt x="11077" y="615"/>
                    </a:cubicBezTo>
                    <a:cubicBezTo>
                      <a:pt x="12307" y="0"/>
                      <a:pt x="12923" y="0"/>
                      <a:pt x="14154" y="0"/>
                    </a:cubicBezTo>
                    <a:cubicBezTo>
                      <a:pt x="14769" y="615"/>
                      <a:pt x="15384" y="0"/>
                      <a:pt x="15384" y="0"/>
                    </a:cubicBezTo>
                    <a:cubicBezTo>
                      <a:pt x="16000" y="0"/>
                      <a:pt x="16615" y="0"/>
                      <a:pt x="16615" y="0"/>
                    </a:cubicBezTo>
                    <a:cubicBezTo>
                      <a:pt x="16615" y="0"/>
                      <a:pt x="17230" y="0"/>
                      <a:pt x="17230" y="0"/>
                    </a:cubicBezTo>
                    <a:cubicBezTo>
                      <a:pt x="17846" y="615"/>
                      <a:pt x="19076" y="0"/>
                      <a:pt x="19692" y="615"/>
                    </a:cubicBezTo>
                    <a:cubicBezTo>
                      <a:pt x="20307" y="615"/>
                      <a:pt x="20923" y="1231"/>
                      <a:pt x="21538" y="1231"/>
                    </a:cubicBezTo>
                    <a:cubicBezTo>
                      <a:pt x="22153" y="1231"/>
                      <a:pt x="22769" y="1846"/>
                      <a:pt x="22769" y="2462"/>
                    </a:cubicBezTo>
                    <a:cubicBezTo>
                      <a:pt x="22769" y="2462"/>
                      <a:pt x="23384" y="3077"/>
                      <a:pt x="23384" y="3077"/>
                    </a:cubicBezTo>
                    <a:cubicBezTo>
                      <a:pt x="23384" y="3077"/>
                      <a:pt x="23384" y="3692"/>
                      <a:pt x="24000" y="3692"/>
                    </a:cubicBezTo>
                    <a:cubicBezTo>
                      <a:pt x="24615" y="4308"/>
                      <a:pt x="24000" y="4923"/>
                      <a:pt x="23384" y="5538"/>
                    </a:cubicBezTo>
                    <a:cubicBezTo>
                      <a:pt x="22769" y="5538"/>
                      <a:pt x="22153" y="6154"/>
                      <a:pt x="21538" y="6154"/>
                    </a:cubicBezTo>
                    <a:cubicBezTo>
                      <a:pt x="20923" y="6154"/>
                      <a:pt x="20307" y="6154"/>
                      <a:pt x="20307" y="6154"/>
                    </a:cubicBezTo>
                    <a:cubicBezTo>
                      <a:pt x="19692" y="6154"/>
                      <a:pt x="19076" y="6154"/>
                      <a:pt x="18461" y="6154"/>
                    </a:cubicBezTo>
                    <a:cubicBezTo>
                      <a:pt x="17846" y="6154"/>
                      <a:pt x="17230" y="6154"/>
                      <a:pt x="16615" y="6154"/>
                    </a:cubicBezTo>
                    <a:cubicBezTo>
                      <a:pt x="16615" y="6154"/>
                      <a:pt x="16000" y="6769"/>
                      <a:pt x="16000" y="6769"/>
                    </a:cubicBezTo>
                    <a:cubicBezTo>
                      <a:pt x="15384" y="6769"/>
                      <a:pt x="15384" y="6769"/>
                      <a:pt x="14769" y="6769"/>
                    </a:cubicBezTo>
                    <a:cubicBezTo>
                      <a:pt x="14154" y="6769"/>
                      <a:pt x="13538" y="6769"/>
                      <a:pt x="12923" y="6769"/>
                    </a:cubicBezTo>
                    <a:cubicBezTo>
                      <a:pt x="12307" y="6769"/>
                      <a:pt x="12307" y="7384"/>
                      <a:pt x="11692" y="7384"/>
                    </a:cubicBezTo>
                    <a:cubicBezTo>
                      <a:pt x="11692" y="7384"/>
                      <a:pt x="11077" y="7384"/>
                      <a:pt x="11077" y="7384"/>
                    </a:cubicBezTo>
                    <a:cubicBezTo>
                      <a:pt x="10461" y="8000"/>
                      <a:pt x="10461" y="8615"/>
                      <a:pt x="9846" y="8615"/>
                    </a:cubicBezTo>
                    <a:cubicBezTo>
                      <a:pt x="9846" y="8615"/>
                      <a:pt x="9231" y="9231"/>
                      <a:pt x="9231" y="9231"/>
                    </a:cubicBezTo>
                    <a:cubicBezTo>
                      <a:pt x="9231" y="9231"/>
                      <a:pt x="9231" y="9846"/>
                      <a:pt x="8615" y="9846"/>
                    </a:cubicBezTo>
                    <a:cubicBezTo>
                      <a:pt x="8615" y="10461"/>
                      <a:pt x="8000" y="10461"/>
                      <a:pt x="7384" y="11077"/>
                    </a:cubicBezTo>
                    <a:cubicBezTo>
                      <a:pt x="9846" y="13538"/>
                      <a:pt x="9846" y="13538"/>
                      <a:pt x="10461" y="14154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51" name="צורה חופשית: צורה 79">
                <a:extLst>
                  <a:ext uri="{FF2B5EF4-FFF2-40B4-BE49-F238E27FC236}">
                    <a16:creationId xmlns:a16="http://schemas.microsoft.com/office/drawing/2014/main" xmlns="" id="{43AD5016-6CC0-4A9B-8F64-B10F580920B0}"/>
                  </a:ext>
                </a:extLst>
              </p:cNvPr>
              <p:cNvSpPr/>
              <p:nvPr/>
            </p:nvSpPr>
            <p:spPr>
              <a:xfrm>
                <a:off x="4188544" y="-927238"/>
                <a:ext cx="3538" cy="3076"/>
              </a:xfrm>
              <a:custGeom>
                <a:avLst/>
                <a:gdLst>
                  <a:gd name="connsiteX0" fmla="*/ 462 w 3538"/>
                  <a:gd name="connsiteY0" fmla="*/ 0 h 3076"/>
                  <a:gd name="connsiteX1" fmla="*/ 1692 w 3538"/>
                  <a:gd name="connsiteY1" fmla="*/ 0 h 3076"/>
                  <a:gd name="connsiteX2" fmla="*/ 2308 w 3538"/>
                  <a:gd name="connsiteY2" fmla="*/ 0 h 3076"/>
                  <a:gd name="connsiteX3" fmla="*/ 3538 w 3538"/>
                  <a:gd name="connsiteY3" fmla="*/ 615 h 3076"/>
                  <a:gd name="connsiteX4" fmla="*/ 3538 w 3538"/>
                  <a:gd name="connsiteY4" fmla="*/ 1231 h 3076"/>
                  <a:gd name="connsiteX5" fmla="*/ 1692 w 3538"/>
                  <a:gd name="connsiteY5" fmla="*/ 3077 h 3076"/>
                  <a:gd name="connsiteX6" fmla="*/ 1692 w 3538"/>
                  <a:gd name="connsiteY6" fmla="*/ 3077 h 3076"/>
                  <a:gd name="connsiteX7" fmla="*/ 462 w 3538"/>
                  <a:gd name="connsiteY7" fmla="*/ 1231 h 3076"/>
                  <a:gd name="connsiteX8" fmla="*/ 462 w 3538"/>
                  <a:gd name="connsiteY8" fmla="*/ 0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" h="3076">
                    <a:moveTo>
                      <a:pt x="462" y="0"/>
                    </a:moveTo>
                    <a:cubicBezTo>
                      <a:pt x="1077" y="0"/>
                      <a:pt x="1077" y="0"/>
                      <a:pt x="1692" y="0"/>
                    </a:cubicBezTo>
                    <a:cubicBezTo>
                      <a:pt x="1692" y="0"/>
                      <a:pt x="2308" y="0"/>
                      <a:pt x="2308" y="0"/>
                    </a:cubicBezTo>
                    <a:cubicBezTo>
                      <a:pt x="2923" y="0"/>
                      <a:pt x="2923" y="0"/>
                      <a:pt x="3538" y="615"/>
                    </a:cubicBezTo>
                    <a:cubicBezTo>
                      <a:pt x="3538" y="615"/>
                      <a:pt x="3538" y="1231"/>
                      <a:pt x="3538" y="1231"/>
                    </a:cubicBezTo>
                    <a:cubicBezTo>
                      <a:pt x="3538" y="2462"/>
                      <a:pt x="2923" y="3077"/>
                      <a:pt x="1692" y="3077"/>
                    </a:cubicBezTo>
                    <a:cubicBezTo>
                      <a:pt x="1692" y="3077"/>
                      <a:pt x="1692" y="3077"/>
                      <a:pt x="1692" y="3077"/>
                    </a:cubicBezTo>
                    <a:cubicBezTo>
                      <a:pt x="1692" y="2462"/>
                      <a:pt x="462" y="2462"/>
                      <a:pt x="462" y="1231"/>
                    </a:cubicBezTo>
                    <a:cubicBezTo>
                      <a:pt x="-154" y="1231"/>
                      <a:pt x="-154" y="615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גרפיקה 10">
              <a:extLst>
                <a:ext uri="{FF2B5EF4-FFF2-40B4-BE49-F238E27FC236}">
                  <a16:creationId xmlns:a16="http://schemas.microsoft.com/office/drawing/2014/main" xmlns="" id="{4A8AECBF-3148-4C28-A0D8-23ED39F5E789}"/>
                </a:ext>
              </a:extLst>
            </p:cNvPr>
            <p:cNvGrpSpPr/>
            <p:nvPr/>
          </p:nvGrpSpPr>
          <p:grpSpPr>
            <a:xfrm>
              <a:off x="4183467" y="-946930"/>
              <a:ext cx="22153" cy="29537"/>
              <a:chOff x="4183467" y="-946930"/>
              <a:chExt cx="22153" cy="29537"/>
            </a:xfrm>
            <a:solidFill>
              <a:srgbClr val="393659"/>
            </a:solidFill>
          </p:grpSpPr>
          <p:sp>
            <p:nvSpPr>
              <p:cNvPr id="48" name="צורה חופשית: צורה 76">
                <a:extLst>
                  <a:ext uri="{FF2B5EF4-FFF2-40B4-BE49-F238E27FC236}">
                    <a16:creationId xmlns:a16="http://schemas.microsoft.com/office/drawing/2014/main" xmlns="" id="{6CC788B6-10B6-4800-8FD3-D980E8796982}"/>
                  </a:ext>
                </a:extLst>
              </p:cNvPr>
              <p:cNvSpPr/>
              <p:nvPr/>
            </p:nvSpPr>
            <p:spPr>
              <a:xfrm>
                <a:off x="4183467" y="-946930"/>
                <a:ext cx="20307" cy="29537"/>
              </a:xfrm>
              <a:custGeom>
                <a:avLst/>
                <a:gdLst>
                  <a:gd name="connsiteX0" fmla="*/ 6154 w 20307"/>
                  <a:gd name="connsiteY0" fmla="*/ 14769 h 29537"/>
                  <a:gd name="connsiteX1" fmla="*/ 6154 w 20307"/>
                  <a:gd name="connsiteY1" fmla="*/ 14769 h 29537"/>
                  <a:gd name="connsiteX2" fmla="*/ 6154 w 20307"/>
                  <a:gd name="connsiteY2" fmla="*/ 15384 h 29537"/>
                  <a:gd name="connsiteX3" fmla="*/ 6154 w 20307"/>
                  <a:gd name="connsiteY3" fmla="*/ 15384 h 29537"/>
                  <a:gd name="connsiteX4" fmla="*/ 6769 w 20307"/>
                  <a:gd name="connsiteY4" fmla="*/ 16000 h 29537"/>
                  <a:gd name="connsiteX5" fmla="*/ 7385 w 20307"/>
                  <a:gd name="connsiteY5" fmla="*/ 16000 h 29537"/>
                  <a:gd name="connsiteX6" fmla="*/ 7385 w 20307"/>
                  <a:gd name="connsiteY6" fmla="*/ 16615 h 29537"/>
                  <a:gd name="connsiteX7" fmla="*/ 7385 w 20307"/>
                  <a:gd name="connsiteY7" fmla="*/ 16615 h 29537"/>
                  <a:gd name="connsiteX8" fmla="*/ 7385 w 20307"/>
                  <a:gd name="connsiteY8" fmla="*/ 17230 h 29537"/>
                  <a:gd name="connsiteX9" fmla="*/ 8000 w 20307"/>
                  <a:gd name="connsiteY9" fmla="*/ 17846 h 29537"/>
                  <a:gd name="connsiteX10" fmla="*/ 8000 w 20307"/>
                  <a:gd name="connsiteY10" fmla="*/ 19077 h 29537"/>
                  <a:gd name="connsiteX11" fmla="*/ 8000 w 20307"/>
                  <a:gd name="connsiteY11" fmla="*/ 19077 h 29537"/>
                  <a:gd name="connsiteX12" fmla="*/ 9231 w 20307"/>
                  <a:gd name="connsiteY12" fmla="*/ 20307 h 29537"/>
                  <a:gd name="connsiteX13" fmla="*/ 9231 w 20307"/>
                  <a:gd name="connsiteY13" fmla="*/ 20923 h 29537"/>
                  <a:gd name="connsiteX14" fmla="*/ 9846 w 20307"/>
                  <a:gd name="connsiteY14" fmla="*/ 20923 h 29537"/>
                  <a:gd name="connsiteX15" fmla="*/ 9846 w 20307"/>
                  <a:gd name="connsiteY15" fmla="*/ 21538 h 29537"/>
                  <a:gd name="connsiteX16" fmla="*/ 11077 w 20307"/>
                  <a:gd name="connsiteY16" fmla="*/ 22769 h 29537"/>
                  <a:gd name="connsiteX17" fmla="*/ 12923 w 20307"/>
                  <a:gd name="connsiteY17" fmla="*/ 22769 h 29537"/>
                  <a:gd name="connsiteX18" fmla="*/ 12923 w 20307"/>
                  <a:gd name="connsiteY18" fmla="*/ 22769 h 29537"/>
                  <a:gd name="connsiteX19" fmla="*/ 13538 w 20307"/>
                  <a:gd name="connsiteY19" fmla="*/ 22769 h 29537"/>
                  <a:gd name="connsiteX20" fmla="*/ 14154 w 20307"/>
                  <a:gd name="connsiteY20" fmla="*/ 22769 h 29537"/>
                  <a:gd name="connsiteX21" fmla="*/ 16000 w 20307"/>
                  <a:gd name="connsiteY21" fmla="*/ 22769 h 29537"/>
                  <a:gd name="connsiteX22" fmla="*/ 17231 w 20307"/>
                  <a:gd name="connsiteY22" fmla="*/ 22153 h 29537"/>
                  <a:gd name="connsiteX23" fmla="*/ 17231 w 20307"/>
                  <a:gd name="connsiteY23" fmla="*/ 22153 h 29537"/>
                  <a:gd name="connsiteX24" fmla="*/ 18461 w 20307"/>
                  <a:gd name="connsiteY24" fmla="*/ 20923 h 29537"/>
                  <a:gd name="connsiteX25" fmla="*/ 19692 w 20307"/>
                  <a:gd name="connsiteY25" fmla="*/ 20923 h 29537"/>
                  <a:gd name="connsiteX26" fmla="*/ 20307 w 20307"/>
                  <a:gd name="connsiteY26" fmla="*/ 22153 h 29537"/>
                  <a:gd name="connsiteX27" fmla="*/ 20307 w 20307"/>
                  <a:gd name="connsiteY27" fmla="*/ 24000 h 29537"/>
                  <a:gd name="connsiteX28" fmla="*/ 20307 w 20307"/>
                  <a:gd name="connsiteY28" fmla="*/ 25230 h 29537"/>
                  <a:gd name="connsiteX29" fmla="*/ 19077 w 20307"/>
                  <a:gd name="connsiteY29" fmla="*/ 28307 h 29537"/>
                  <a:gd name="connsiteX30" fmla="*/ 18461 w 20307"/>
                  <a:gd name="connsiteY30" fmla="*/ 28307 h 29537"/>
                  <a:gd name="connsiteX31" fmla="*/ 17846 w 20307"/>
                  <a:gd name="connsiteY31" fmla="*/ 28307 h 29537"/>
                  <a:gd name="connsiteX32" fmla="*/ 17846 w 20307"/>
                  <a:gd name="connsiteY32" fmla="*/ 28307 h 29537"/>
                  <a:gd name="connsiteX33" fmla="*/ 16000 w 20307"/>
                  <a:gd name="connsiteY33" fmla="*/ 28923 h 29537"/>
                  <a:gd name="connsiteX34" fmla="*/ 14769 w 20307"/>
                  <a:gd name="connsiteY34" fmla="*/ 29538 h 29537"/>
                  <a:gd name="connsiteX35" fmla="*/ 14154 w 20307"/>
                  <a:gd name="connsiteY35" fmla="*/ 29538 h 29537"/>
                  <a:gd name="connsiteX36" fmla="*/ 12307 w 20307"/>
                  <a:gd name="connsiteY36" fmla="*/ 29538 h 29537"/>
                  <a:gd name="connsiteX37" fmla="*/ 9231 w 20307"/>
                  <a:gd name="connsiteY37" fmla="*/ 28923 h 29537"/>
                  <a:gd name="connsiteX38" fmla="*/ 9231 w 20307"/>
                  <a:gd name="connsiteY38" fmla="*/ 28923 h 29537"/>
                  <a:gd name="connsiteX39" fmla="*/ 6769 w 20307"/>
                  <a:gd name="connsiteY39" fmla="*/ 27692 h 29537"/>
                  <a:gd name="connsiteX40" fmla="*/ 5539 w 20307"/>
                  <a:gd name="connsiteY40" fmla="*/ 26461 h 29537"/>
                  <a:gd name="connsiteX41" fmla="*/ 4308 w 20307"/>
                  <a:gd name="connsiteY41" fmla="*/ 25846 h 29537"/>
                  <a:gd name="connsiteX42" fmla="*/ 3692 w 20307"/>
                  <a:gd name="connsiteY42" fmla="*/ 24615 h 29537"/>
                  <a:gd name="connsiteX43" fmla="*/ 3077 w 20307"/>
                  <a:gd name="connsiteY43" fmla="*/ 23384 h 29537"/>
                  <a:gd name="connsiteX44" fmla="*/ 2462 w 20307"/>
                  <a:gd name="connsiteY44" fmla="*/ 22153 h 29537"/>
                  <a:gd name="connsiteX45" fmla="*/ 2462 w 20307"/>
                  <a:gd name="connsiteY45" fmla="*/ 21538 h 29537"/>
                  <a:gd name="connsiteX46" fmla="*/ 1846 w 20307"/>
                  <a:gd name="connsiteY46" fmla="*/ 20923 h 29537"/>
                  <a:gd name="connsiteX47" fmla="*/ 615 w 20307"/>
                  <a:gd name="connsiteY47" fmla="*/ 18461 h 29537"/>
                  <a:gd name="connsiteX48" fmla="*/ 0 w 20307"/>
                  <a:gd name="connsiteY48" fmla="*/ 16615 h 29537"/>
                  <a:gd name="connsiteX49" fmla="*/ 0 w 20307"/>
                  <a:gd name="connsiteY49" fmla="*/ 15384 h 29537"/>
                  <a:gd name="connsiteX50" fmla="*/ 0 w 20307"/>
                  <a:gd name="connsiteY50" fmla="*/ 13538 h 29537"/>
                  <a:gd name="connsiteX51" fmla="*/ 0 w 20307"/>
                  <a:gd name="connsiteY51" fmla="*/ 12307 h 29537"/>
                  <a:gd name="connsiteX52" fmla="*/ 615 w 20307"/>
                  <a:gd name="connsiteY52" fmla="*/ 11692 h 29537"/>
                  <a:gd name="connsiteX53" fmla="*/ 615 w 20307"/>
                  <a:gd name="connsiteY53" fmla="*/ 11077 h 29537"/>
                  <a:gd name="connsiteX54" fmla="*/ 1231 w 20307"/>
                  <a:gd name="connsiteY54" fmla="*/ 10461 h 29537"/>
                  <a:gd name="connsiteX55" fmla="*/ 1846 w 20307"/>
                  <a:gd name="connsiteY55" fmla="*/ 9846 h 29537"/>
                  <a:gd name="connsiteX56" fmla="*/ 1846 w 20307"/>
                  <a:gd name="connsiteY56" fmla="*/ 9231 h 29537"/>
                  <a:gd name="connsiteX57" fmla="*/ 2462 w 20307"/>
                  <a:gd name="connsiteY57" fmla="*/ 8000 h 29537"/>
                  <a:gd name="connsiteX58" fmla="*/ 3077 w 20307"/>
                  <a:gd name="connsiteY58" fmla="*/ 6154 h 29537"/>
                  <a:gd name="connsiteX59" fmla="*/ 3077 w 20307"/>
                  <a:gd name="connsiteY59" fmla="*/ 5538 h 29537"/>
                  <a:gd name="connsiteX60" fmla="*/ 4308 w 20307"/>
                  <a:gd name="connsiteY60" fmla="*/ 3692 h 29537"/>
                  <a:gd name="connsiteX61" fmla="*/ 6154 w 20307"/>
                  <a:gd name="connsiteY61" fmla="*/ 1846 h 29537"/>
                  <a:gd name="connsiteX62" fmla="*/ 9231 w 20307"/>
                  <a:gd name="connsiteY62" fmla="*/ 615 h 29537"/>
                  <a:gd name="connsiteX63" fmla="*/ 10461 w 20307"/>
                  <a:gd name="connsiteY63" fmla="*/ 615 h 29537"/>
                  <a:gd name="connsiteX64" fmla="*/ 11692 w 20307"/>
                  <a:gd name="connsiteY64" fmla="*/ 0 h 29537"/>
                  <a:gd name="connsiteX65" fmla="*/ 12307 w 20307"/>
                  <a:gd name="connsiteY65" fmla="*/ 0 h 29537"/>
                  <a:gd name="connsiteX66" fmla="*/ 14769 w 20307"/>
                  <a:gd name="connsiteY66" fmla="*/ 0 h 29537"/>
                  <a:gd name="connsiteX67" fmla="*/ 16615 w 20307"/>
                  <a:gd name="connsiteY67" fmla="*/ 615 h 29537"/>
                  <a:gd name="connsiteX68" fmla="*/ 17846 w 20307"/>
                  <a:gd name="connsiteY68" fmla="*/ 1846 h 29537"/>
                  <a:gd name="connsiteX69" fmla="*/ 18461 w 20307"/>
                  <a:gd name="connsiteY69" fmla="*/ 2461 h 29537"/>
                  <a:gd name="connsiteX70" fmla="*/ 19077 w 20307"/>
                  <a:gd name="connsiteY70" fmla="*/ 3077 h 29537"/>
                  <a:gd name="connsiteX71" fmla="*/ 18461 w 20307"/>
                  <a:gd name="connsiteY71" fmla="*/ 4923 h 29537"/>
                  <a:gd name="connsiteX72" fmla="*/ 17231 w 20307"/>
                  <a:gd name="connsiteY72" fmla="*/ 5538 h 29537"/>
                  <a:gd name="connsiteX73" fmla="*/ 16000 w 20307"/>
                  <a:gd name="connsiteY73" fmla="*/ 5538 h 29537"/>
                  <a:gd name="connsiteX74" fmla="*/ 14769 w 20307"/>
                  <a:gd name="connsiteY74" fmla="*/ 6154 h 29537"/>
                  <a:gd name="connsiteX75" fmla="*/ 13538 w 20307"/>
                  <a:gd name="connsiteY75" fmla="*/ 6154 h 29537"/>
                  <a:gd name="connsiteX76" fmla="*/ 12923 w 20307"/>
                  <a:gd name="connsiteY76" fmla="*/ 6769 h 29537"/>
                  <a:gd name="connsiteX77" fmla="*/ 11692 w 20307"/>
                  <a:gd name="connsiteY77" fmla="*/ 7384 h 29537"/>
                  <a:gd name="connsiteX78" fmla="*/ 10461 w 20307"/>
                  <a:gd name="connsiteY78" fmla="*/ 8000 h 29537"/>
                  <a:gd name="connsiteX79" fmla="*/ 9846 w 20307"/>
                  <a:gd name="connsiteY79" fmla="*/ 8615 h 29537"/>
                  <a:gd name="connsiteX80" fmla="*/ 9231 w 20307"/>
                  <a:gd name="connsiteY80" fmla="*/ 8615 h 29537"/>
                  <a:gd name="connsiteX81" fmla="*/ 8615 w 20307"/>
                  <a:gd name="connsiteY81" fmla="*/ 9846 h 29537"/>
                  <a:gd name="connsiteX82" fmla="*/ 8000 w 20307"/>
                  <a:gd name="connsiteY82" fmla="*/ 10461 h 29537"/>
                  <a:gd name="connsiteX83" fmla="*/ 8000 w 20307"/>
                  <a:gd name="connsiteY83" fmla="*/ 11077 h 29537"/>
                  <a:gd name="connsiteX84" fmla="*/ 6154 w 20307"/>
                  <a:gd name="connsiteY84" fmla="*/ 14769 h 29537"/>
                  <a:gd name="connsiteX85" fmla="*/ 6154 w 20307"/>
                  <a:gd name="connsiteY85" fmla="*/ 14769 h 2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0307" h="29537">
                    <a:moveTo>
                      <a:pt x="6154" y="14769"/>
                    </a:moveTo>
                    <a:cubicBezTo>
                      <a:pt x="5539" y="14769"/>
                      <a:pt x="5539" y="14769"/>
                      <a:pt x="6154" y="14769"/>
                    </a:cubicBezTo>
                    <a:cubicBezTo>
                      <a:pt x="6154" y="15384"/>
                      <a:pt x="6769" y="15384"/>
                      <a:pt x="6154" y="15384"/>
                    </a:cubicBezTo>
                    <a:cubicBezTo>
                      <a:pt x="6154" y="15384"/>
                      <a:pt x="6154" y="15384"/>
                      <a:pt x="6154" y="15384"/>
                    </a:cubicBezTo>
                    <a:cubicBezTo>
                      <a:pt x="6154" y="15384"/>
                      <a:pt x="6154" y="16000"/>
                      <a:pt x="6769" y="16000"/>
                    </a:cubicBezTo>
                    <a:cubicBezTo>
                      <a:pt x="6769" y="16000"/>
                      <a:pt x="7385" y="16000"/>
                      <a:pt x="7385" y="16000"/>
                    </a:cubicBezTo>
                    <a:cubicBezTo>
                      <a:pt x="6769" y="16000"/>
                      <a:pt x="7385" y="16000"/>
                      <a:pt x="7385" y="16615"/>
                    </a:cubicBezTo>
                    <a:cubicBezTo>
                      <a:pt x="7385" y="16615"/>
                      <a:pt x="7385" y="16615"/>
                      <a:pt x="7385" y="16615"/>
                    </a:cubicBezTo>
                    <a:cubicBezTo>
                      <a:pt x="7385" y="16615"/>
                      <a:pt x="7385" y="17230"/>
                      <a:pt x="7385" y="17230"/>
                    </a:cubicBezTo>
                    <a:cubicBezTo>
                      <a:pt x="7385" y="17230"/>
                      <a:pt x="7385" y="17846"/>
                      <a:pt x="8000" y="17846"/>
                    </a:cubicBezTo>
                    <a:cubicBezTo>
                      <a:pt x="6769" y="18461"/>
                      <a:pt x="7385" y="18461"/>
                      <a:pt x="8000" y="19077"/>
                    </a:cubicBezTo>
                    <a:cubicBezTo>
                      <a:pt x="8000" y="19077"/>
                      <a:pt x="8000" y="19077"/>
                      <a:pt x="8000" y="19077"/>
                    </a:cubicBezTo>
                    <a:cubicBezTo>
                      <a:pt x="8615" y="19692"/>
                      <a:pt x="8615" y="19692"/>
                      <a:pt x="9231" y="20307"/>
                    </a:cubicBezTo>
                    <a:cubicBezTo>
                      <a:pt x="9231" y="20307"/>
                      <a:pt x="9231" y="20923"/>
                      <a:pt x="9231" y="20923"/>
                    </a:cubicBezTo>
                    <a:cubicBezTo>
                      <a:pt x="9231" y="20923"/>
                      <a:pt x="9231" y="20923"/>
                      <a:pt x="9846" y="20923"/>
                    </a:cubicBezTo>
                    <a:cubicBezTo>
                      <a:pt x="9846" y="20923"/>
                      <a:pt x="9846" y="21538"/>
                      <a:pt x="9846" y="21538"/>
                    </a:cubicBezTo>
                    <a:cubicBezTo>
                      <a:pt x="9846" y="22153"/>
                      <a:pt x="10461" y="22769"/>
                      <a:pt x="11077" y="22769"/>
                    </a:cubicBezTo>
                    <a:cubicBezTo>
                      <a:pt x="11692" y="22769"/>
                      <a:pt x="11692" y="23384"/>
                      <a:pt x="12923" y="22769"/>
                    </a:cubicBezTo>
                    <a:cubicBezTo>
                      <a:pt x="12923" y="22769"/>
                      <a:pt x="12923" y="22769"/>
                      <a:pt x="12923" y="22769"/>
                    </a:cubicBezTo>
                    <a:cubicBezTo>
                      <a:pt x="12923" y="22769"/>
                      <a:pt x="13538" y="22769"/>
                      <a:pt x="13538" y="22769"/>
                    </a:cubicBezTo>
                    <a:cubicBezTo>
                      <a:pt x="14154" y="22769"/>
                      <a:pt x="14154" y="22769"/>
                      <a:pt x="14154" y="22769"/>
                    </a:cubicBezTo>
                    <a:cubicBezTo>
                      <a:pt x="14769" y="22769"/>
                      <a:pt x="15384" y="23384"/>
                      <a:pt x="16000" y="22769"/>
                    </a:cubicBezTo>
                    <a:cubicBezTo>
                      <a:pt x="16615" y="22769"/>
                      <a:pt x="16615" y="22769"/>
                      <a:pt x="17231" y="22153"/>
                    </a:cubicBezTo>
                    <a:cubicBezTo>
                      <a:pt x="17231" y="22153"/>
                      <a:pt x="17231" y="22153"/>
                      <a:pt x="17231" y="22153"/>
                    </a:cubicBezTo>
                    <a:cubicBezTo>
                      <a:pt x="17846" y="21538"/>
                      <a:pt x="17846" y="21538"/>
                      <a:pt x="18461" y="20923"/>
                    </a:cubicBezTo>
                    <a:cubicBezTo>
                      <a:pt x="19077" y="20307"/>
                      <a:pt x="19077" y="20923"/>
                      <a:pt x="19692" y="20923"/>
                    </a:cubicBezTo>
                    <a:cubicBezTo>
                      <a:pt x="19692" y="20923"/>
                      <a:pt x="20307" y="21538"/>
                      <a:pt x="20307" y="22153"/>
                    </a:cubicBezTo>
                    <a:cubicBezTo>
                      <a:pt x="20307" y="22769"/>
                      <a:pt x="20307" y="22769"/>
                      <a:pt x="20307" y="24000"/>
                    </a:cubicBezTo>
                    <a:cubicBezTo>
                      <a:pt x="20307" y="24615"/>
                      <a:pt x="20307" y="25230"/>
                      <a:pt x="20307" y="25230"/>
                    </a:cubicBezTo>
                    <a:cubicBezTo>
                      <a:pt x="20307" y="26461"/>
                      <a:pt x="19692" y="27692"/>
                      <a:pt x="19077" y="28307"/>
                    </a:cubicBezTo>
                    <a:cubicBezTo>
                      <a:pt x="19077" y="28307"/>
                      <a:pt x="18461" y="28307"/>
                      <a:pt x="18461" y="28307"/>
                    </a:cubicBezTo>
                    <a:cubicBezTo>
                      <a:pt x="18461" y="28307"/>
                      <a:pt x="17846" y="28307"/>
                      <a:pt x="17846" y="28307"/>
                    </a:cubicBezTo>
                    <a:lnTo>
                      <a:pt x="17846" y="28307"/>
                    </a:lnTo>
                    <a:cubicBezTo>
                      <a:pt x="17231" y="28307"/>
                      <a:pt x="16615" y="28923"/>
                      <a:pt x="16000" y="28923"/>
                    </a:cubicBezTo>
                    <a:cubicBezTo>
                      <a:pt x="15384" y="29538"/>
                      <a:pt x="14769" y="28923"/>
                      <a:pt x="14769" y="29538"/>
                    </a:cubicBezTo>
                    <a:cubicBezTo>
                      <a:pt x="14769" y="29538"/>
                      <a:pt x="14154" y="29538"/>
                      <a:pt x="14154" y="29538"/>
                    </a:cubicBezTo>
                    <a:cubicBezTo>
                      <a:pt x="13538" y="29538"/>
                      <a:pt x="12923" y="29538"/>
                      <a:pt x="12307" y="29538"/>
                    </a:cubicBezTo>
                    <a:cubicBezTo>
                      <a:pt x="11692" y="28923"/>
                      <a:pt x="10461" y="28923"/>
                      <a:pt x="9231" y="28923"/>
                    </a:cubicBezTo>
                    <a:cubicBezTo>
                      <a:pt x="9231" y="28923"/>
                      <a:pt x="9231" y="28923"/>
                      <a:pt x="9231" y="28923"/>
                    </a:cubicBezTo>
                    <a:cubicBezTo>
                      <a:pt x="8615" y="28307"/>
                      <a:pt x="7385" y="28307"/>
                      <a:pt x="6769" y="27692"/>
                    </a:cubicBezTo>
                    <a:cubicBezTo>
                      <a:pt x="6154" y="27076"/>
                      <a:pt x="5539" y="27076"/>
                      <a:pt x="5539" y="26461"/>
                    </a:cubicBezTo>
                    <a:cubicBezTo>
                      <a:pt x="4923" y="26461"/>
                      <a:pt x="4923" y="25846"/>
                      <a:pt x="4308" y="25846"/>
                    </a:cubicBezTo>
                    <a:cubicBezTo>
                      <a:pt x="4308" y="25846"/>
                      <a:pt x="3692" y="25230"/>
                      <a:pt x="3692" y="24615"/>
                    </a:cubicBezTo>
                    <a:cubicBezTo>
                      <a:pt x="3692" y="24000"/>
                      <a:pt x="3692" y="23384"/>
                      <a:pt x="3077" y="23384"/>
                    </a:cubicBezTo>
                    <a:cubicBezTo>
                      <a:pt x="3077" y="22769"/>
                      <a:pt x="2462" y="22769"/>
                      <a:pt x="2462" y="22153"/>
                    </a:cubicBezTo>
                    <a:cubicBezTo>
                      <a:pt x="2462" y="22153"/>
                      <a:pt x="2462" y="22153"/>
                      <a:pt x="2462" y="21538"/>
                    </a:cubicBezTo>
                    <a:cubicBezTo>
                      <a:pt x="2462" y="21538"/>
                      <a:pt x="2462" y="20923"/>
                      <a:pt x="1846" y="20923"/>
                    </a:cubicBezTo>
                    <a:cubicBezTo>
                      <a:pt x="1231" y="20307"/>
                      <a:pt x="1231" y="19077"/>
                      <a:pt x="615" y="18461"/>
                    </a:cubicBezTo>
                    <a:cubicBezTo>
                      <a:pt x="615" y="17846"/>
                      <a:pt x="0" y="17230"/>
                      <a:pt x="0" y="16615"/>
                    </a:cubicBezTo>
                    <a:cubicBezTo>
                      <a:pt x="0" y="16000"/>
                      <a:pt x="0" y="16000"/>
                      <a:pt x="0" y="15384"/>
                    </a:cubicBezTo>
                    <a:cubicBezTo>
                      <a:pt x="0" y="14769"/>
                      <a:pt x="0" y="14154"/>
                      <a:pt x="0" y="13538"/>
                    </a:cubicBezTo>
                    <a:cubicBezTo>
                      <a:pt x="0" y="12923"/>
                      <a:pt x="0" y="12307"/>
                      <a:pt x="0" y="12307"/>
                    </a:cubicBezTo>
                    <a:cubicBezTo>
                      <a:pt x="0" y="12307"/>
                      <a:pt x="615" y="11692"/>
                      <a:pt x="615" y="11692"/>
                    </a:cubicBezTo>
                    <a:cubicBezTo>
                      <a:pt x="615" y="11692"/>
                      <a:pt x="615" y="11077"/>
                      <a:pt x="615" y="11077"/>
                    </a:cubicBezTo>
                    <a:cubicBezTo>
                      <a:pt x="615" y="11077"/>
                      <a:pt x="615" y="10461"/>
                      <a:pt x="1231" y="10461"/>
                    </a:cubicBezTo>
                    <a:cubicBezTo>
                      <a:pt x="1231" y="10461"/>
                      <a:pt x="1231" y="9846"/>
                      <a:pt x="1846" y="9846"/>
                    </a:cubicBezTo>
                    <a:cubicBezTo>
                      <a:pt x="1846" y="9846"/>
                      <a:pt x="1846" y="9846"/>
                      <a:pt x="1846" y="9231"/>
                    </a:cubicBezTo>
                    <a:cubicBezTo>
                      <a:pt x="1846" y="8615"/>
                      <a:pt x="1846" y="8615"/>
                      <a:pt x="2462" y="8000"/>
                    </a:cubicBezTo>
                    <a:cubicBezTo>
                      <a:pt x="3077" y="7384"/>
                      <a:pt x="3077" y="6769"/>
                      <a:pt x="3077" y="6154"/>
                    </a:cubicBezTo>
                    <a:cubicBezTo>
                      <a:pt x="3077" y="6154"/>
                      <a:pt x="3077" y="6154"/>
                      <a:pt x="3077" y="5538"/>
                    </a:cubicBezTo>
                    <a:cubicBezTo>
                      <a:pt x="3692" y="4923"/>
                      <a:pt x="3692" y="4308"/>
                      <a:pt x="4308" y="3692"/>
                    </a:cubicBezTo>
                    <a:cubicBezTo>
                      <a:pt x="4923" y="3077"/>
                      <a:pt x="5539" y="2461"/>
                      <a:pt x="6154" y="1846"/>
                    </a:cubicBezTo>
                    <a:cubicBezTo>
                      <a:pt x="6769" y="1231"/>
                      <a:pt x="8000" y="615"/>
                      <a:pt x="9231" y="615"/>
                    </a:cubicBezTo>
                    <a:cubicBezTo>
                      <a:pt x="9846" y="1231"/>
                      <a:pt x="9846" y="615"/>
                      <a:pt x="10461" y="615"/>
                    </a:cubicBezTo>
                    <a:cubicBezTo>
                      <a:pt x="11077" y="615"/>
                      <a:pt x="11077" y="615"/>
                      <a:pt x="11692" y="0"/>
                    </a:cubicBezTo>
                    <a:cubicBezTo>
                      <a:pt x="11692" y="0"/>
                      <a:pt x="12307" y="0"/>
                      <a:pt x="12307" y="0"/>
                    </a:cubicBezTo>
                    <a:cubicBezTo>
                      <a:pt x="12923" y="615"/>
                      <a:pt x="14154" y="0"/>
                      <a:pt x="14769" y="0"/>
                    </a:cubicBezTo>
                    <a:cubicBezTo>
                      <a:pt x="15384" y="0"/>
                      <a:pt x="16000" y="0"/>
                      <a:pt x="16615" y="615"/>
                    </a:cubicBezTo>
                    <a:cubicBezTo>
                      <a:pt x="17231" y="615"/>
                      <a:pt x="17846" y="1231"/>
                      <a:pt x="17846" y="1846"/>
                    </a:cubicBezTo>
                    <a:cubicBezTo>
                      <a:pt x="17846" y="1846"/>
                      <a:pt x="18461" y="2461"/>
                      <a:pt x="18461" y="2461"/>
                    </a:cubicBezTo>
                    <a:cubicBezTo>
                      <a:pt x="18461" y="2461"/>
                      <a:pt x="18461" y="3077"/>
                      <a:pt x="19077" y="3077"/>
                    </a:cubicBezTo>
                    <a:cubicBezTo>
                      <a:pt x="19692" y="3692"/>
                      <a:pt x="19077" y="4308"/>
                      <a:pt x="18461" y="4923"/>
                    </a:cubicBezTo>
                    <a:cubicBezTo>
                      <a:pt x="17846" y="4923"/>
                      <a:pt x="17231" y="5538"/>
                      <a:pt x="17231" y="5538"/>
                    </a:cubicBezTo>
                    <a:cubicBezTo>
                      <a:pt x="16615" y="5538"/>
                      <a:pt x="16615" y="5538"/>
                      <a:pt x="16000" y="5538"/>
                    </a:cubicBezTo>
                    <a:cubicBezTo>
                      <a:pt x="15384" y="5538"/>
                      <a:pt x="14769" y="5538"/>
                      <a:pt x="14769" y="6154"/>
                    </a:cubicBezTo>
                    <a:cubicBezTo>
                      <a:pt x="14154" y="6154"/>
                      <a:pt x="13538" y="6154"/>
                      <a:pt x="13538" y="6154"/>
                    </a:cubicBezTo>
                    <a:cubicBezTo>
                      <a:pt x="13538" y="6154"/>
                      <a:pt x="12923" y="6769"/>
                      <a:pt x="12923" y="6769"/>
                    </a:cubicBezTo>
                    <a:cubicBezTo>
                      <a:pt x="12307" y="6769"/>
                      <a:pt x="12307" y="6769"/>
                      <a:pt x="11692" y="7384"/>
                    </a:cubicBezTo>
                    <a:cubicBezTo>
                      <a:pt x="11077" y="7384"/>
                      <a:pt x="11077" y="7384"/>
                      <a:pt x="10461" y="8000"/>
                    </a:cubicBezTo>
                    <a:cubicBezTo>
                      <a:pt x="9846" y="8000"/>
                      <a:pt x="9846" y="8615"/>
                      <a:pt x="9846" y="8615"/>
                    </a:cubicBezTo>
                    <a:cubicBezTo>
                      <a:pt x="9846" y="8615"/>
                      <a:pt x="9846" y="8615"/>
                      <a:pt x="9231" y="8615"/>
                    </a:cubicBezTo>
                    <a:cubicBezTo>
                      <a:pt x="8615" y="9231"/>
                      <a:pt x="8615" y="9846"/>
                      <a:pt x="8615" y="9846"/>
                    </a:cubicBezTo>
                    <a:cubicBezTo>
                      <a:pt x="8615" y="9846"/>
                      <a:pt x="8615" y="10461"/>
                      <a:pt x="8000" y="10461"/>
                    </a:cubicBezTo>
                    <a:cubicBezTo>
                      <a:pt x="8000" y="10461"/>
                      <a:pt x="8000" y="11077"/>
                      <a:pt x="8000" y="11077"/>
                    </a:cubicBezTo>
                    <a:cubicBezTo>
                      <a:pt x="6154" y="13538"/>
                      <a:pt x="5539" y="14154"/>
                      <a:pt x="6154" y="14769"/>
                    </a:cubicBezTo>
                    <a:cubicBezTo>
                      <a:pt x="5539" y="14769"/>
                      <a:pt x="5539" y="14769"/>
                      <a:pt x="6154" y="14769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9" name="צורה חופשית: צורה 77">
                <a:extLst>
                  <a:ext uri="{FF2B5EF4-FFF2-40B4-BE49-F238E27FC236}">
                    <a16:creationId xmlns:a16="http://schemas.microsoft.com/office/drawing/2014/main" xmlns="" id="{739BE150-8C7B-42C7-B6A2-25E2ACBEC376}"/>
                  </a:ext>
                </a:extLst>
              </p:cNvPr>
              <p:cNvSpPr/>
              <p:nvPr/>
            </p:nvSpPr>
            <p:spPr>
              <a:xfrm>
                <a:off x="4202082" y="-940161"/>
                <a:ext cx="3538" cy="3076"/>
              </a:xfrm>
              <a:custGeom>
                <a:avLst/>
                <a:gdLst>
                  <a:gd name="connsiteX0" fmla="*/ 462 w 3538"/>
                  <a:gd name="connsiteY0" fmla="*/ 0 h 3076"/>
                  <a:gd name="connsiteX1" fmla="*/ 1692 w 3538"/>
                  <a:gd name="connsiteY1" fmla="*/ 0 h 3076"/>
                  <a:gd name="connsiteX2" fmla="*/ 2308 w 3538"/>
                  <a:gd name="connsiteY2" fmla="*/ 0 h 3076"/>
                  <a:gd name="connsiteX3" fmla="*/ 3538 w 3538"/>
                  <a:gd name="connsiteY3" fmla="*/ 615 h 3076"/>
                  <a:gd name="connsiteX4" fmla="*/ 3538 w 3538"/>
                  <a:gd name="connsiteY4" fmla="*/ 1231 h 3076"/>
                  <a:gd name="connsiteX5" fmla="*/ 1077 w 3538"/>
                  <a:gd name="connsiteY5" fmla="*/ 3077 h 3076"/>
                  <a:gd name="connsiteX6" fmla="*/ 1077 w 3538"/>
                  <a:gd name="connsiteY6" fmla="*/ 3077 h 3076"/>
                  <a:gd name="connsiteX7" fmla="*/ 462 w 3538"/>
                  <a:gd name="connsiteY7" fmla="*/ 1231 h 3076"/>
                  <a:gd name="connsiteX8" fmla="*/ 462 w 3538"/>
                  <a:gd name="connsiteY8" fmla="*/ 0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38" h="3076">
                    <a:moveTo>
                      <a:pt x="462" y="0"/>
                    </a:moveTo>
                    <a:cubicBezTo>
                      <a:pt x="1077" y="0"/>
                      <a:pt x="1077" y="0"/>
                      <a:pt x="1692" y="0"/>
                    </a:cubicBezTo>
                    <a:cubicBezTo>
                      <a:pt x="1692" y="0"/>
                      <a:pt x="2308" y="0"/>
                      <a:pt x="2308" y="0"/>
                    </a:cubicBezTo>
                    <a:cubicBezTo>
                      <a:pt x="2923" y="0"/>
                      <a:pt x="2923" y="0"/>
                      <a:pt x="3538" y="615"/>
                    </a:cubicBezTo>
                    <a:cubicBezTo>
                      <a:pt x="3538" y="615"/>
                      <a:pt x="3538" y="1231"/>
                      <a:pt x="3538" y="1231"/>
                    </a:cubicBezTo>
                    <a:cubicBezTo>
                      <a:pt x="2923" y="2462"/>
                      <a:pt x="2308" y="2462"/>
                      <a:pt x="1077" y="3077"/>
                    </a:cubicBezTo>
                    <a:cubicBezTo>
                      <a:pt x="1077" y="3077"/>
                      <a:pt x="1077" y="3077"/>
                      <a:pt x="1077" y="3077"/>
                    </a:cubicBezTo>
                    <a:cubicBezTo>
                      <a:pt x="1077" y="2462"/>
                      <a:pt x="462" y="2462"/>
                      <a:pt x="462" y="1231"/>
                    </a:cubicBezTo>
                    <a:cubicBezTo>
                      <a:pt x="-154" y="1231"/>
                      <a:pt x="-154" y="1231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גרפיקה 10">
              <a:extLst>
                <a:ext uri="{FF2B5EF4-FFF2-40B4-BE49-F238E27FC236}">
                  <a16:creationId xmlns:a16="http://schemas.microsoft.com/office/drawing/2014/main" xmlns="" id="{53111424-6F7C-4F27-85D8-0459A9CF9163}"/>
                </a:ext>
              </a:extLst>
            </p:cNvPr>
            <p:cNvGrpSpPr/>
            <p:nvPr/>
          </p:nvGrpSpPr>
          <p:grpSpPr>
            <a:xfrm>
              <a:off x="4200698" y="-953699"/>
              <a:ext cx="30153" cy="27076"/>
              <a:chOff x="4200698" y="-953699"/>
              <a:chExt cx="30153" cy="27076"/>
            </a:xfrm>
            <a:solidFill>
              <a:srgbClr val="393659"/>
            </a:solidFill>
          </p:grpSpPr>
          <p:sp>
            <p:nvSpPr>
              <p:cNvPr id="46" name="צורה חופשית: צורה 74">
                <a:extLst>
                  <a:ext uri="{FF2B5EF4-FFF2-40B4-BE49-F238E27FC236}">
                    <a16:creationId xmlns:a16="http://schemas.microsoft.com/office/drawing/2014/main" xmlns="" id="{C5F6447E-E94A-4F8E-B7E2-80FE944F5602}"/>
                  </a:ext>
                </a:extLst>
              </p:cNvPr>
              <p:cNvSpPr/>
              <p:nvPr/>
            </p:nvSpPr>
            <p:spPr>
              <a:xfrm>
                <a:off x="4200698" y="-953699"/>
                <a:ext cx="27691" cy="27076"/>
              </a:xfrm>
              <a:custGeom>
                <a:avLst/>
                <a:gdLst>
                  <a:gd name="connsiteX0" fmla="*/ 10461 w 27691"/>
                  <a:gd name="connsiteY0" fmla="*/ 8000 h 27076"/>
                  <a:gd name="connsiteX1" fmla="*/ 10461 w 27691"/>
                  <a:gd name="connsiteY1" fmla="*/ 8000 h 27076"/>
                  <a:gd name="connsiteX2" fmla="*/ 9846 w 27691"/>
                  <a:gd name="connsiteY2" fmla="*/ 8615 h 27076"/>
                  <a:gd name="connsiteX3" fmla="*/ 9846 w 27691"/>
                  <a:gd name="connsiteY3" fmla="*/ 8615 h 27076"/>
                  <a:gd name="connsiteX4" fmla="*/ 9846 w 27691"/>
                  <a:gd name="connsiteY4" fmla="*/ 9846 h 27076"/>
                  <a:gd name="connsiteX5" fmla="*/ 9846 w 27691"/>
                  <a:gd name="connsiteY5" fmla="*/ 10461 h 27076"/>
                  <a:gd name="connsiteX6" fmla="*/ 9231 w 27691"/>
                  <a:gd name="connsiteY6" fmla="*/ 10461 h 27076"/>
                  <a:gd name="connsiteX7" fmla="*/ 9231 w 27691"/>
                  <a:gd name="connsiteY7" fmla="*/ 10461 h 27076"/>
                  <a:gd name="connsiteX8" fmla="*/ 8615 w 27691"/>
                  <a:gd name="connsiteY8" fmla="*/ 11077 h 27076"/>
                  <a:gd name="connsiteX9" fmla="*/ 8615 w 27691"/>
                  <a:gd name="connsiteY9" fmla="*/ 11692 h 27076"/>
                  <a:gd name="connsiteX10" fmla="*/ 8000 w 27691"/>
                  <a:gd name="connsiteY10" fmla="*/ 12923 h 27076"/>
                  <a:gd name="connsiteX11" fmla="*/ 8000 w 27691"/>
                  <a:gd name="connsiteY11" fmla="*/ 12923 h 27076"/>
                  <a:gd name="connsiteX12" fmla="*/ 8000 w 27691"/>
                  <a:gd name="connsiteY12" fmla="*/ 14769 h 27076"/>
                  <a:gd name="connsiteX13" fmla="*/ 8000 w 27691"/>
                  <a:gd name="connsiteY13" fmla="*/ 15384 h 27076"/>
                  <a:gd name="connsiteX14" fmla="*/ 8000 w 27691"/>
                  <a:gd name="connsiteY14" fmla="*/ 16000 h 27076"/>
                  <a:gd name="connsiteX15" fmla="*/ 7384 w 27691"/>
                  <a:gd name="connsiteY15" fmla="*/ 16615 h 27076"/>
                  <a:gd name="connsiteX16" fmla="*/ 8000 w 27691"/>
                  <a:gd name="connsiteY16" fmla="*/ 18461 h 27076"/>
                  <a:gd name="connsiteX17" fmla="*/ 9231 w 27691"/>
                  <a:gd name="connsiteY17" fmla="*/ 19077 h 27076"/>
                  <a:gd name="connsiteX18" fmla="*/ 9231 w 27691"/>
                  <a:gd name="connsiteY18" fmla="*/ 19077 h 27076"/>
                  <a:gd name="connsiteX19" fmla="*/ 9846 w 27691"/>
                  <a:gd name="connsiteY19" fmla="*/ 19077 h 27076"/>
                  <a:gd name="connsiteX20" fmla="*/ 10461 w 27691"/>
                  <a:gd name="connsiteY20" fmla="*/ 19692 h 27076"/>
                  <a:gd name="connsiteX21" fmla="*/ 12307 w 27691"/>
                  <a:gd name="connsiteY21" fmla="*/ 19692 h 27076"/>
                  <a:gd name="connsiteX22" fmla="*/ 12923 w 27691"/>
                  <a:gd name="connsiteY22" fmla="*/ 19692 h 27076"/>
                  <a:gd name="connsiteX23" fmla="*/ 12923 w 27691"/>
                  <a:gd name="connsiteY23" fmla="*/ 19692 h 27076"/>
                  <a:gd name="connsiteX24" fmla="*/ 14154 w 27691"/>
                  <a:gd name="connsiteY24" fmla="*/ 18461 h 27076"/>
                  <a:gd name="connsiteX25" fmla="*/ 14769 w 27691"/>
                  <a:gd name="connsiteY25" fmla="*/ 18461 h 27076"/>
                  <a:gd name="connsiteX26" fmla="*/ 15384 w 27691"/>
                  <a:gd name="connsiteY26" fmla="*/ 19692 h 27076"/>
                  <a:gd name="connsiteX27" fmla="*/ 16000 w 27691"/>
                  <a:gd name="connsiteY27" fmla="*/ 21538 h 27076"/>
                  <a:gd name="connsiteX28" fmla="*/ 16615 w 27691"/>
                  <a:gd name="connsiteY28" fmla="*/ 22769 h 27076"/>
                  <a:gd name="connsiteX29" fmla="*/ 16000 w 27691"/>
                  <a:gd name="connsiteY29" fmla="*/ 25846 h 27076"/>
                  <a:gd name="connsiteX30" fmla="*/ 15384 w 27691"/>
                  <a:gd name="connsiteY30" fmla="*/ 26461 h 27076"/>
                  <a:gd name="connsiteX31" fmla="*/ 14154 w 27691"/>
                  <a:gd name="connsiteY31" fmla="*/ 26461 h 27076"/>
                  <a:gd name="connsiteX32" fmla="*/ 14154 w 27691"/>
                  <a:gd name="connsiteY32" fmla="*/ 26461 h 27076"/>
                  <a:gd name="connsiteX33" fmla="*/ 11692 w 27691"/>
                  <a:gd name="connsiteY33" fmla="*/ 27076 h 27076"/>
                  <a:gd name="connsiteX34" fmla="*/ 9846 w 27691"/>
                  <a:gd name="connsiteY34" fmla="*/ 27076 h 27076"/>
                  <a:gd name="connsiteX35" fmla="*/ 8615 w 27691"/>
                  <a:gd name="connsiteY35" fmla="*/ 27076 h 27076"/>
                  <a:gd name="connsiteX36" fmla="*/ 6769 w 27691"/>
                  <a:gd name="connsiteY36" fmla="*/ 26461 h 27076"/>
                  <a:gd name="connsiteX37" fmla="*/ 3692 w 27691"/>
                  <a:gd name="connsiteY37" fmla="*/ 24615 h 27076"/>
                  <a:gd name="connsiteX38" fmla="*/ 3692 w 27691"/>
                  <a:gd name="connsiteY38" fmla="*/ 24615 h 27076"/>
                  <a:gd name="connsiteX39" fmla="*/ 1846 w 27691"/>
                  <a:gd name="connsiteY39" fmla="*/ 22153 h 27076"/>
                  <a:gd name="connsiteX40" fmla="*/ 615 w 27691"/>
                  <a:gd name="connsiteY40" fmla="*/ 20307 h 27076"/>
                  <a:gd name="connsiteX41" fmla="*/ 0 w 27691"/>
                  <a:gd name="connsiteY41" fmla="*/ 19077 h 27076"/>
                  <a:gd name="connsiteX42" fmla="*/ 0 w 27691"/>
                  <a:gd name="connsiteY42" fmla="*/ 17846 h 27076"/>
                  <a:gd name="connsiteX43" fmla="*/ 0 w 27691"/>
                  <a:gd name="connsiteY43" fmla="*/ 16000 h 27076"/>
                  <a:gd name="connsiteX44" fmla="*/ 0 w 27691"/>
                  <a:gd name="connsiteY44" fmla="*/ 14769 h 27076"/>
                  <a:gd name="connsiteX45" fmla="*/ 0 w 27691"/>
                  <a:gd name="connsiteY45" fmla="*/ 14154 h 27076"/>
                  <a:gd name="connsiteX46" fmla="*/ 0 w 27691"/>
                  <a:gd name="connsiteY46" fmla="*/ 13538 h 27076"/>
                  <a:gd name="connsiteX47" fmla="*/ 615 w 27691"/>
                  <a:gd name="connsiteY47" fmla="*/ 10461 h 27076"/>
                  <a:gd name="connsiteX48" fmla="*/ 1846 w 27691"/>
                  <a:gd name="connsiteY48" fmla="*/ 8000 h 27076"/>
                  <a:gd name="connsiteX49" fmla="*/ 2461 w 27691"/>
                  <a:gd name="connsiteY49" fmla="*/ 7385 h 27076"/>
                  <a:gd name="connsiteX50" fmla="*/ 3692 w 27691"/>
                  <a:gd name="connsiteY50" fmla="*/ 5538 h 27076"/>
                  <a:gd name="connsiteX51" fmla="*/ 4923 w 27691"/>
                  <a:gd name="connsiteY51" fmla="*/ 4308 h 27076"/>
                  <a:gd name="connsiteX52" fmla="*/ 6154 w 27691"/>
                  <a:gd name="connsiteY52" fmla="*/ 4308 h 27076"/>
                  <a:gd name="connsiteX53" fmla="*/ 6769 w 27691"/>
                  <a:gd name="connsiteY53" fmla="*/ 3692 h 27076"/>
                  <a:gd name="connsiteX54" fmla="*/ 7384 w 27691"/>
                  <a:gd name="connsiteY54" fmla="*/ 3692 h 27076"/>
                  <a:gd name="connsiteX55" fmla="*/ 8615 w 27691"/>
                  <a:gd name="connsiteY55" fmla="*/ 3077 h 27076"/>
                  <a:gd name="connsiteX56" fmla="*/ 9231 w 27691"/>
                  <a:gd name="connsiteY56" fmla="*/ 3077 h 27076"/>
                  <a:gd name="connsiteX57" fmla="*/ 10461 w 27691"/>
                  <a:gd name="connsiteY57" fmla="*/ 2462 h 27076"/>
                  <a:gd name="connsiteX58" fmla="*/ 12307 w 27691"/>
                  <a:gd name="connsiteY58" fmla="*/ 1231 h 27076"/>
                  <a:gd name="connsiteX59" fmla="*/ 12923 w 27691"/>
                  <a:gd name="connsiteY59" fmla="*/ 1231 h 27076"/>
                  <a:gd name="connsiteX60" fmla="*/ 14769 w 27691"/>
                  <a:gd name="connsiteY60" fmla="*/ 615 h 27076"/>
                  <a:gd name="connsiteX61" fmla="*/ 17230 w 27691"/>
                  <a:gd name="connsiteY61" fmla="*/ 0 h 27076"/>
                  <a:gd name="connsiteX62" fmla="*/ 20307 w 27691"/>
                  <a:gd name="connsiteY62" fmla="*/ 615 h 27076"/>
                  <a:gd name="connsiteX63" fmla="*/ 21538 w 27691"/>
                  <a:gd name="connsiteY63" fmla="*/ 1231 h 27076"/>
                  <a:gd name="connsiteX64" fmla="*/ 22769 w 27691"/>
                  <a:gd name="connsiteY64" fmla="*/ 1846 h 27076"/>
                  <a:gd name="connsiteX65" fmla="*/ 23384 w 27691"/>
                  <a:gd name="connsiteY65" fmla="*/ 1846 h 27076"/>
                  <a:gd name="connsiteX66" fmla="*/ 25846 w 27691"/>
                  <a:gd name="connsiteY66" fmla="*/ 3077 h 27076"/>
                  <a:gd name="connsiteX67" fmla="*/ 27076 w 27691"/>
                  <a:gd name="connsiteY67" fmla="*/ 4308 h 27076"/>
                  <a:gd name="connsiteX68" fmla="*/ 27692 w 27691"/>
                  <a:gd name="connsiteY68" fmla="*/ 5538 h 27076"/>
                  <a:gd name="connsiteX69" fmla="*/ 27692 w 27691"/>
                  <a:gd name="connsiteY69" fmla="*/ 6769 h 27076"/>
                  <a:gd name="connsiteX70" fmla="*/ 27692 w 27691"/>
                  <a:gd name="connsiteY70" fmla="*/ 8000 h 27076"/>
                  <a:gd name="connsiteX71" fmla="*/ 26461 w 27691"/>
                  <a:gd name="connsiteY71" fmla="*/ 9231 h 27076"/>
                  <a:gd name="connsiteX72" fmla="*/ 24615 w 27691"/>
                  <a:gd name="connsiteY72" fmla="*/ 9231 h 27076"/>
                  <a:gd name="connsiteX73" fmla="*/ 23384 w 27691"/>
                  <a:gd name="connsiteY73" fmla="*/ 9231 h 27076"/>
                  <a:gd name="connsiteX74" fmla="*/ 21538 w 27691"/>
                  <a:gd name="connsiteY74" fmla="*/ 8615 h 27076"/>
                  <a:gd name="connsiteX75" fmla="*/ 19692 w 27691"/>
                  <a:gd name="connsiteY75" fmla="*/ 8000 h 27076"/>
                  <a:gd name="connsiteX76" fmla="*/ 19077 w 27691"/>
                  <a:gd name="connsiteY76" fmla="*/ 8000 h 27076"/>
                  <a:gd name="connsiteX77" fmla="*/ 17846 w 27691"/>
                  <a:gd name="connsiteY77" fmla="*/ 8000 h 27076"/>
                  <a:gd name="connsiteX78" fmla="*/ 16000 w 27691"/>
                  <a:gd name="connsiteY78" fmla="*/ 7385 h 27076"/>
                  <a:gd name="connsiteX79" fmla="*/ 14769 w 27691"/>
                  <a:gd name="connsiteY79" fmla="*/ 8000 h 27076"/>
                  <a:gd name="connsiteX80" fmla="*/ 14154 w 27691"/>
                  <a:gd name="connsiteY80" fmla="*/ 8000 h 27076"/>
                  <a:gd name="connsiteX81" fmla="*/ 12307 w 27691"/>
                  <a:gd name="connsiteY81" fmla="*/ 8615 h 27076"/>
                  <a:gd name="connsiteX82" fmla="*/ 11692 w 27691"/>
                  <a:gd name="connsiteY82" fmla="*/ 9231 h 27076"/>
                  <a:gd name="connsiteX83" fmla="*/ 11077 w 27691"/>
                  <a:gd name="connsiteY83" fmla="*/ 9846 h 27076"/>
                  <a:gd name="connsiteX84" fmla="*/ 9846 w 27691"/>
                  <a:gd name="connsiteY84" fmla="*/ 10461 h 27076"/>
                  <a:gd name="connsiteX85" fmla="*/ 10461 w 27691"/>
                  <a:gd name="connsiteY85" fmla="*/ 8000 h 27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27691" h="27076">
                    <a:moveTo>
                      <a:pt x="10461" y="8000"/>
                    </a:moveTo>
                    <a:cubicBezTo>
                      <a:pt x="9846" y="8000"/>
                      <a:pt x="9846" y="8000"/>
                      <a:pt x="10461" y="8000"/>
                    </a:cubicBezTo>
                    <a:cubicBezTo>
                      <a:pt x="9846" y="8615"/>
                      <a:pt x="10461" y="8615"/>
                      <a:pt x="9846" y="8615"/>
                    </a:cubicBezTo>
                    <a:cubicBezTo>
                      <a:pt x="9846" y="8615"/>
                      <a:pt x="9846" y="8615"/>
                      <a:pt x="9846" y="8615"/>
                    </a:cubicBezTo>
                    <a:cubicBezTo>
                      <a:pt x="9846" y="9231"/>
                      <a:pt x="9846" y="9231"/>
                      <a:pt x="9846" y="9846"/>
                    </a:cubicBezTo>
                    <a:cubicBezTo>
                      <a:pt x="9846" y="9846"/>
                      <a:pt x="9846" y="10461"/>
                      <a:pt x="9846" y="10461"/>
                    </a:cubicBezTo>
                    <a:cubicBezTo>
                      <a:pt x="9231" y="10461"/>
                      <a:pt x="9846" y="10461"/>
                      <a:pt x="9231" y="10461"/>
                    </a:cubicBezTo>
                    <a:cubicBezTo>
                      <a:pt x="9231" y="10461"/>
                      <a:pt x="9231" y="10461"/>
                      <a:pt x="9231" y="10461"/>
                    </a:cubicBezTo>
                    <a:cubicBezTo>
                      <a:pt x="9231" y="11077"/>
                      <a:pt x="9231" y="11077"/>
                      <a:pt x="8615" y="11077"/>
                    </a:cubicBezTo>
                    <a:cubicBezTo>
                      <a:pt x="8615" y="11077"/>
                      <a:pt x="8615" y="11692"/>
                      <a:pt x="8615" y="11692"/>
                    </a:cubicBezTo>
                    <a:cubicBezTo>
                      <a:pt x="7384" y="11692"/>
                      <a:pt x="8000" y="12307"/>
                      <a:pt x="8000" y="12923"/>
                    </a:cubicBezTo>
                    <a:cubicBezTo>
                      <a:pt x="8000" y="12923"/>
                      <a:pt x="8000" y="12923"/>
                      <a:pt x="8000" y="12923"/>
                    </a:cubicBezTo>
                    <a:cubicBezTo>
                      <a:pt x="8000" y="13538"/>
                      <a:pt x="8000" y="14154"/>
                      <a:pt x="8000" y="14769"/>
                    </a:cubicBezTo>
                    <a:cubicBezTo>
                      <a:pt x="8000" y="14769"/>
                      <a:pt x="8000" y="15384"/>
                      <a:pt x="8000" y="15384"/>
                    </a:cubicBezTo>
                    <a:cubicBezTo>
                      <a:pt x="8000" y="15384"/>
                      <a:pt x="8000" y="15384"/>
                      <a:pt x="8000" y="16000"/>
                    </a:cubicBezTo>
                    <a:cubicBezTo>
                      <a:pt x="8000" y="16000"/>
                      <a:pt x="7384" y="16615"/>
                      <a:pt x="7384" y="16615"/>
                    </a:cubicBezTo>
                    <a:cubicBezTo>
                      <a:pt x="7384" y="17230"/>
                      <a:pt x="7384" y="17846"/>
                      <a:pt x="8000" y="18461"/>
                    </a:cubicBezTo>
                    <a:cubicBezTo>
                      <a:pt x="8615" y="19077"/>
                      <a:pt x="8615" y="19077"/>
                      <a:pt x="9231" y="19077"/>
                    </a:cubicBezTo>
                    <a:cubicBezTo>
                      <a:pt x="9231" y="19077"/>
                      <a:pt x="9231" y="19077"/>
                      <a:pt x="9231" y="19077"/>
                    </a:cubicBezTo>
                    <a:cubicBezTo>
                      <a:pt x="9231" y="19077"/>
                      <a:pt x="9846" y="19077"/>
                      <a:pt x="9846" y="19077"/>
                    </a:cubicBezTo>
                    <a:cubicBezTo>
                      <a:pt x="9846" y="19077"/>
                      <a:pt x="10461" y="19692"/>
                      <a:pt x="10461" y="19692"/>
                    </a:cubicBezTo>
                    <a:cubicBezTo>
                      <a:pt x="11077" y="19692"/>
                      <a:pt x="11077" y="20307"/>
                      <a:pt x="12307" y="19692"/>
                    </a:cubicBezTo>
                    <a:cubicBezTo>
                      <a:pt x="12923" y="19692"/>
                      <a:pt x="12923" y="19692"/>
                      <a:pt x="12923" y="19692"/>
                    </a:cubicBezTo>
                    <a:cubicBezTo>
                      <a:pt x="12923" y="19692"/>
                      <a:pt x="12923" y="19692"/>
                      <a:pt x="12923" y="19692"/>
                    </a:cubicBezTo>
                    <a:cubicBezTo>
                      <a:pt x="13538" y="19077"/>
                      <a:pt x="13538" y="19077"/>
                      <a:pt x="14154" y="18461"/>
                    </a:cubicBezTo>
                    <a:cubicBezTo>
                      <a:pt x="14154" y="17846"/>
                      <a:pt x="14769" y="18461"/>
                      <a:pt x="14769" y="18461"/>
                    </a:cubicBezTo>
                    <a:cubicBezTo>
                      <a:pt x="14769" y="18461"/>
                      <a:pt x="14769" y="19077"/>
                      <a:pt x="15384" y="19692"/>
                    </a:cubicBezTo>
                    <a:cubicBezTo>
                      <a:pt x="15384" y="19692"/>
                      <a:pt x="16000" y="20307"/>
                      <a:pt x="16000" y="21538"/>
                    </a:cubicBezTo>
                    <a:cubicBezTo>
                      <a:pt x="16000" y="22153"/>
                      <a:pt x="16000" y="22769"/>
                      <a:pt x="16615" y="22769"/>
                    </a:cubicBezTo>
                    <a:cubicBezTo>
                      <a:pt x="16615" y="24000"/>
                      <a:pt x="16615" y="25230"/>
                      <a:pt x="16000" y="25846"/>
                    </a:cubicBezTo>
                    <a:cubicBezTo>
                      <a:pt x="16000" y="25846"/>
                      <a:pt x="15384" y="25846"/>
                      <a:pt x="15384" y="26461"/>
                    </a:cubicBezTo>
                    <a:cubicBezTo>
                      <a:pt x="14769" y="26461"/>
                      <a:pt x="14769" y="26461"/>
                      <a:pt x="14154" y="26461"/>
                    </a:cubicBezTo>
                    <a:cubicBezTo>
                      <a:pt x="14154" y="26461"/>
                      <a:pt x="14154" y="26461"/>
                      <a:pt x="14154" y="26461"/>
                    </a:cubicBezTo>
                    <a:cubicBezTo>
                      <a:pt x="13538" y="26461"/>
                      <a:pt x="12923" y="27076"/>
                      <a:pt x="11692" y="27076"/>
                    </a:cubicBezTo>
                    <a:cubicBezTo>
                      <a:pt x="11077" y="27076"/>
                      <a:pt x="10461" y="27076"/>
                      <a:pt x="9846" y="27076"/>
                    </a:cubicBezTo>
                    <a:cubicBezTo>
                      <a:pt x="9231" y="27076"/>
                      <a:pt x="9231" y="27076"/>
                      <a:pt x="8615" y="27076"/>
                    </a:cubicBezTo>
                    <a:cubicBezTo>
                      <a:pt x="8000" y="27076"/>
                      <a:pt x="7384" y="26461"/>
                      <a:pt x="6769" y="26461"/>
                    </a:cubicBezTo>
                    <a:cubicBezTo>
                      <a:pt x="5538" y="25846"/>
                      <a:pt x="4923" y="25230"/>
                      <a:pt x="3692" y="24615"/>
                    </a:cubicBezTo>
                    <a:cubicBezTo>
                      <a:pt x="3692" y="24615"/>
                      <a:pt x="3692" y="24615"/>
                      <a:pt x="3692" y="24615"/>
                    </a:cubicBezTo>
                    <a:cubicBezTo>
                      <a:pt x="3077" y="24000"/>
                      <a:pt x="2461" y="22769"/>
                      <a:pt x="1846" y="22153"/>
                    </a:cubicBezTo>
                    <a:cubicBezTo>
                      <a:pt x="1231" y="21538"/>
                      <a:pt x="1231" y="20923"/>
                      <a:pt x="615" y="20307"/>
                    </a:cubicBezTo>
                    <a:cubicBezTo>
                      <a:pt x="615" y="19692"/>
                      <a:pt x="0" y="19077"/>
                      <a:pt x="0" y="19077"/>
                    </a:cubicBezTo>
                    <a:cubicBezTo>
                      <a:pt x="0" y="18461"/>
                      <a:pt x="0" y="18461"/>
                      <a:pt x="0" y="17846"/>
                    </a:cubicBezTo>
                    <a:cubicBezTo>
                      <a:pt x="0" y="17230"/>
                      <a:pt x="0" y="16615"/>
                      <a:pt x="0" y="16000"/>
                    </a:cubicBezTo>
                    <a:cubicBezTo>
                      <a:pt x="0" y="15384"/>
                      <a:pt x="0" y="14769"/>
                      <a:pt x="0" y="14769"/>
                    </a:cubicBezTo>
                    <a:cubicBezTo>
                      <a:pt x="0" y="14769"/>
                      <a:pt x="0" y="14154"/>
                      <a:pt x="0" y="14154"/>
                    </a:cubicBezTo>
                    <a:cubicBezTo>
                      <a:pt x="0" y="14154"/>
                      <a:pt x="0" y="13538"/>
                      <a:pt x="0" y="13538"/>
                    </a:cubicBezTo>
                    <a:cubicBezTo>
                      <a:pt x="0" y="12307"/>
                      <a:pt x="0" y="11692"/>
                      <a:pt x="615" y="10461"/>
                    </a:cubicBezTo>
                    <a:cubicBezTo>
                      <a:pt x="615" y="9846"/>
                      <a:pt x="1231" y="9231"/>
                      <a:pt x="1846" y="8000"/>
                    </a:cubicBezTo>
                    <a:cubicBezTo>
                      <a:pt x="1846" y="7385"/>
                      <a:pt x="2461" y="7385"/>
                      <a:pt x="2461" y="7385"/>
                    </a:cubicBezTo>
                    <a:cubicBezTo>
                      <a:pt x="3077" y="6769"/>
                      <a:pt x="3077" y="6154"/>
                      <a:pt x="3692" y="5538"/>
                    </a:cubicBezTo>
                    <a:cubicBezTo>
                      <a:pt x="4308" y="4923"/>
                      <a:pt x="4308" y="4923"/>
                      <a:pt x="4923" y="4308"/>
                    </a:cubicBezTo>
                    <a:cubicBezTo>
                      <a:pt x="4923" y="4308"/>
                      <a:pt x="5538" y="4308"/>
                      <a:pt x="6154" y="4308"/>
                    </a:cubicBezTo>
                    <a:cubicBezTo>
                      <a:pt x="6154" y="4308"/>
                      <a:pt x="6154" y="3692"/>
                      <a:pt x="6769" y="3692"/>
                    </a:cubicBezTo>
                    <a:cubicBezTo>
                      <a:pt x="6769" y="3692"/>
                      <a:pt x="7384" y="3692"/>
                      <a:pt x="7384" y="3692"/>
                    </a:cubicBezTo>
                    <a:cubicBezTo>
                      <a:pt x="8000" y="3692"/>
                      <a:pt x="8000" y="3077"/>
                      <a:pt x="8615" y="3077"/>
                    </a:cubicBezTo>
                    <a:cubicBezTo>
                      <a:pt x="8615" y="3077"/>
                      <a:pt x="8615" y="3077"/>
                      <a:pt x="9231" y="3077"/>
                    </a:cubicBezTo>
                    <a:cubicBezTo>
                      <a:pt x="9231" y="3077"/>
                      <a:pt x="9846" y="2462"/>
                      <a:pt x="10461" y="2462"/>
                    </a:cubicBezTo>
                    <a:cubicBezTo>
                      <a:pt x="11077" y="2462"/>
                      <a:pt x="11692" y="1846"/>
                      <a:pt x="12307" y="1231"/>
                    </a:cubicBezTo>
                    <a:cubicBezTo>
                      <a:pt x="12307" y="1231"/>
                      <a:pt x="12307" y="1231"/>
                      <a:pt x="12923" y="1231"/>
                    </a:cubicBezTo>
                    <a:cubicBezTo>
                      <a:pt x="13538" y="1231"/>
                      <a:pt x="14154" y="615"/>
                      <a:pt x="14769" y="615"/>
                    </a:cubicBezTo>
                    <a:cubicBezTo>
                      <a:pt x="15384" y="0"/>
                      <a:pt x="16615" y="0"/>
                      <a:pt x="17230" y="0"/>
                    </a:cubicBezTo>
                    <a:cubicBezTo>
                      <a:pt x="18461" y="0"/>
                      <a:pt x="19692" y="0"/>
                      <a:pt x="20307" y="615"/>
                    </a:cubicBezTo>
                    <a:cubicBezTo>
                      <a:pt x="20307" y="1231"/>
                      <a:pt x="20923" y="1231"/>
                      <a:pt x="21538" y="1231"/>
                    </a:cubicBezTo>
                    <a:cubicBezTo>
                      <a:pt x="22153" y="1231"/>
                      <a:pt x="22769" y="1231"/>
                      <a:pt x="22769" y="1846"/>
                    </a:cubicBezTo>
                    <a:cubicBezTo>
                      <a:pt x="22769" y="1846"/>
                      <a:pt x="23384" y="1846"/>
                      <a:pt x="23384" y="1846"/>
                    </a:cubicBezTo>
                    <a:cubicBezTo>
                      <a:pt x="24000" y="2462"/>
                      <a:pt x="25230" y="2462"/>
                      <a:pt x="25846" y="3077"/>
                    </a:cubicBezTo>
                    <a:cubicBezTo>
                      <a:pt x="26461" y="3692"/>
                      <a:pt x="26461" y="3692"/>
                      <a:pt x="27076" y="4308"/>
                    </a:cubicBezTo>
                    <a:cubicBezTo>
                      <a:pt x="27692" y="4923"/>
                      <a:pt x="27692" y="5538"/>
                      <a:pt x="27692" y="5538"/>
                    </a:cubicBezTo>
                    <a:cubicBezTo>
                      <a:pt x="27692" y="6154"/>
                      <a:pt x="27692" y="6154"/>
                      <a:pt x="27692" y="6769"/>
                    </a:cubicBezTo>
                    <a:cubicBezTo>
                      <a:pt x="27692" y="7385"/>
                      <a:pt x="27692" y="7385"/>
                      <a:pt x="27692" y="8000"/>
                    </a:cubicBezTo>
                    <a:cubicBezTo>
                      <a:pt x="27692" y="8615"/>
                      <a:pt x="27076" y="9231"/>
                      <a:pt x="26461" y="9231"/>
                    </a:cubicBezTo>
                    <a:cubicBezTo>
                      <a:pt x="25846" y="9231"/>
                      <a:pt x="25230" y="9231"/>
                      <a:pt x="24615" y="9231"/>
                    </a:cubicBezTo>
                    <a:cubicBezTo>
                      <a:pt x="24000" y="9231"/>
                      <a:pt x="23384" y="9231"/>
                      <a:pt x="23384" y="9231"/>
                    </a:cubicBezTo>
                    <a:cubicBezTo>
                      <a:pt x="22769" y="9231"/>
                      <a:pt x="22153" y="9231"/>
                      <a:pt x="21538" y="8615"/>
                    </a:cubicBezTo>
                    <a:cubicBezTo>
                      <a:pt x="20923" y="8615"/>
                      <a:pt x="20307" y="8000"/>
                      <a:pt x="19692" y="8000"/>
                    </a:cubicBezTo>
                    <a:cubicBezTo>
                      <a:pt x="19692" y="8000"/>
                      <a:pt x="19077" y="8000"/>
                      <a:pt x="19077" y="8000"/>
                    </a:cubicBezTo>
                    <a:cubicBezTo>
                      <a:pt x="18461" y="8000"/>
                      <a:pt x="18461" y="8000"/>
                      <a:pt x="17846" y="8000"/>
                    </a:cubicBezTo>
                    <a:cubicBezTo>
                      <a:pt x="17230" y="8000"/>
                      <a:pt x="16615" y="8000"/>
                      <a:pt x="16000" y="7385"/>
                    </a:cubicBezTo>
                    <a:cubicBezTo>
                      <a:pt x="15384" y="7385"/>
                      <a:pt x="15384" y="7385"/>
                      <a:pt x="14769" y="8000"/>
                    </a:cubicBezTo>
                    <a:cubicBezTo>
                      <a:pt x="14769" y="8000"/>
                      <a:pt x="14154" y="8000"/>
                      <a:pt x="14154" y="8000"/>
                    </a:cubicBezTo>
                    <a:cubicBezTo>
                      <a:pt x="13538" y="8000"/>
                      <a:pt x="12923" y="8615"/>
                      <a:pt x="12307" y="8615"/>
                    </a:cubicBezTo>
                    <a:cubicBezTo>
                      <a:pt x="11692" y="8615"/>
                      <a:pt x="11692" y="9231"/>
                      <a:pt x="11692" y="9231"/>
                    </a:cubicBezTo>
                    <a:cubicBezTo>
                      <a:pt x="11692" y="9231"/>
                      <a:pt x="11077" y="9846"/>
                      <a:pt x="11077" y="9846"/>
                    </a:cubicBezTo>
                    <a:cubicBezTo>
                      <a:pt x="10461" y="10461"/>
                      <a:pt x="10461" y="10461"/>
                      <a:pt x="9846" y="10461"/>
                    </a:cubicBezTo>
                    <a:cubicBezTo>
                      <a:pt x="9846" y="7385"/>
                      <a:pt x="9846" y="7385"/>
                      <a:pt x="10461" y="800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7" name="צורה חופשית: צורה 75">
                <a:extLst>
                  <a:ext uri="{FF2B5EF4-FFF2-40B4-BE49-F238E27FC236}">
                    <a16:creationId xmlns:a16="http://schemas.microsoft.com/office/drawing/2014/main" xmlns="" id="{16663191-FF8C-4CA7-BCC6-EB3198688BB9}"/>
                  </a:ext>
                </a:extLst>
              </p:cNvPr>
              <p:cNvSpPr/>
              <p:nvPr/>
            </p:nvSpPr>
            <p:spPr>
              <a:xfrm>
                <a:off x="4227928" y="-946930"/>
                <a:ext cx="2923" cy="3692"/>
              </a:xfrm>
              <a:custGeom>
                <a:avLst/>
                <a:gdLst>
                  <a:gd name="connsiteX0" fmla="*/ 462 w 2923"/>
                  <a:gd name="connsiteY0" fmla="*/ 0 h 3692"/>
                  <a:gd name="connsiteX1" fmla="*/ 1692 w 2923"/>
                  <a:gd name="connsiteY1" fmla="*/ 615 h 3692"/>
                  <a:gd name="connsiteX2" fmla="*/ 2308 w 2923"/>
                  <a:gd name="connsiteY2" fmla="*/ 615 h 3692"/>
                  <a:gd name="connsiteX3" fmla="*/ 2923 w 2923"/>
                  <a:gd name="connsiteY3" fmla="*/ 1846 h 3692"/>
                  <a:gd name="connsiteX4" fmla="*/ 2923 w 2923"/>
                  <a:gd name="connsiteY4" fmla="*/ 2461 h 3692"/>
                  <a:gd name="connsiteX5" fmla="*/ 462 w 2923"/>
                  <a:gd name="connsiteY5" fmla="*/ 3692 h 3692"/>
                  <a:gd name="connsiteX6" fmla="*/ 462 w 2923"/>
                  <a:gd name="connsiteY6" fmla="*/ 3692 h 3692"/>
                  <a:gd name="connsiteX7" fmla="*/ 462 w 2923"/>
                  <a:gd name="connsiteY7" fmla="*/ 1846 h 3692"/>
                  <a:gd name="connsiteX8" fmla="*/ 462 w 2923"/>
                  <a:gd name="connsiteY8" fmla="*/ 0 h 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3" h="3692">
                    <a:moveTo>
                      <a:pt x="462" y="0"/>
                    </a:moveTo>
                    <a:cubicBezTo>
                      <a:pt x="1077" y="0"/>
                      <a:pt x="1077" y="615"/>
                      <a:pt x="1692" y="615"/>
                    </a:cubicBezTo>
                    <a:cubicBezTo>
                      <a:pt x="1692" y="615"/>
                      <a:pt x="2308" y="615"/>
                      <a:pt x="2308" y="615"/>
                    </a:cubicBezTo>
                    <a:cubicBezTo>
                      <a:pt x="2923" y="615"/>
                      <a:pt x="2923" y="1231"/>
                      <a:pt x="2923" y="1846"/>
                    </a:cubicBezTo>
                    <a:cubicBezTo>
                      <a:pt x="2923" y="1846"/>
                      <a:pt x="2923" y="2461"/>
                      <a:pt x="2923" y="2461"/>
                    </a:cubicBezTo>
                    <a:cubicBezTo>
                      <a:pt x="2308" y="3692"/>
                      <a:pt x="1692" y="3692"/>
                      <a:pt x="462" y="3692"/>
                    </a:cubicBezTo>
                    <a:cubicBezTo>
                      <a:pt x="462" y="3692"/>
                      <a:pt x="462" y="3692"/>
                      <a:pt x="462" y="3692"/>
                    </a:cubicBezTo>
                    <a:cubicBezTo>
                      <a:pt x="462" y="3077"/>
                      <a:pt x="-154" y="2461"/>
                      <a:pt x="462" y="1846"/>
                    </a:cubicBezTo>
                    <a:cubicBezTo>
                      <a:pt x="-154" y="1231"/>
                      <a:pt x="-154" y="615"/>
                      <a:pt x="462" y="0"/>
                    </a:cubicBezTo>
                    <a:close/>
                  </a:path>
                </a:pathLst>
              </a:custGeom>
              <a:solidFill>
                <a:srgbClr val="393659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גרפיקה 10">
              <a:extLst>
                <a:ext uri="{FF2B5EF4-FFF2-40B4-BE49-F238E27FC236}">
                  <a16:creationId xmlns:a16="http://schemas.microsoft.com/office/drawing/2014/main" xmlns="" id="{AA4A8CCA-BA46-4CB4-A4D5-5A103CF39628}"/>
                </a:ext>
              </a:extLst>
            </p:cNvPr>
            <p:cNvGrpSpPr/>
            <p:nvPr/>
          </p:nvGrpSpPr>
          <p:grpSpPr>
            <a:xfrm>
              <a:off x="4177467" y="-901393"/>
              <a:ext cx="53383" cy="38153"/>
              <a:chOff x="4177467" y="-901393"/>
              <a:chExt cx="53383" cy="38153"/>
            </a:xfrm>
            <a:solidFill>
              <a:srgbClr val="0FE0FF"/>
            </a:solidFill>
          </p:grpSpPr>
          <p:sp>
            <p:nvSpPr>
              <p:cNvPr id="44" name="צורה חופשית: צורה 72">
                <a:extLst>
                  <a:ext uri="{FF2B5EF4-FFF2-40B4-BE49-F238E27FC236}">
                    <a16:creationId xmlns:a16="http://schemas.microsoft.com/office/drawing/2014/main" xmlns="" id="{4348242C-B71F-4C71-BC24-95CBAA424F23}"/>
                  </a:ext>
                </a:extLst>
              </p:cNvPr>
              <p:cNvSpPr/>
              <p:nvPr/>
            </p:nvSpPr>
            <p:spPr>
              <a:xfrm>
                <a:off x="4177467" y="-900777"/>
                <a:ext cx="48715" cy="37537"/>
              </a:xfrm>
              <a:custGeom>
                <a:avLst/>
                <a:gdLst>
                  <a:gd name="connsiteX0" fmla="*/ 33076 w 48715"/>
                  <a:gd name="connsiteY0" fmla="*/ 16615 h 37537"/>
                  <a:gd name="connsiteX1" fmla="*/ 33076 w 48715"/>
                  <a:gd name="connsiteY1" fmla="*/ 16615 h 37537"/>
                  <a:gd name="connsiteX2" fmla="*/ 31846 w 48715"/>
                  <a:gd name="connsiteY2" fmla="*/ 17230 h 37537"/>
                  <a:gd name="connsiteX3" fmla="*/ 31846 w 48715"/>
                  <a:gd name="connsiteY3" fmla="*/ 17230 h 37537"/>
                  <a:gd name="connsiteX4" fmla="*/ 30615 w 48715"/>
                  <a:gd name="connsiteY4" fmla="*/ 18461 h 37537"/>
                  <a:gd name="connsiteX5" fmla="*/ 30615 w 48715"/>
                  <a:gd name="connsiteY5" fmla="*/ 19077 h 37537"/>
                  <a:gd name="connsiteX6" fmla="*/ 30000 w 48715"/>
                  <a:gd name="connsiteY6" fmla="*/ 19077 h 37537"/>
                  <a:gd name="connsiteX7" fmla="*/ 29384 w 48715"/>
                  <a:gd name="connsiteY7" fmla="*/ 19077 h 37537"/>
                  <a:gd name="connsiteX8" fmla="*/ 28153 w 48715"/>
                  <a:gd name="connsiteY8" fmla="*/ 19692 h 37537"/>
                  <a:gd name="connsiteX9" fmla="*/ 27538 w 48715"/>
                  <a:gd name="connsiteY9" fmla="*/ 20307 h 37537"/>
                  <a:gd name="connsiteX10" fmla="*/ 25076 w 48715"/>
                  <a:gd name="connsiteY10" fmla="*/ 20923 h 37537"/>
                  <a:gd name="connsiteX11" fmla="*/ 25076 w 48715"/>
                  <a:gd name="connsiteY11" fmla="*/ 21538 h 37537"/>
                  <a:gd name="connsiteX12" fmla="*/ 22615 w 48715"/>
                  <a:gd name="connsiteY12" fmla="*/ 23384 h 37537"/>
                  <a:gd name="connsiteX13" fmla="*/ 21384 w 48715"/>
                  <a:gd name="connsiteY13" fmla="*/ 24000 h 37537"/>
                  <a:gd name="connsiteX14" fmla="*/ 20769 w 48715"/>
                  <a:gd name="connsiteY14" fmla="*/ 24615 h 37537"/>
                  <a:gd name="connsiteX15" fmla="*/ 19538 w 48715"/>
                  <a:gd name="connsiteY15" fmla="*/ 24615 h 37537"/>
                  <a:gd name="connsiteX16" fmla="*/ 16461 w 48715"/>
                  <a:gd name="connsiteY16" fmla="*/ 26461 h 37537"/>
                  <a:gd name="connsiteX17" fmla="*/ 14615 w 48715"/>
                  <a:gd name="connsiteY17" fmla="*/ 28307 h 37537"/>
                  <a:gd name="connsiteX18" fmla="*/ 14000 w 48715"/>
                  <a:gd name="connsiteY18" fmla="*/ 28923 h 37537"/>
                  <a:gd name="connsiteX19" fmla="*/ 12769 w 48715"/>
                  <a:gd name="connsiteY19" fmla="*/ 29538 h 37537"/>
                  <a:gd name="connsiteX20" fmla="*/ 10923 w 48715"/>
                  <a:gd name="connsiteY20" fmla="*/ 30769 h 37537"/>
                  <a:gd name="connsiteX21" fmla="*/ 8462 w 48715"/>
                  <a:gd name="connsiteY21" fmla="*/ 32615 h 37537"/>
                  <a:gd name="connsiteX22" fmla="*/ 7231 w 48715"/>
                  <a:gd name="connsiteY22" fmla="*/ 33846 h 37537"/>
                  <a:gd name="connsiteX23" fmla="*/ 7231 w 48715"/>
                  <a:gd name="connsiteY23" fmla="*/ 33846 h 37537"/>
                  <a:gd name="connsiteX24" fmla="*/ 6000 w 48715"/>
                  <a:gd name="connsiteY24" fmla="*/ 36307 h 37537"/>
                  <a:gd name="connsiteX25" fmla="*/ 4154 w 48715"/>
                  <a:gd name="connsiteY25" fmla="*/ 37538 h 37537"/>
                  <a:gd name="connsiteX26" fmla="*/ 2308 w 48715"/>
                  <a:gd name="connsiteY26" fmla="*/ 36922 h 37537"/>
                  <a:gd name="connsiteX27" fmla="*/ 1077 w 48715"/>
                  <a:gd name="connsiteY27" fmla="*/ 35692 h 37537"/>
                  <a:gd name="connsiteX28" fmla="*/ 462 w 48715"/>
                  <a:gd name="connsiteY28" fmla="*/ 34461 h 37537"/>
                  <a:gd name="connsiteX29" fmla="*/ 462 w 48715"/>
                  <a:gd name="connsiteY29" fmla="*/ 31384 h 37537"/>
                  <a:gd name="connsiteX30" fmla="*/ 1077 w 48715"/>
                  <a:gd name="connsiteY30" fmla="*/ 30769 h 37537"/>
                  <a:gd name="connsiteX31" fmla="*/ 2308 w 48715"/>
                  <a:gd name="connsiteY31" fmla="*/ 30153 h 37537"/>
                  <a:gd name="connsiteX32" fmla="*/ 2308 w 48715"/>
                  <a:gd name="connsiteY32" fmla="*/ 30153 h 37537"/>
                  <a:gd name="connsiteX33" fmla="*/ 3538 w 48715"/>
                  <a:gd name="connsiteY33" fmla="*/ 28307 h 37537"/>
                  <a:gd name="connsiteX34" fmla="*/ 4769 w 48715"/>
                  <a:gd name="connsiteY34" fmla="*/ 26461 h 37537"/>
                  <a:gd name="connsiteX35" fmla="*/ 5385 w 48715"/>
                  <a:gd name="connsiteY35" fmla="*/ 25846 h 37537"/>
                  <a:gd name="connsiteX36" fmla="*/ 7231 w 48715"/>
                  <a:gd name="connsiteY36" fmla="*/ 24615 h 37537"/>
                  <a:gd name="connsiteX37" fmla="*/ 9692 w 48715"/>
                  <a:gd name="connsiteY37" fmla="*/ 22769 h 37537"/>
                  <a:gd name="connsiteX38" fmla="*/ 9692 w 48715"/>
                  <a:gd name="connsiteY38" fmla="*/ 22769 h 37537"/>
                  <a:gd name="connsiteX39" fmla="*/ 12154 w 48715"/>
                  <a:gd name="connsiteY39" fmla="*/ 20923 h 37537"/>
                  <a:gd name="connsiteX40" fmla="*/ 14000 w 48715"/>
                  <a:gd name="connsiteY40" fmla="*/ 19692 h 37537"/>
                  <a:gd name="connsiteX41" fmla="*/ 15230 w 48715"/>
                  <a:gd name="connsiteY41" fmla="*/ 19077 h 37537"/>
                  <a:gd name="connsiteX42" fmla="*/ 16461 w 48715"/>
                  <a:gd name="connsiteY42" fmla="*/ 18461 h 37537"/>
                  <a:gd name="connsiteX43" fmla="*/ 17692 w 48715"/>
                  <a:gd name="connsiteY43" fmla="*/ 17846 h 37537"/>
                  <a:gd name="connsiteX44" fmla="*/ 18923 w 48715"/>
                  <a:gd name="connsiteY44" fmla="*/ 17230 h 37537"/>
                  <a:gd name="connsiteX45" fmla="*/ 19538 w 48715"/>
                  <a:gd name="connsiteY45" fmla="*/ 17230 h 37537"/>
                  <a:gd name="connsiteX46" fmla="*/ 20154 w 48715"/>
                  <a:gd name="connsiteY46" fmla="*/ 16615 h 37537"/>
                  <a:gd name="connsiteX47" fmla="*/ 22615 w 48715"/>
                  <a:gd name="connsiteY47" fmla="*/ 14769 h 37537"/>
                  <a:gd name="connsiteX48" fmla="*/ 24461 w 48715"/>
                  <a:gd name="connsiteY48" fmla="*/ 13538 h 37537"/>
                  <a:gd name="connsiteX49" fmla="*/ 25076 w 48715"/>
                  <a:gd name="connsiteY49" fmla="*/ 12923 h 37537"/>
                  <a:gd name="connsiteX50" fmla="*/ 26923 w 48715"/>
                  <a:gd name="connsiteY50" fmla="*/ 11692 h 37537"/>
                  <a:gd name="connsiteX51" fmla="*/ 28153 w 48715"/>
                  <a:gd name="connsiteY51" fmla="*/ 11077 h 37537"/>
                  <a:gd name="connsiteX52" fmla="*/ 29384 w 48715"/>
                  <a:gd name="connsiteY52" fmla="*/ 11077 h 37537"/>
                  <a:gd name="connsiteX53" fmla="*/ 30000 w 48715"/>
                  <a:gd name="connsiteY53" fmla="*/ 10461 h 37537"/>
                  <a:gd name="connsiteX54" fmla="*/ 30615 w 48715"/>
                  <a:gd name="connsiteY54" fmla="*/ 10461 h 37537"/>
                  <a:gd name="connsiteX55" fmla="*/ 31846 w 48715"/>
                  <a:gd name="connsiteY55" fmla="*/ 9846 h 37537"/>
                  <a:gd name="connsiteX56" fmla="*/ 32461 w 48715"/>
                  <a:gd name="connsiteY56" fmla="*/ 9846 h 37537"/>
                  <a:gd name="connsiteX57" fmla="*/ 33076 w 48715"/>
                  <a:gd name="connsiteY57" fmla="*/ 9231 h 37537"/>
                  <a:gd name="connsiteX58" fmla="*/ 34307 w 48715"/>
                  <a:gd name="connsiteY58" fmla="*/ 7384 h 37537"/>
                  <a:gd name="connsiteX59" fmla="*/ 34307 w 48715"/>
                  <a:gd name="connsiteY59" fmla="*/ 7384 h 37537"/>
                  <a:gd name="connsiteX60" fmla="*/ 35538 w 48715"/>
                  <a:gd name="connsiteY60" fmla="*/ 6154 h 37537"/>
                  <a:gd name="connsiteX61" fmla="*/ 36769 w 48715"/>
                  <a:gd name="connsiteY61" fmla="*/ 4308 h 37537"/>
                  <a:gd name="connsiteX62" fmla="*/ 39230 w 48715"/>
                  <a:gd name="connsiteY62" fmla="*/ 3077 h 37537"/>
                  <a:gd name="connsiteX63" fmla="*/ 40461 w 48715"/>
                  <a:gd name="connsiteY63" fmla="*/ 2461 h 37537"/>
                  <a:gd name="connsiteX64" fmla="*/ 41692 w 48715"/>
                  <a:gd name="connsiteY64" fmla="*/ 1846 h 37537"/>
                  <a:gd name="connsiteX65" fmla="*/ 42307 w 48715"/>
                  <a:gd name="connsiteY65" fmla="*/ 1846 h 37537"/>
                  <a:gd name="connsiteX66" fmla="*/ 44153 w 48715"/>
                  <a:gd name="connsiteY66" fmla="*/ 615 h 37537"/>
                  <a:gd name="connsiteX67" fmla="*/ 45384 w 48715"/>
                  <a:gd name="connsiteY67" fmla="*/ 0 h 37537"/>
                  <a:gd name="connsiteX68" fmla="*/ 46615 w 48715"/>
                  <a:gd name="connsiteY68" fmla="*/ 0 h 37537"/>
                  <a:gd name="connsiteX69" fmla="*/ 47230 w 48715"/>
                  <a:gd name="connsiteY69" fmla="*/ 0 h 37537"/>
                  <a:gd name="connsiteX70" fmla="*/ 47845 w 48715"/>
                  <a:gd name="connsiteY70" fmla="*/ 615 h 37537"/>
                  <a:gd name="connsiteX71" fmla="*/ 48461 w 48715"/>
                  <a:gd name="connsiteY71" fmla="*/ 2461 h 37537"/>
                  <a:gd name="connsiteX72" fmla="*/ 47845 w 48715"/>
                  <a:gd name="connsiteY72" fmla="*/ 3692 h 37537"/>
                  <a:gd name="connsiteX73" fmla="*/ 47230 w 48715"/>
                  <a:gd name="connsiteY73" fmla="*/ 4923 h 37537"/>
                  <a:gd name="connsiteX74" fmla="*/ 45999 w 48715"/>
                  <a:gd name="connsiteY74" fmla="*/ 6154 h 37537"/>
                  <a:gd name="connsiteX75" fmla="*/ 44153 w 48715"/>
                  <a:gd name="connsiteY75" fmla="*/ 7384 h 37537"/>
                  <a:gd name="connsiteX76" fmla="*/ 43538 w 48715"/>
                  <a:gd name="connsiteY76" fmla="*/ 8000 h 37537"/>
                  <a:gd name="connsiteX77" fmla="*/ 42307 w 48715"/>
                  <a:gd name="connsiteY77" fmla="*/ 8615 h 37537"/>
                  <a:gd name="connsiteX78" fmla="*/ 40461 w 48715"/>
                  <a:gd name="connsiteY78" fmla="*/ 9231 h 37537"/>
                  <a:gd name="connsiteX79" fmla="*/ 39230 w 48715"/>
                  <a:gd name="connsiteY79" fmla="*/ 10461 h 37537"/>
                  <a:gd name="connsiteX80" fmla="*/ 38615 w 48715"/>
                  <a:gd name="connsiteY80" fmla="*/ 11077 h 37537"/>
                  <a:gd name="connsiteX81" fmla="*/ 36769 w 48715"/>
                  <a:gd name="connsiteY81" fmla="*/ 12923 h 37537"/>
                  <a:gd name="connsiteX82" fmla="*/ 35538 w 48715"/>
                  <a:gd name="connsiteY82" fmla="*/ 13538 h 37537"/>
                  <a:gd name="connsiteX83" fmla="*/ 34922 w 48715"/>
                  <a:gd name="connsiteY83" fmla="*/ 14154 h 37537"/>
                  <a:gd name="connsiteX84" fmla="*/ 33076 w 48715"/>
                  <a:gd name="connsiteY84" fmla="*/ 15384 h 37537"/>
                  <a:gd name="connsiteX85" fmla="*/ 33076 w 48715"/>
                  <a:gd name="connsiteY85" fmla="*/ 16615 h 3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48715" h="37537">
                    <a:moveTo>
                      <a:pt x="33076" y="16615"/>
                    </a:moveTo>
                    <a:cubicBezTo>
                      <a:pt x="33076" y="16615"/>
                      <a:pt x="32461" y="16615"/>
                      <a:pt x="33076" y="16615"/>
                    </a:cubicBezTo>
                    <a:cubicBezTo>
                      <a:pt x="32461" y="17230"/>
                      <a:pt x="32461" y="17846"/>
                      <a:pt x="31846" y="17230"/>
                    </a:cubicBezTo>
                    <a:cubicBezTo>
                      <a:pt x="31846" y="17230"/>
                      <a:pt x="31846" y="17230"/>
                      <a:pt x="31846" y="17230"/>
                    </a:cubicBezTo>
                    <a:cubicBezTo>
                      <a:pt x="31230" y="17846"/>
                      <a:pt x="31230" y="17846"/>
                      <a:pt x="30615" y="18461"/>
                    </a:cubicBezTo>
                    <a:cubicBezTo>
                      <a:pt x="30615" y="18461"/>
                      <a:pt x="30615" y="19077"/>
                      <a:pt x="30615" y="19077"/>
                    </a:cubicBezTo>
                    <a:cubicBezTo>
                      <a:pt x="30000" y="18461"/>
                      <a:pt x="30000" y="19077"/>
                      <a:pt x="30000" y="19077"/>
                    </a:cubicBezTo>
                    <a:cubicBezTo>
                      <a:pt x="30000" y="19077"/>
                      <a:pt x="29384" y="19077"/>
                      <a:pt x="29384" y="19077"/>
                    </a:cubicBezTo>
                    <a:cubicBezTo>
                      <a:pt x="29384" y="19692"/>
                      <a:pt x="28769" y="19692"/>
                      <a:pt x="28153" y="19692"/>
                    </a:cubicBezTo>
                    <a:cubicBezTo>
                      <a:pt x="27538" y="19692"/>
                      <a:pt x="27538" y="19692"/>
                      <a:pt x="27538" y="20307"/>
                    </a:cubicBezTo>
                    <a:cubicBezTo>
                      <a:pt x="26307" y="19692"/>
                      <a:pt x="25692" y="20307"/>
                      <a:pt x="25076" y="20923"/>
                    </a:cubicBezTo>
                    <a:cubicBezTo>
                      <a:pt x="25076" y="20923"/>
                      <a:pt x="25076" y="20923"/>
                      <a:pt x="25076" y="21538"/>
                    </a:cubicBezTo>
                    <a:cubicBezTo>
                      <a:pt x="24461" y="22153"/>
                      <a:pt x="23230" y="22769"/>
                      <a:pt x="22615" y="23384"/>
                    </a:cubicBezTo>
                    <a:cubicBezTo>
                      <a:pt x="22000" y="23384"/>
                      <a:pt x="22000" y="23384"/>
                      <a:pt x="21384" y="24000"/>
                    </a:cubicBezTo>
                    <a:cubicBezTo>
                      <a:pt x="21384" y="24000"/>
                      <a:pt x="20769" y="24615"/>
                      <a:pt x="20769" y="24615"/>
                    </a:cubicBezTo>
                    <a:cubicBezTo>
                      <a:pt x="20154" y="24615"/>
                      <a:pt x="20154" y="24615"/>
                      <a:pt x="19538" y="24615"/>
                    </a:cubicBezTo>
                    <a:cubicBezTo>
                      <a:pt x="18307" y="24615"/>
                      <a:pt x="17692" y="25846"/>
                      <a:pt x="16461" y="26461"/>
                    </a:cubicBezTo>
                    <a:cubicBezTo>
                      <a:pt x="15846" y="27076"/>
                      <a:pt x="15230" y="27692"/>
                      <a:pt x="14615" y="28307"/>
                    </a:cubicBezTo>
                    <a:cubicBezTo>
                      <a:pt x="14615" y="28307"/>
                      <a:pt x="14615" y="28307"/>
                      <a:pt x="14000" y="28923"/>
                    </a:cubicBezTo>
                    <a:cubicBezTo>
                      <a:pt x="13384" y="29538"/>
                      <a:pt x="13384" y="29538"/>
                      <a:pt x="12769" y="29538"/>
                    </a:cubicBezTo>
                    <a:cubicBezTo>
                      <a:pt x="12154" y="30153"/>
                      <a:pt x="11538" y="30153"/>
                      <a:pt x="10923" y="30769"/>
                    </a:cubicBezTo>
                    <a:cubicBezTo>
                      <a:pt x="10308" y="31384"/>
                      <a:pt x="9077" y="31999"/>
                      <a:pt x="8462" y="32615"/>
                    </a:cubicBezTo>
                    <a:cubicBezTo>
                      <a:pt x="8462" y="33230"/>
                      <a:pt x="7846" y="33230"/>
                      <a:pt x="7231" y="33846"/>
                    </a:cubicBezTo>
                    <a:cubicBezTo>
                      <a:pt x="7231" y="33846"/>
                      <a:pt x="7231" y="33846"/>
                      <a:pt x="7231" y="33846"/>
                    </a:cubicBezTo>
                    <a:cubicBezTo>
                      <a:pt x="6615" y="35076"/>
                      <a:pt x="6000" y="35076"/>
                      <a:pt x="6000" y="36307"/>
                    </a:cubicBezTo>
                    <a:cubicBezTo>
                      <a:pt x="5385" y="36922"/>
                      <a:pt x="4769" y="37538"/>
                      <a:pt x="4154" y="37538"/>
                    </a:cubicBezTo>
                    <a:cubicBezTo>
                      <a:pt x="3538" y="37538"/>
                      <a:pt x="2923" y="37538"/>
                      <a:pt x="2308" y="36922"/>
                    </a:cubicBezTo>
                    <a:cubicBezTo>
                      <a:pt x="1692" y="36922"/>
                      <a:pt x="1692" y="36307"/>
                      <a:pt x="1077" y="35692"/>
                    </a:cubicBezTo>
                    <a:cubicBezTo>
                      <a:pt x="1077" y="35076"/>
                      <a:pt x="462" y="35076"/>
                      <a:pt x="462" y="34461"/>
                    </a:cubicBezTo>
                    <a:cubicBezTo>
                      <a:pt x="-154" y="33230"/>
                      <a:pt x="-154" y="31999"/>
                      <a:pt x="462" y="31384"/>
                    </a:cubicBezTo>
                    <a:cubicBezTo>
                      <a:pt x="462" y="30769"/>
                      <a:pt x="1077" y="30769"/>
                      <a:pt x="1077" y="30769"/>
                    </a:cubicBezTo>
                    <a:cubicBezTo>
                      <a:pt x="1077" y="30769"/>
                      <a:pt x="1692" y="30153"/>
                      <a:pt x="2308" y="30153"/>
                    </a:cubicBezTo>
                    <a:cubicBezTo>
                      <a:pt x="2308" y="30153"/>
                      <a:pt x="2308" y="30153"/>
                      <a:pt x="2308" y="30153"/>
                    </a:cubicBezTo>
                    <a:cubicBezTo>
                      <a:pt x="2923" y="29538"/>
                      <a:pt x="3538" y="28923"/>
                      <a:pt x="3538" y="28307"/>
                    </a:cubicBezTo>
                    <a:cubicBezTo>
                      <a:pt x="3538" y="27692"/>
                      <a:pt x="4154" y="27076"/>
                      <a:pt x="4769" y="26461"/>
                    </a:cubicBezTo>
                    <a:cubicBezTo>
                      <a:pt x="4769" y="25846"/>
                      <a:pt x="5385" y="25846"/>
                      <a:pt x="5385" y="25846"/>
                    </a:cubicBezTo>
                    <a:cubicBezTo>
                      <a:pt x="6000" y="25230"/>
                      <a:pt x="6615" y="24615"/>
                      <a:pt x="7231" y="24615"/>
                    </a:cubicBezTo>
                    <a:cubicBezTo>
                      <a:pt x="8462" y="24000"/>
                      <a:pt x="9077" y="23384"/>
                      <a:pt x="9692" y="22769"/>
                    </a:cubicBezTo>
                    <a:cubicBezTo>
                      <a:pt x="9692" y="22769"/>
                      <a:pt x="9692" y="22769"/>
                      <a:pt x="9692" y="22769"/>
                    </a:cubicBezTo>
                    <a:cubicBezTo>
                      <a:pt x="10923" y="22153"/>
                      <a:pt x="11538" y="21538"/>
                      <a:pt x="12154" y="20923"/>
                    </a:cubicBezTo>
                    <a:cubicBezTo>
                      <a:pt x="12769" y="20307"/>
                      <a:pt x="13384" y="20307"/>
                      <a:pt x="14000" y="19692"/>
                    </a:cubicBezTo>
                    <a:cubicBezTo>
                      <a:pt x="14615" y="19692"/>
                      <a:pt x="14615" y="19077"/>
                      <a:pt x="15230" y="19077"/>
                    </a:cubicBezTo>
                    <a:cubicBezTo>
                      <a:pt x="15846" y="19077"/>
                      <a:pt x="15846" y="18461"/>
                      <a:pt x="16461" y="18461"/>
                    </a:cubicBezTo>
                    <a:cubicBezTo>
                      <a:pt x="17077" y="18461"/>
                      <a:pt x="17692" y="18461"/>
                      <a:pt x="17692" y="17846"/>
                    </a:cubicBezTo>
                    <a:cubicBezTo>
                      <a:pt x="18307" y="17846"/>
                      <a:pt x="18307" y="17230"/>
                      <a:pt x="18923" y="17230"/>
                    </a:cubicBezTo>
                    <a:cubicBezTo>
                      <a:pt x="18923" y="17230"/>
                      <a:pt x="18923" y="17230"/>
                      <a:pt x="19538" y="17230"/>
                    </a:cubicBezTo>
                    <a:cubicBezTo>
                      <a:pt x="19538" y="17230"/>
                      <a:pt x="20154" y="16615"/>
                      <a:pt x="20154" y="16615"/>
                    </a:cubicBezTo>
                    <a:cubicBezTo>
                      <a:pt x="20769" y="16000"/>
                      <a:pt x="21384" y="15384"/>
                      <a:pt x="22615" y="14769"/>
                    </a:cubicBezTo>
                    <a:cubicBezTo>
                      <a:pt x="23230" y="14154"/>
                      <a:pt x="23846" y="14154"/>
                      <a:pt x="24461" y="13538"/>
                    </a:cubicBezTo>
                    <a:lnTo>
                      <a:pt x="25076" y="12923"/>
                    </a:lnTo>
                    <a:cubicBezTo>
                      <a:pt x="25692" y="12307"/>
                      <a:pt x="26307" y="12307"/>
                      <a:pt x="26923" y="11692"/>
                    </a:cubicBezTo>
                    <a:cubicBezTo>
                      <a:pt x="27538" y="11692"/>
                      <a:pt x="27538" y="11077"/>
                      <a:pt x="28153" y="11077"/>
                    </a:cubicBezTo>
                    <a:cubicBezTo>
                      <a:pt x="28153" y="11077"/>
                      <a:pt x="28769" y="11077"/>
                      <a:pt x="29384" y="11077"/>
                    </a:cubicBezTo>
                    <a:cubicBezTo>
                      <a:pt x="29384" y="11077"/>
                      <a:pt x="29384" y="10461"/>
                      <a:pt x="30000" y="10461"/>
                    </a:cubicBezTo>
                    <a:cubicBezTo>
                      <a:pt x="30000" y="10461"/>
                      <a:pt x="30615" y="10461"/>
                      <a:pt x="30615" y="10461"/>
                    </a:cubicBezTo>
                    <a:cubicBezTo>
                      <a:pt x="31230" y="10461"/>
                      <a:pt x="31230" y="9846"/>
                      <a:pt x="31846" y="9846"/>
                    </a:cubicBezTo>
                    <a:cubicBezTo>
                      <a:pt x="31846" y="9846"/>
                      <a:pt x="31846" y="9846"/>
                      <a:pt x="32461" y="9846"/>
                    </a:cubicBezTo>
                    <a:cubicBezTo>
                      <a:pt x="32461" y="9846"/>
                      <a:pt x="33076" y="9231"/>
                      <a:pt x="33076" y="9231"/>
                    </a:cubicBezTo>
                    <a:cubicBezTo>
                      <a:pt x="33692" y="9231"/>
                      <a:pt x="34307" y="8615"/>
                      <a:pt x="34307" y="7384"/>
                    </a:cubicBezTo>
                    <a:cubicBezTo>
                      <a:pt x="34307" y="7384"/>
                      <a:pt x="34307" y="7384"/>
                      <a:pt x="34307" y="7384"/>
                    </a:cubicBezTo>
                    <a:cubicBezTo>
                      <a:pt x="34922" y="7384"/>
                      <a:pt x="34922" y="6769"/>
                      <a:pt x="35538" y="6154"/>
                    </a:cubicBezTo>
                    <a:cubicBezTo>
                      <a:pt x="36153" y="5538"/>
                      <a:pt x="36769" y="4923"/>
                      <a:pt x="36769" y="4308"/>
                    </a:cubicBezTo>
                    <a:cubicBezTo>
                      <a:pt x="37384" y="3692"/>
                      <a:pt x="37999" y="3692"/>
                      <a:pt x="39230" y="3077"/>
                    </a:cubicBezTo>
                    <a:cubicBezTo>
                      <a:pt x="39845" y="3692"/>
                      <a:pt x="39845" y="3077"/>
                      <a:pt x="40461" y="2461"/>
                    </a:cubicBezTo>
                    <a:cubicBezTo>
                      <a:pt x="41076" y="2461"/>
                      <a:pt x="41076" y="1846"/>
                      <a:pt x="41692" y="1846"/>
                    </a:cubicBezTo>
                    <a:cubicBezTo>
                      <a:pt x="41692" y="1846"/>
                      <a:pt x="41692" y="1846"/>
                      <a:pt x="42307" y="1846"/>
                    </a:cubicBezTo>
                    <a:cubicBezTo>
                      <a:pt x="42922" y="1846"/>
                      <a:pt x="43538" y="1231"/>
                      <a:pt x="44153" y="615"/>
                    </a:cubicBezTo>
                    <a:cubicBezTo>
                      <a:pt x="44769" y="615"/>
                      <a:pt x="44769" y="0"/>
                      <a:pt x="45384" y="0"/>
                    </a:cubicBezTo>
                    <a:cubicBezTo>
                      <a:pt x="45999" y="0"/>
                      <a:pt x="46615" y="0"/>
                      <a:pt x="46615" y="0"/>
                    </a:cubicBezTo>
                    <a:cubicBezTo>
                      <a:pt x="46615" y="0"/>
                      <a:pt x="47230" y="0"/>
                      <a:pt x="47230" y="0"/>
                    </a:cubicBezTo>
                    <a:cubicBezTo>
                      <a:pt x="47230" y="0"/>
                      <a:pt x="47845" y="615"/>
                      <a:pt x="47845" y="615"/>
                    </a:cubicBezTo>
                    <a:cubicBezTo>
                      <a:pt x="48461" y="615"/>
                      <a:pt x="49076" y="1846"/>
                      <a:pt x="48461" y="2461"/>
                    </a:cubicBezTo>
                    <a:cubicBezTo>
                      <a:pt x="48461" y="3077"/>
                      <a:pt x="47845" y="3692"/>
                      <a:pt x="47845" y="3692"/>
                    </a:cubicBezTo>
                    <a:cubicBezTo>
                      <a:pt x="47845" y="4308"/>
                      <a:pt x="47230" y="4308"/>
                      <a:pt x="47230" y="4923"/>
                    </a:cubicBezTo>
                    <a:cubicBezTo>
                      <a:pt x="46615" y="5538"/>
                      <a:pt x="46615" y="5538"/>
                      <a:pt x="45999" y="6154"/>
                    </a:cubicBezTo>
                    <a:cubicBezTo>
                      <a:pt x="45384" y="6769"/>
                      <a:pt x="44769" y="6769"/>
                      <a:pt x="44153" y="7384"/>
                    </a:cubicBezTo>
                    <a:cubicBezTo>
                      <a:pt x="44153" y="7384"/>
                      <a:pt x="43538" y="8000"/>
                      <a:pt x="43538" y="8000"/>
                    </a:cubicBezTo>
                    <a:cubicBezTo>
                      <a:pt x="42922" y="8615"/>
                      <a:pt x="42922" y="8615"/>
                      <a:pt x="42307" y="8615"/>
                    </a:cubicBezTo>
                    <a:cubicBezTo>
                      <a:pt x="41692" y="9231"/>
                      <a:pt x="41076" y="9231"/>
                      <a:pt x="40461" y="9231"/>
                    </a:cubicBezTo>
                    <a:cubicBezTo>
                      <a:pt x="39845" y="9231"/>
                      <a:pt x="39845" y="9846"/>
                      <a:pt x="39230" y="10461"/>
                    </a:cubicBezTo>
                    <a:cubicBezTo>
                      <a:pt x="39230" y="10461"/>
                      <a:pt x="38615" y="10461"/>
                      <a:pt x="38615" y="11077"/>
                    </a:cubicBezTo>
                    <a:cubicBezTo>
                      <a:pt x="37999" y="11692"/>
                      <a:pt x="37384" y="12307"/>
                      <a:pt x="36769" y="12923"/>
                    </a:cubicBezTo>
                    <a:cubicBezTo>
                      <a:pt x="36153" y="12923"/>
                      <a:pt x="36153" y="13538"/>
                      <a:pt x="35538" y="13538"/>
                    </a:cubicBezTo>
                    <a:cubicBezTo>
                      <a:pt x="34922" y="13538"/>
                      <a:pt x="34922" y="14154"/>
                      <a:pt x="34922" y="14154"/>
                    </a:cubicBezTo>
                    <a:cubicBezTo>
                      <a:pt x="34307" y="14769"/>
                      <a:pt x="33692" y="14769"/>
                      <a:pt x="33076" y="15384"/>
                    </a:cubicBezTo>
                    <a:cubicBezTo>
                      <a:pt x="33076" y="16000"/>
                      <a:pt x="33076" y="16000"/>
                      <a:pt x="33076" y="16615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5" name="צורה חופשית: צורה 73">
                <a:extLst>
                  <a:ext uri="{FF2B5EF4-FFF2-40B4-BE49-F238E27FC236}">
                    <a16:creationId xmlns:a16="http://schemas.microsoft.com/office/drawing/2014/main" xmlns="" id="{E2A11B4F-8A87-4975-AF3F-9B97FD01314B}"/>
                  </a:ext>
                </a:extLst>
              </p:cNvPr>
              <p:cNvSpPr/>
              <p:nvPr/>
            </p:nvSpPr>
            <p:spPr>
              <a:xfrm>
                <a:off x="4227774" y="-901393"/>
                <a:ext cx="3076" cy="2865"/>
              </a:xfrm>
              <a:custGeom>
                <a:avLst/>
                <a:gdLst>
                  <a:gd name="connsiteX0" fmla="*/ 0 w 3076"/>
                  <a:gd name="connsiteY0" fmla="*/ 1846 h 2865"/>
                  <a:gd name="connsiteX1" fmla="*/ 615 w 3076"/>
                  <a:gd name="connsiteY1" fmla="*/ 1231 h 2865"/>
                  <a:gd name="connsiteX2" fmla="*/ 615 w 3076"/>
                  <a:gd name="connsiteY2" fmla="*/ 615 h 2865"/>
                  <a:gd name="connsiteX3" fmla="*/ 1231 w 3076"/>
                  <a:gd name="connsiteY3" fmla="*/ 0 h 2865"/>
                  <a:gd name="connsiteX4" fmla="*/ 1846 w 3076"/>
                  <a:gd name="connsiteY4" fmla="*/ 0 h 2865"/>
                  <a:gd name="connsiteX5" fmla="*/ 3077 w 3076"/>
                  <a:gd name="connsiteY5" fmla="*/ 2462 h 2865"/>
                  <a:gd name="connsiteX6" fmla="*/ 3077 w 3076"/>
                  <a:gd name="connsiteY6" fmla="*/ 2462 h 2865"/>
                  <a:gd name="connsiteX7" fmla="*/ 1231 w 3076"/>
                  <a:gd name="connsiteY7" fmla="*/ 2462 h 2865"/>
                  <a:gd name="connsiteX8" fmla="*/ 0 w 3076"/>
                  <a:gd name="connsiteY8" fmla="*/ 1846 h 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" h="2865">
                    <a:moveTo>
                      <a:pt x="0" y="1846"/>
                    </a:moveTo>
                    <a:cubicBezTo>
                      <a:pt x="0" y="1846"/>
                      <a:pt x="615" y="1231"/>
                      <a:pt x="615" y="1231"/>
                    </a:cubicBezTo>
                    <a:cubicBezTo>
                      <a:pt x="615" y="1231"/>
                      <a:pt x="615" y="615"/>
                      <a:pt x="615" y="615"/>
                    </a:cubicBezTo>
                    <a:cubicBezTo>
                      <a:pt x="615" y="0"/>
                      <a:pt x="1231" y="0"/>
                      <a:pt x="1231" y="0"/>
                    </a:cubicBezTo>
                    <a:cubicBezTo>
                      <a:pt x="1231" y="0"/>
                      <a:pt x="1846" y="0"/>
                      <a:pt x="1846" y="0"/>
                    </a:cubicBezTo>
                    <a:cubicBezTo>
                      <a:pt x="3077" y="615"/>
                      <a:pt x="3077" y="1231"/>
                      <a:pt x="3077" y="2462"/>
                    </a:cubicBezTo>
                    <a:cubicBezTo>
                      <a:pt x="3077" y="2462"/>
                      <a:pt x="3077" y="2462"/>
                      <a:pt x="3077" y="2462"/>
                    </a:cubicBezTo>
                    <a:cubicBezTo>
                      <a:pt x="2461" y="2462"/>
                      <a:pt x="1846" y="3077"/>
                      <a:pt x="1231" y="2462"/>
                    </a:cubicBezTo>
                    <a:cubicBezTo>
                      <a:pt x="615" y="3077"/>
                      <a:pt x="0" y="3077"/>
                      <a:pt x="0" y="1846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גרפיקה 10">
              <a:extLst>
                <a:ext uri="{FF2B5EF4-FFF2-40B4-BE49-F238E27FC236}">
                  <a16:creationId xmlns:a16="http://schemas.microsoft.com/office/drawing/2014/main" xmlns="" id="{D4B6064D-73F9-425D-94A2-EE5D7140E2BA}"/>
                </a:ext>
              </a:extLst>
            </p:cNvPr>
            <p:cNvGrpSpPr/>
            <p:nvPr/>
          </p:nvGrpSpPr>
          <p:grpSpPr>
            <a:xfrm>
              <a:off x="4194544" y="-879239"/>
              <a:ext cx="41845" cy="38768"/>
              <a:chOff x="4194544" y="-879239"/>
              <a:chExt cx="41845" cy="38768"/>
            </a:xfrm>
            <a:solidFill>
              <a:srgbClr val="0FE0FF"/>
            </a:solidFill>
          </p:grpSpPr>
          <p:sp>
            <p:nvSpPr>
              <p:cNvPr id="42" name="צורה חופשית: צורה 70">
                <a:extLst>
                  <a:ext uri="{FF2B5EF4-FFF2-40B4-BE49-F238E27FC236}">
                    <a16:creationId xmlns:a16="http://schemas.microsoft.com/office/drawing/2014/main" xmlns="" id="{E3AEF908-B21A-459E-B6F3-BE60E89E41F2}"/>
                  </a:ext>
                </a:extLst>
              </p:cNvPr>
              <p:cNvSpPr/>
              <p:nvPr/>
            </p:nvSpPr>
            <p:spPr>
              <a:xfrm>
                <a:off x="4194544" y="-877393"/>
                <a:ext cx="39999" cy="36922"/>
              </a:xfrm>
              <a:custGeom>
                <a:avLst/>
                <a:gdLst>
                  <a:gd name="connsiteX0" fmla="*/ 27076 w 39999"/>
                  <a:gd name="connsiteY0" fmla="*/ 16000 h 36922"/>
                  <a:gd name="connsiteX1" fmla="*/ 27076 w 39999"/>
                  <a:gd name="connsiteY1" fmla="*/ 16000 h 36922"/>
                  <a:gd name="connsiteX2" fmla="*/ 25846 w 39999"/>
                  <a:gd name="connsiteY2" fmla="*/ 16615 h 36922"/>
                  <a:gd name="connsiteX3" fmla="*/ 25846 w 39999"/>
                  <a:gd name="connsiteY3" fmla="*/ 16615 h 36922"/>
                  <a:gd name="connsiteX4" fmla="*/ 25230 w 39999"/>
                  <a:gd name="connsiteY4" fmla="*/ 17846 h 36922"/>
                  <a:gd name="connsiteX5" fmla="*/ 25230 w 39999"/>
                  <a:gd name="connsiteY5" fmla="*/ 18461 h 36922"/>
                  <a:gd name="connsiteX6" fmla="*/ 24615 w 39999"/>
                  <a:gd name="connsiteY6" fmla="*/ 18461 h 36922"/>
                  <a:gd name="connsiteX7" fmla="*/ 24000 w 39999"/>
                  <a:gd name="connsiteY7" fmla="*/ 18461 h 36922"/>
                  <a:gd name="connsiteX8" fmla="*/ 22769 w 39999"/>
                  <a:gd name="connsiteY8" fmla="*/ 19077 h 36922"/>
                  <a:gd name="connsiteX9" fmla="*/ 22153 w 39999"/>
                  <a:gd name="connsiteY9" fmla="*/ 19692 h 36922"/>
                  <a:gd name="connsiteX10" fmla="*/ 20307 w 39999"/>
                  <a:gd name="connsiteY10" fmla="*/ 20307 h 36922"/>
                  <a:gd name="connsiteX11" fmla="*/ 20307 w 39999"/>
                  <a:gd name="connsiteY11" fmla="*/ 20923 h 36922"/>
                  <a:gd name="connsiteX12" fmla="*/ 18461 w 39999"/>
                  <a:gd name="connsiteY12" fmla="*/ 22769 h 36922"/>
                  <a:gd name="connsiteX13" fmla="*/ 17846 w 39999"/>
                  <a:gd name="connsiteY13" fmla="*/ 23384 h 36922"/>
                  <a:gd name="connsiteX14" fmla="*/ 17230 w 39999"/>
                  <a:gd name="connsiteY14" fmla="*/ 24000 h 36922"/>
                  <a:gd name="connsiteX15" fmla="*/ 16000 w 39999"/>
                  <a:gd name="connsiteY15" fmla="*/ 24000 h 36922"/>
                  <a:gd name="connsiteX16" fmla="*/ 13538 w 39999"/>
                  <a:gd name="connsiteY16" fmla="*/ 25846 h 36922"/>
                  <a:gd name="connsiteX17" fmla="*/ 12307 w 39999"/>
                  <a:gd name="connsiteY17" fmla="*/ 27692 h 36922"/>
                  <a:gd name="connsiteX18" fmla="*/ 12307 w 39999"/>
                  <a:gd name="connsiteY18" fmla="*/ 28307 h 36922"/>
                  <a:gd name="connsiteX19" fmla="*/ 11692 w 39999"/>
                  <a:gd name="connsiteY19" fmla="*/ 28923 h 36922"/>
                  <a:gd name="connsiteX20" fmla="*/ 10461 w 39999"/>
                  <a:gd name="connsiteY20" fmla="*/ 30153 h 36922"/>
                  <a:gd name="connsiteX21" fmla="*/ 8615 w 39999"/>
                  <a:gd name="connsiteY21" fmla="*/ 31999 h 36922"/>
                  <a:gd name="connsiteX22" fmla="*/ 7384 w 39999"/>
                  <a:gd name="connsiteY22" fmla="*/ 33230 h 36922"/>
                  <a:gd name="connsiteX23" fmla="*/ 7384 w 39999"/>
                  <a:gd name="connsiteY23" fmla="*/ 33230 h 36922"/>
                  <a:gd name="connsiteX24" fmla="*/ 6154 w 39999"/>
                  <a:gd name="connsiteY24" fmla="*/ 35692 h 36922"/>
                  <a:gd name="connsiteX25" fmla="*/ 4308 w 39999"/>
                  <a:gd name="connsiteY25" fmla="*/ 36922 h 36922"/>
                  <a:gd name="connsiteX26" fmla="*/ 3077 w 39999"/>
                  <a:gd name="connsiteY26" fmla="*/ 36307 h 36922"/>
                  <a:gd name="connsiteX27" fmla="*/ 1846 w 39999"/>
                  <a:gd name="connsiteY27" fmla="*/ 35076 h 36922"/>
                  <a:gd name="connsiteX28" fmla="*/ 615 w 39999"/>
                  <a:gd name="connsiteY28" fmla="*/ 33846 h 36922"/>
                  <a:gd name="connsiteX29" fmla="*/ 0 w 39999"/>
                  <a:gd name="connsiteY29" fmla="*/ 30769 h 36922"/>
                  <a:gd name="connsiteX30" fmla="*/ 615 w 39999"/>
                  <a:gd name="connsiteY30" fmla="*/ 30153 h 36922"/>
                  <a:gd name="connsiteX31" fmla="*/ 1231 w 39999"/>
                  <a:gd name="connsiteY31" fmla="*/ 29538 h 36922"/>
                  <a:gd name="connsiteX32" fmla="*/ 1231 w 39999"/>
                  <a:gd name="connsiteY32" fmla="*/ 29538 h 36922"/>
                  <a:gd name="connsiteX33" fmla="*/ 2461 w 39999"/>
                  <a:gd name="connsiteY33" fmla="*/ 27692 h 36922"/>
                  <a:gd name="connsiteX34" fmla="*/ 3077 w 39999"/>
                  <a:gd name="connsiteY34" fmla="*/ 26461 h 36922"/>
                  <a:gd name="connsiteX35" fmla="*/ 3692 w 39999"/>
                  <a:gd name="connsiteY35" fmla="*/ 25846 h 36922"/>
                  <a:gd name="connsiteX36" fmla="*/ 4923 w 39999"/>
                  <a:gd name="connsiteY36" fmla="*/ 24615 h 36922"/>
                  <a:gd name="connsiteX37" fmla="*/ 7384 w 39999"/>
                  <a:gd name="connsiteY37" fmla="*/ 22769 h 36922"/>
                  <a:gd name="connsiteX38" fmla="*/ 7384 w 39999"/>
                  <a:gd name="connsiteY38" fmla="*/ 22769 h 36922"/>
                  <a:gd name="connsiteX39" fmla="*/ 9846 w 39999"/>
                  <a:gd name="connsiteY39" fmla="*/ 20923 h 36922"/>
                  <a:gd name="connsiteX40" fmla="*/ 11692 w 39999"/>
                  <a:gd name="connsiteY40" fmla="*/ 19692 h 36922"/>
                  <a:gd name="connsiteX41" fmla="*/ 12923 w 39999"/>
                  <a:gd name="connsiteY41" fmla="*/ 19077 h 36922"/>
                  <a:gd name="connsiteX42" fmla="*/ 14154 w 39999"/>
                  <a:gd name="connsiteY42" fmla="*/ 18461 h 36922"/>
                  <a:gd name="connsiteX43" fmla="*/ 15384 w 39999"/>
                  <a:gd name="connsiteY43" fmla="*/ 17846 h 36922"/>
                  <a:gd name="connsiteX44" fmla="*/ 16000 w 39999"/>
                  <a:gd name="connsiteY44" fmla="*/ 17230 h 36922"/>
                  <a:gd name="connsiteX45" fmla="*/ 16000 w 39999"/>
                  <a:gd name="connsiteY45" fmla="*/ 17230 h 36922"/>
                  <a:gd name="connsiteX46" fmla="*/ 16615 w 39999"/>
                  <a:gd name="connsiteY46" fmla="*/ 16615 h 36922"/>
                  <a:gd name="connsiteX47" fmla="*/ 18461 w 39999"/>
                  <a:gd name="connsiteY47" fmla="*/ 14769 h 36922"/>
                  <a:gd name="connsiteX48" fmla="*/ 20307 w 39999"/>
                  <a:gd name="connsiteY48" fmla="*/ 13538 h 36922"/>
                  <a:gd name="connsiteX49" fmla="*/ 20923 w 39999"/>
                  <a:gd name="connsiteY49" fmla="*/ 12923 h 36922"/>
                  <a:gd name="connsiteX50" fmla="*/ 22153 w 39999"/>
                  <a:gd name="connsiteY50" fmla="*/ 11692 h 36922"/>
                  <a:gd name="connsiteX51" fmla="*/ 23384 w 39999"/>
                  <a:gd name="connsiteY51" fmla="*/ 11077 h 36922"/>
                  <a:gd name="connsiteX52" fmla="*/ 24615 w 39999"/>
                  <a:gd name="connsiteY52" fmla="*/ 11077 h 36922"/>
                  <a:gd name="connsiteX53" fmla="*/ 25230 w 39999"/>
                  <a:gd name="connsiteY53" fmla="*/ 10461 h 36922"/>
                  <a:gd name="connsiteX54" fmla="*/ 25846 w 39999"/>
                  <a:gd name="connsiteY54" fmla="*/ 10461 h 36922"/>
                  <a:gd name="connsiteX55" fmla="*/ 26461 w 39999"/>
                  <a:gd name="connsiteY55" fmla="*/ 9846 h 36922"/>
                  <a:gd name="connsiteX56" fmla="*/ 26461 w 39999"/>
                  <a:gd name="connsiteY56" fmla="*/ 9846 h 36922"/>
                  <a:gd name="connsiteX57" fmla="*/ 27076 w 39999"/>
                  <a:gd name="connsiteY57" fmla="*/ 9231 h 36922"/>
                  <a:gd name="connsiteX58" fmla="*/ 28307 w 39999"/>
                  <a:gd name="connsiteY58" fmla="*/ 7385 h 36922"/>
                  <a:gd name="connsiteX59" fmla="*/ 28307 w 39999"/>
                  <a:gd name="connsiteY59" fmla="*/ 7385 h 36922"/>
                  <a:gd name="connsiteX60" fmla="*/ 28922 w 39999"/>
                  <a:gd name="connsiteY60" fmla="*/ 6154 h 36922"/>
                  <a:gd name="connsiteX61" fmla="*/ 30153 w 39999"/>
                  <a:gd name="connsiteY61" fmla="*/ 4308 h 36922"/>
                  <a:gd name="connsiteX62" fmla="*/ 31999 w 39999"/>
                  <a:gd name="connsiteY62" fmla="*/ 3077 h 36922"/>
                  <a:gd name="connsiteX63" fmla="*/ 32615 w 39999"/>
                  <a:gd name="connsiteY63" fmla="*/ 2462 h 36922"/>
                  <a:gd name="connsiteX64" fmla="*/ 33230 w 39999"/>
                  <a:gd name="connsiteY64" fmla="*/ 1846 h 36922"/>
                  <a:gd name="connsiteX65" fmla="*/ 33846 w 39999"/>
                  <a:gd name="connsiteY65" fmla="*/ 1846 h 36922"/>
                  <a:gd name="connsiteX66" fmla="*/ 35076 w 39999"/>
                  <a:gd name="connsiteY66" fmla="*/ 615 h 36922"/>
                  <a:gd name="connsiteX67" fmla="*/ 36307 w 39999"/>
                  <a:gd name="connsiteY67" fmla="*/ 0 h 36922"/>
                  <a:gd name="connsiteX68" fmla="*/ 37538 w 39999"/>
                  <a:gd name="connsiteY68" fmla="*/ 0 h 36922"/>
                  <a:gd name="connsiteX69" fmla="*/ 38153 w 39999"/>
                  <a:gd name="connsiteY69" fmla="*/ 0 h 36922"/>
                  <a:gd name="connsiteX70" fmla="*/ 38768 w 39999"/>
                  <a:gd name="connsiteY70" fmla="*/ 0 h 36922"/>
                  <a:gd name="connsiteX71" fmla="*/ 39999 w 39999"/>
                  <a:gd name="connsiteY71" fmla="*/ 1231 h 36922"/>
                  <a:gd name="connsiteX72" fmla="*/ 39999 w 39999"/>
                  <a:gd name="connsiteY72" fmla="*/ 2462 h 36922"/>
                  <a:gd name="connsiteX73" fmla="*/ 39384 w 39999"/>
                  <a:gd name="connsiteY73" fmla="*/ 3692 h 36922"/>
                  <a:gd name="connsiteX74" fmla="*/ 38768 w 39999"/>
                  <a:gd name="connsiteY74" fmla="*/ 4923 h 36922"/>
                  <a:gd name="connsiteX75" fmla="*/ 37538 w 39999"/>
                  <a:gd name="connsiteY75" fmla="*/ 6154 h 36922"/>
                  <a:gd name="connsiteX76" fmla="*/ 36922 w 39999"/>
                  <a:gd name="connsiteY76" fmla="*/ 6769 h 36922"/>
                  <a:gd name="connsiteX77" fmla="*/ 35692 w 39999"/>
                  <a:gd name="connsiteY77" fmla="*/ 8000 h 36922"/>
                  <a:gd name="connsiteX78" fmla="*/ 34461 w 39999"/>
                  <a:gd name="connsiteY78" fmla="*/ 9231 h 36922"/>
                  <a:gd name="connsiteX79" fmla="*/ 33846 w 39999"/>
                  <a:gd name="connsiteY79" fmla="*/ 10461 h 36922"/>
                  <a:gd name="connsiteX80" fmla="*/ 33230 w 39999"/>
                  <a:gd name="connsiteY80" fmla="*/ 11077 h 36922"/>
                  <a:gd name="connsiteX81" fmla="*/ 31999 w 39999"/>
                  <a:gd name="connsiteY81" fmla="*/ 12923 h 36922"/>
                  <a:gd name="connsiteX82" fmla="*/ 30769 w 39999"/>
                  <a:gd name="connsiteY82" fmla="*/ 13538 h 36922"/>
                  <a:gd name="connsiteX83" fmla="*/ 30153 w 39999"/>
                  <a:gd name="connsiteY83" fmla="*/ 14154 h 36922"/>
                  <a:gd name="connsiteX84" fmla="*/ 28307 w 39999"/>
                  <a:gd name="connsiteY84" fmla="*/ 15384 h 36922"/>
                  <a:gd name="connsiteX85" fmla="*/ 27076 w 39999"/>
                  <a:gd name="connsiteY85" fmla="*/ 16000 h 36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9999" h="36922">
                    <a:moveTo>
                      <a:pt x="27076" y="16000"/>
                    </a:moveTo>
                    <a:cubicBezTo>
                      <a:pt x="26461" y="16000"/>
                      <a:pt x="26461" y="15384"/>
                      <a:pt x="27076" y="16000"/>
                    </a:cubicBezTo>
                    <a:cubicBezTo>
                      <a:pt x="26461" y="16615"/>
                      <a:pt x="26461" y="17230"/>
                      <a:pt x="25846" y="16615"/>
                    </a:cubicBezTo>
                    <a:cubicBezTo>
                      <a:pt x="25846" y="16615"/>
                      <a:pt x="25846" y="16615"/>
                      <a:pt x="25846" y="16615"/>
                    </a:cubicBezTo>
                    <a:cubicBezTo>
                      <a:pt x="25846" y="17230"/>
                      <a:pt x="25230" y="17230"/>
                      <a:pt x="25230" y="17846"/>
                    </a:cubicBezTo>
                    <a:cubicBezTo>
                      <a:pt x="25230" y="17846"/>
                      <a:pt x="25230" y="18461"/>
                      <a:pt x="25230" y="18461"/>
                    </a:cubicBezTo>
                    <a:cubicBezTo>
                      <a:pt x="24615" y="18461"/>
                      <a:pt x="24615" y="19077"/>
                      <a:pt x="24615" y="18461"/>
                    </a:cubicBezTo>
                    <a:cubicBezTo>
                      <a:pt x="24615" y="18461"/>
                      <a:pt x="24615" y="18461"/>
                      <a:pt x="24000" y="18461"/>
                    </a:cubicBezTo>
                    <a:cubicBezTo>
                      <a:pt x="24000" y="19077"/>
                      <a:pt x="23384" y="19077"/>
                      <a:pt x="22769" y="19077"/>
                    </a:cubicBezTo>
                    <a:cubicBezTo>
                      <a:pt x="22153" y="19077"/>
                      <a:pt x="22153" y="19077"/>
                      <a:pt x="22153" y="19692"/>
                    </a:cubicBezTo>
                    <a:cubicBezTo>
                      <a:pt x="20923" y="19077"/>
                      <a:pt x="20923" y="20307"/>
                      <a:pt x="20307" y="20307"/>
                    </a:cubicBezTo>
                    <a:cubicBezTo>
                      <a:pt x="20307" y="20307"/>
                      <a:pt x="20307" y="20307"/>
                      <a:pt x="20307" y="20923"/>
                    </a:cubicBezTo>
                    <a:cubicBezTo>
                      <a:pt x="19692" y="21538"/>
                      <a:pt x="19077" y="22153"/>
                      <a:pt x="18461" y="22769"/>
                    </a:cubicBezTo>
                    <a:cubicBezTo>
                      <a:pt x="18461" y="22769"/>
                      <a:pt x="17846" y="22769"/>
                      <a:pt x="17846" y="23384"/>
                    </a:cubicBezTo>
                    <a:cubicBezTo>
                      <a:pt x="17846" y="23384"/>
                      <a:pt x="17846" y="24000"/>
                      <a:pt x="17230" y="24000"/>
                    </a:cubicBezTo>
                    <a:cubicBezTo>
                      <a:pt x="16615" y="24000"/>
                      <a:pt x="16615" y="24000"/>
                      <a:pt x="16000" y="24000"/>
                    </a:cubicBezTo>
                    <a:cubicBezTo>
                      <a:pt x="14769" y="24615"/>
                      <a:pt x="14154" y="25230"/>
                      <a:pt x="13538" y="25846"/>
                    </a:cubicBezTo>
                    <a:cubicBezTo>
                      <a:pt x="12923" y="26461"/>
                      <a:pt x="12307" y="27076"/>
                      <a:pt x="12307" y="27692"/>
                    </a:cubicBezTo>
                    <a:cubicBezTo>
                      <a:pt x="12307" y="27692"/>
                      <a:pt x="12307" y="27692"/>
                      <a:pt x="12307" y="28307"/>
                    </a:cubicBezTo>
                    <a:cubicBezTo>
                      <a:pt x="12307" y="28307"/>
                      <a:pt x="11692" y="28923"/>
                      <a:pt x="11692" y="28923"/>
                    </a:cubicBezTo>
                    <a:cubicBezTo>
                      <a:pt x="11077" y="29538"/>
                      <a:pt x="11077" y="29538"/>
                      <a:pt x="10461" y="30153"/>
                    </a:cubicBezTo>
                    <a:cubicBezTo>
                      <a:pt x="9846" y="30769"/>
                      <a:pt x="8615" y="31384"/>
                      <a:pt x="8615" y="31999"/>
                    </a:cubicBezTo>
                    <a:cubicBezTo>
                      <a:pt x="8615" y="32615"/>
                      <a:pt x="8000" y="32615"/>
                      <a:pt x="7384" y="33230"/>
                    </a:cubicBezTo>
                    <a:cubicBezTo>
                      <a:pt x="7384" y="33230"/>
                      <a:pt x="7384" y="33230"/>
                      <a:pt x="7384" y="33230"/>
                    </a:cubicBezTo>
                    <a:cubicBezTo>
                      <a:pt x="7384" y="34461"/>
                      <a:pt x="6769" y="34461"/>
                      <a:pt x="6154" y="35692"/>
                    </a:cubicBezTo>
                    <a:cubicBezTo>
                      <a:pt x="5538" y="36307"/>
                      <a:pt x="4923" y="36307"/>
                      <a:pt x="4308" y="36922"/>
                    </a:cubicBezTo>
                    <a:cubicBezTo>
                      <a:pt x="4308" y="36922"/>
                      <a:pt x="3077" y="36922"/>
                      <a:pt x="3077" y="36307"/>
                    </a:cubicBezTo>
                    <a:cubicBezTo>
                      <a:pt x="2461" y="36307"/>
                      <a:pt x="2461" y="35692"/>
                      <a:pt x="1846" y="35076"/>
                    </a:cubicBezTo>
                    <a:cubicBezTo>
                      <a:pt x="1846" y="34461"/>
                      <a:pt x="1231" y="34461"/>
                      <a:pt x="615" y="33846"/>
                    </a:cubicBezTo>
                    <a:cubicBezTo>
                      <a:pt x="0" y="32615"/>
                      <a:pt x="0" y="31384"/>
                      <a:pt x="0" y="30769"/>
                    </a:cubicBezTo>
                    <a:cubicBezTo>
                      <a:pt x="0" y="30153"/>
                      <a:pt x="0" y="30153"/>
                      <a:pt x="615" y="30153"/>
                    </a:cubicBezTo>
                    <a:cubicBezTo>
                      <a:pt x="615" y="30153"/>
                      <a:pt x="1231" y="29538"/>
                      <a:pt x="1231" y="29538"/>
                    </a:cubicBezTo>
                    <a:cubicBezTo>
                      <a:pt x="1231" y="29538"/>
                      <a:pt x="1231" y="29538"/>
                      <a:pt x="1231" y="29538"/>
                    </a:cubicBezTo>
                    <a:cubicBezTo>
                      <a:pt x="1846" y="28923"/>
                      <a:pt x="1846" y="28307"/>
                      <a:pt x="2461" y="27692"/>
                    </a:cubicBezTo>
                    <a:cubicBezTo>
                      <a:pt x="2461" y="27076"/>
                      <a:pt x="3077" y="26461"/>
                      <a:pt x="3077" y="26461"/>
                    </a:cubicBezTo>
                    <a:cubicBezTo>
                      <a:pt x="3077" y="26461"/>
                      <a:pt x="3692" y="25846"/>
                      <a:pt x="3692" y="25846"/>
                    </a:cubicBezTo>
                    <a:cubicBezTo>
                      <a:pt x="4308" y="25230"/>
                      <a:pt x="4923" y="24615"/>
                      <a:pt x="4923" y="24615"/>
                    </a:cubicBezTo>
                    <a:cubicBezTo>
                      <a:pt x="5538" y="24000"/>
                      <a:pt x="6154" y="23384"/>
                      <a:pt x="7384" y="22769"/>
                    </a:cubicBezTo>
                    <a:cubicBezTo>
                      <a:pt x="7384" y="22769"/>
                      <a:pt x="7384" y="22769"/>
                      <a:pt x="7384" y="22769"/>
                    </a:cubicBezTo>
                    <a:cubicBezTo>
                      <a:pt x="8000" y="22153"/>
                      <a:pt x="8615" y="21538"/>
                      <a:pt x="9846" y="20923"/>
                    </a:cubicBezTo>
                    <a:cubicBezTo>
                      <a:pt x="10461" y="20307"/>
                      <a:pt x="11077" y="20307"/>
                      <a:pt x="11692" y="19692"/>
                    </a:cubicBezTo>
                    <a:cubicBezTo>
                      <a:pt x="12307" y="19692"/>
                      <a:pt x="12307" y="19077"/>
                      <a:pt x="12923" y="19077"/>
                    </a:cubicBezTo>
                    <a:cubicBezTo>
                      <a:pt x="12923" y="19077"/>
                      <a:pt x="13538" y="18461"/>
                      <a:pt x="14154" y="18461"/>
                    </a:cubicBezTo>
                    <a:cubicBezTo>
                      <a:pt x="14769" y="18461"/>
                      <a:pt x="14769" y="18461"/>
                      <a:pt x="15384" y="17846"/>
                    </a:cubicBezTo>
                    <a:cubicBezTo>
                      <a:pt x="16000" y="17846"/>
                      <a:pt x="16000" y="17230"/>
                      <a:pt x="16000" y="17230"/>
                    </a:cubicBezTo>
                    <a:cubicBezTo>
                      <a:pt x="16000" y="17230"/>
                      <a:pt x="16000" y="17230"/>
                      <a:pt x="16000" y="17230"/>
                    </a:cubicBezTo>
                    <a:cubicBezTo>
                      <a:pt x="16000" y="17230"/>
                      <a:pt x="16615" y="16615"/>
                      <a:pt x="16615" y="16615"/>
                    </a:cubicBezTo>
                    <a:cubicBezTo>
                      <a:pt x="17230" y="16000"/>
                      <a:pt x="17846" y="15384"/>
                      <a:pt x="18461" y="14769"/>
                    </a:cubicBezTo>
                    <a:cubicBezTo>
                      <a:pt x="19077" y="14154"/>
                      <a:pt x="19692" y="14154"/>
                      <a:pt x="20307" y="13538"/>
                    </a:cubicBezTo>
                    <a:cubicBezTo>
                      <a:pt x="20307" y="13538"/>
                      <a:pt x="20923" y="12923"/>
                      <a:pt x="20923" y="12923"/>
                    </a:cubicBezTo>
                    <a:cubicBezTo>
                      <a:pt x="21538" y="12307"/>
                      <a:pt x="22153" y="12307"/>
                      <a:pt x="22153" y="11692"/>
                    </a:cubicBezTo>
                    <a:cubicBezTo>
                      <a:pt x="22769" y="11692"/>
                      <a:pt x="22769" y="11077"/>
                      <a:pt x="23384" y="11077"/>
                    </a:cubicBezTo>
                    <a:cubicBezTo>
                      <a:pt x="23384" y="11077"/>
                      <a:pt x="24000" y="11077"/>
                      <a:pt x="24615" y="11077"/>
                    </a:cubicBezTo>
                    <a:cubicBezTo>
                      <a:pt x="24615" y="11077"/>
                      <a:pt x="24615" y="10461"/>
                      <a:pt x="25230" y="10461"/>
                    </a:cubicBezTo>
                    <a:cubicBezTo>
                      <a:pt x="25230" y="10461"/>
                      <a:pt x="25846" y="10461"/>
                      <a:pt x="25846" y="10461"/>
                    </a:cubicBezTo>
                    <a:cubicBezTo>
                      <a:pt x="25846" y="10461"/>
                      <a:pt x="26461" y="9846"/>
                      <a:pt x="26461" y="9846"/>
                    </a:cubicBezTo>
                    <a:cubicBezTo>
                      <a:pt x="26461" y="9846"/>
                      <a:pt x="26461" y="9846"/>
                      <a:pt x="26461" y="9846"/>
                    </a:cubicBezTo>
                    <a:cubicBezTo>
                      <a:pt x="26461" y="9846"/>
                      <a:pt x="27076" y="9231"/>
                      <a:pt x="27076" y="9231"/>
                    </a:cubicBezTo>
                    <a:cubicBezTo>
                      <a:pt x="27692" y="9231"/>
                      <a:pt x="27692" y="8615"/>
                      <a:pt x="28307" y="7385"/>
                    </a:cubicBezTo>
                    <a:cubicBezTo>
                      <a:pt x="28307" y="7385"/>
                      <a:pt x="28307" y="7385"/>
                      <a:pt x="28307" y="7385"/>
                    </a:cubicBezTo>
                    <a:cubicBezTo>
                      <a:pt x="28922" y="7385"/>
                      <a:pt x="28922" y="6769"/>
                      <a:pt x="28922" y="6154"/>
                    </a:cubicBezTo>
                    <a:cubicBezTo>
                      <a:pt x="28922" y="5538"/>
                      <a:pt x="29538" y="4923"/>
                      <a:pt x="30153" y="4308"/>
                    </a:cubicBezTo>
                    <a:cubicBezTo>
                      <a:pt x="30769" y="3692"/>
                      <a:pt x="31384" y="3077"/>
                      <a:pt x="31999" y="3077"/>
                    </a:cubicBezTo>
                    <a:cubicBezTo>
                      <a:pt x="32615" y="3692"/>
                      <a:pt x="32615" y="3077"/>
                      <a:pt x="32615" y="2462"/>
                    </a:cubicBezTo>
                    <a:cubicBezTo>
                      <a:pt x="32615" y="2462"/>
                      <a:pt x="33230" y="1846"/>
                      <a:pt x="33230" y="1846"/>
                    </a:cubicBezTo>
                    <a:cubicBezTo>
                      <a:pt x="33230" y="1846"/>
                      <a:pt x="33230" y="1846"/>
                      <a:pt x="33846" y="1846"/>
                    </a:cubicBezTo>
                    <a:cubicBezTo>
                      <a:pt x="34461" y="1846"/>
                      <a:pt x="34461" y="1231"/>
                      <a:pt x="35076" y="615"/>
                    </a:cubicBezTo>
                    <a:cubicBezTo>
                      <a:pt x="35692" y="615"/>
                      <a:pt x="35692" y="0"/>
                      <a:pt x="36307" y="0"/>
                    </a:cubicBezTo>
                    <a:cubicBezTo>
                      <a:pt x="36922" y="0"/>
                      <a:pt x="36922" y="0"/>
                      <a:pt x="37538" y="0"/>
                    </a:cubicBezTo>
                    <a:cubicBezTo>
                      <a:pt x="37538" y="0"/>
                      <a:pt x="38153" y="0"/>
                      <a:pt x="38153" y="0"/>
                    </a:cubicBezTo>
                    <a:cubicBezTo>
                      <a:pt x="38153" y="0"/>
                      <a:pt x="38768" y="0"/>
                      <a:pt x="38768" y="0"/>
                    </a:cubicBezTo>
                    <a:cubicBezTo>
                      <a:pt x="39384" y="0"/>
                      <a:pt x="39999" y="615"/>
                      <a:pt x="39999" y="1231"/>
                    </a:cubicBezTo>
                    <a:cubicBezTo>
                      <a:pt x="39999" y="1846"/>
                      <a:pt x="39999" y="2462"/>
                      <a:pt x="39999" y="2462"/>
                    </a:cubicBezTo>
                    <a:cubicBezTo>
                      <a:pt x="39999" y="3077"/>
                      <a:pt x="39384" y="3077"/>
                      <a:pt x="39384" y="3692"/>
                    </a:cubicBezTo>
                    <a:cubicBezTo>
                      <a:pt x="39384" y="4308"/>
                      <a:pt x="38768" y="4923"/>
                      <a:pt x="38768" y="4923"/>
                    </a:cubicBezTo>
                    <a:cubicBezTo>
                      <a:pt x="38153" y="5538"/>
                      <a:pt x="38153" y="5538"/>
                      <a:pt x="37538" y="6154"/>
                    </a:cubicBezTo>
                    <a:cubicBezTo>
                      <a:pt x="37538" y="6154"/>
                      <a:pt x="37538" y="6769"/>
                      <a:pt x="36922" y="6769"/>
                    </a:cubicBezTo>
                    <a:cubicBezTo>
                      <a:pt x="36307" y="7385"/>
                      <a:pt x="36307" y="7385"/>
                      <a:pt x="35692" y="8000"/>
                    </a:cubicBezTo>
                    <a:cubicBezTo>
                      <a:pt x="35076" y="8615"/>
                      <a:pt x="34461" y="8615"/>
                      <a:pt x="34461" y="9231"/>
                    </a:cubicBezTo>
                    <a:cubicBezTo>
                      <a:pt x="33846" y="9231"/>
                      <a:pt x="33846" y="9846"/>
                      <a:pt x="33846" y="10461"/>
                    </a:cubicBezTo>
                    <a:cubicBezTo>
                      <a:pt x="33846" y="10461"/>
                      <a:pt x="33230" y="10461"/>
                      <a:pt x="33230" y="11077"/>
                    </a:cubicBezTo>
                    <a:cubicBezTo>
                      <a:pt x="32615" y="11692"/>
                      <a:pt x="32615" y="12307"/>
                      <a:pt x="31999" y="12923"/>
                    </a:cubicBezTo>
                    <a:cubicBezTo>
                      <a:pt x="31384" y="12923"/>
                      <a:pt x="31384" y="13538"/>
                      <a:pt x="30769" y="13538"/>
                    </a:cubicBezTo>
                    <a:cubicBezTo>
                      <a:pt x="30769" y="13538"/>
                      <a:pt x="30153" y="14154"/>
                      <a:pt x="30153" y="14154"/>
                    </a:cubicBezTo>
                    <a:cubicBezTo>
                      <a:pt x="29538" y="14769"/>
                      <a:pt x="28922" y="14769"/>
                      <a:pt x="28307" y="15384"/>
                    </a:cubicBezTo>
                    <a:cubicBezTo>
                      <a:pt x="27076" y="14769"/>
                      <a:pt x="26461" y="15384"/>
                      <a:pt x="27076" y="16000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3" name="צורה חופשית: צורה 71">
                <a:extLst>
                  <a:ext uri="{FF2B5EF4-FFF2-40B4-BE49-F238E27FC236}">
                    <a16:creationId xmlns:a16="http://schemas.microsoft.com/office/drawing/2014/main" xmlns="" id="{C0E49CFF-1E03-4A3D-8802-1E182B59DCA5}"/>
                  </a:ext>
                </a:extLst>
              </p:cNvPr>
              <p:cNvSpPr/>
              <p:nvPr/>
            </p:nvSpPr>
            <p:spPr>
              <a:xfrm>
                <a:off x="4233928" y="-879239"/>
                <a:ext cx="2461" cy="3076"/>
              </a:xfrm>
              <a:custGeom>
                <a:avLst/>
                <a:gdLst>
                  <a:gd name="connsiteX0" fmla="*/ 0 w 2461"/>
                  <a:gd name="connsiteY0" fmla="*/ 1846 h 3076"/>
                  <a:gd name="connsiteX1" fmla="*/ 0 w 2461"/>
                  <a:gd name="connsiteY1" fmla="*/ 1231 h 3076"/>
                  <a:gd name="connsiteX2" fmla="*/ 0 w 2461"/>
                  <a:gd name="connsiteY2" fmla="*/ 615 h 3076"/>
                  <a:gd name="connsiteX3" fmla="*/ 615 w 2461"/>
                  <a:gd name="connsiteY3" fmla="*/ 0 h 3076"/>
                  <a:gd name="connsiteX4" fmla="*/ 1231 w 2461"/>
                  <a:gd name="connsiteY4" fmla="*/ 0 h 3076"/>
                  <a:gd name="connsiteX5" fmla="*/ 2461 w 2461"/>
                  <a:gd name="connsiteY5" fmla="*/ 2461 h 3076"/>
                  <a:gd name="connsiteX6" fmla="*/ 2461 w 2461"/>
                  <a:gd name="connsiteY6" fmla="*/ 2461 h 3076"/>
                  <a:gd name="connsiteX7" fmla="*/ 615 w 2461"/>
                  <a:gd name="connsiteY7" fmla="*/ 3077 h 3076"/>
                  <a:gd name="connsiteX8" fmla="*/ 0 w 2461"/>
                  <a:gd name="connsiteY8" fmla="*/ 1846 h 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1" h="3076">
                    <a:moveTo>
                      <a:pt x="0" y="1846"/>
                    </a:moveTo>
                    <a:cubicBezTo>
                      <a:pt x="0" y="1846"/>
                      <a:pt x="0" y="1231"/>
                      <a:pt x="0" y="1231"/>
                    </a:cubicBezTo>
                    <a:cubicBezTo>
                      <a:pt x="0" y="1231"/>
                      <a:pt x="0" y="615"/>
                      <a:pt x="0" y="615"/>
                    </a:cubicBezTo>
                    <a:cubicBezTo>
                      <a:pt x="0" y="0"/>
                      <a:pt x="0" y="0"/>
                      <a:pt x="615" y="0"/>
                    </a:cubicBezTo>
                    <a:cubicBezTo>
                      <a:pt x="615" y="0"/>
                      <a:pt x="615" y="0"/>
                      <a:pt x="1231" y="0"/>
                    </a:cubicBezTo>
                    <a:cubicBezTo>
                      <a:pt x="2461" y="615"/>
                      <a:pt x="2461" y="1231"/>
                      <a:pt x="2461" y="2461"/>
                    </a:cubicBezTo>
                    <a:cubicBezTo>
                      <a:pt x="2461" y="2461"/>
                      <a:pt x="2461" y="2461"/>
                      <a:pt x="2461" y="2461"/>
                    </a:cubicBezTo>
                    <a:cubicBezTo>
                      <a:pt x="1846" y="2461"/>
                      <a:pt x="1231" y="3077"/>
                      <a:pt x="615" y="3077"/>
                    </a:cubicBezTo>
                    <a:cubicBezTo>
                      <a:pt x="615" y="2461"/>
                      <a:pt x="615" y="2461"/>
                      <a:pt x="0" y="1846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גרפיקה 10">
              <a:extLst>
                <a:ext uri="{FF2B5EF4-FFF2-40B4-BE49-F238E27FC236}">
                  <a16:creationId xmlns:a16="http://schemas.microsoft.com/office/drawing/2014/main" xmlns="" id="{030B9EE1-3C57-4C7F-9CF4-ABC36BA7AD25}"/>
                </a:ext>
              </a:extLst>
            </p:cNvPr>
            <p:cNvGrpSpPr/>
            <p:nvPr/>
          </p:nvGrpSpPr>
          <p:grpSpPr>
            <a:xfrm>
              <a:off x="4212390" y="-862624"/>
              <a:ext cx="37537" cy="35691"/>
              <a:chOff x="4212390" y="-862624"/>
              <a:chExt cx="37537" cy="35691"/>
            </a:xfrm>
            <a:solidFill>
              <a:srgbClr val="0FE0FF"/>
            </a:solidFill>
          </p:grpSpPr>
          <p:sp>
            <p:nvSpPr>
              <p:cNvPr id="40" name="צורה חופשית: צורה 68">
                <a:extLst>
                  <a:ext uri="{FF2B5EF4-FFF2-40B4-BE49-F238E27FC236}">
                    <a16:creationId xmlns:a16="http://schemas.microsoft.com/office/drawing/2014/main" xmlns="" id="{6B355F3C-858E-4F34-ADE2-5E691ED60511}"/>
                  </a:ext>
                </a:extLst>
              </p:cNvPr>
              <p:cNvSpPr/>
              <p:nvPr/>
            </p:nvSpPr>
            <p:spPr>
              <a:xfrm>
                <a:off x="4212390" y="-862624"/>
                <a:ext cx="33230" cy="35691"/>
              </a:xfrm>
              <a:custGeom>
                <a:avLst/>
                <a:gdLst>
                  <a:gd name="connsiteX0" fmla="*/ 24000 w 33230"/>
                  <a:gd name="connsiteY0" fmla="*/ 16615 h 35691"/>
                  <a:gd name="connsiteX1" fmla="*/ 24000 w 33230"/>
                  <a:gd name="connsiteY1" fmla="*/ 16615 h 35691"/>
                  <a:gd name="connsiteX2" fmla="*/ 22769 w 33230"/>
                  <a:gd name="connsiteY2" fmla="*/ 17230 h 35691"/>
                  <a:gd name="connsiteX3" fmla="*/ 22769 w 33230"/>
                  <a:gd name="connsiteY3" fmla="*/ 17230 h 35691"/>
                  <a:gd name="connsiteX4" fmla="*/ 22153 w 33230"/>
                  <a:gd name="connsiteY4" fmla="*/ 18461 h 35691"/>
                  <a:gd name="connsiteX5" fmla="*/ 22153 w 33230"/>
                  <a:gd name="connsiteY5" fmla="*/ 19077 h 35691"/>
                  <a:gd name="connsiteX6" fmla="*/ 21538 w 33230"/>
                  <a:gd name="connsiteY6" fmla="*/ 19077 h 35691"/>
                  <a:gd name="connsiteX7" fmla="*/ 20923 w 33230"/>
                  <a:gd name="connsiteY7" fmla="*/ 19077 h 35691"/>
                  <a:gd name="connsiteX8" fmla="*/ 20307 w 33230"/>
                  <a:gd name="connsiteY8" fmla="*/ 19692 h 35691"/>
                  <a:gd name="connsiteX9" fmla="*/ 19692 w 33230"/>
                  <a:gd name="connsiteY9" fmla="*/ 20307 h 35691"/>
                  <a:gd name="connsiteX10" fmla="*/ 17846 w 33230"/>
                  <a:gd name="connsiteY10" fmla="*/ 20923 h 35691"/>
                  <a:gd name="connsiteX11" fmla="*/ 17846 w 33230"/>
                  <a:gd name="connsiteY11" fmla="*/ 20923 h 35691"/>
                  <a:gd name="connsiteX12" fmla="*/ 16000 w 33230"/>
                  <a:gd name="connsiteY12" fmla="*/ 22769 h 35691"/>
                  <a:gd name="connsiteX13" fmla="*/ 15384 w 33230"/>
                  <a:gd name="connsiteY13" fmla="*/ 23384 h 35691"/>
                  <a:gd name="connsiteX14" fmla="*/ 15384 w 33230"/>
                  <a:gd name="connsiteY14" fmla="*/ 24000 h 35691"/>
                  <a:gd name="connsiteX15" fmla="*/ 14154 w 33230"/>
                  <a:gd name="connsiteY15" fmla="*/ 24000 h 35691"/>
                  <a:gd name="connsiteX16" fmla="*/ 11692 w 33230"/>
                  <a:gd name="connsiteY16" fmla="*/ 25846 h 35691"/>
                  <a:gd name="connsiteX17" fmla="*/ 10461 w 33230"/>
                  <a:gd name="connsiteY17" fmla="*/ 27692 h 35691"/>
                  <a:gd name="connsiteX18" fmla="*/ 10461 w 33230"/>
                  <a:gd name="connsiteY18" fmla="*/ 27692 h 35691"/>
                  <a:gd name="connsiteX19" fmla="*/ 9846 w 33230"/>
                  <a:gd name="connsiteY19" fmla="*/ 28307 h 35691"/>
                  <a:gd name="connsiteX20" fmla="*/ 8615 w 33230"/>
                  <a:gd name="connsiteY20" fmla="*/ 29538 h 35691"/>
                  <a:gd name="connsiteX21" fmla="*/ 6769 w 33230"/>
                  <a:gd name="connsiteY21" fmla="*/ 31384 h 35691"/>
                  <a:gd name="connsiteX22" fmla="*/ 6154 w 33230"/>
                  <a:gd name="connsiteY22" fmla="*/ 32615 h 35691"/>
                  <a:gd name="connsiteX23" fmla="*/ 6154 w 33230"/>
                  <a:gd name="connsiteY23" fmla="*/ 32615 h 35691"/>
                  <a:gd name="connsiteX24" fmla="*/ 5538 w 33230"/>
                  <a:gd name="connsiteY24" fmla="*/ 34461 h 35691"/>
                  <a:gd name="connsiteX25" fmla="*/ 4308 w 33230"/>
                  <a:gd name="connsiteY25" fmla="*/ 35692 h 35691"/>
                  <a:gd name="connsiteX26" fmla="*/ 3077 w 33230"/>
                  <a:gd name="connsiteY26" fmla="*/ 35076 h 35691"/>
                  <a:gd name="connsiteX27" fmla="*/ 1846 w 33230"/>
                  <a:gd name="connsiteY27" fmla="*/ 33846 h 35691"/>
                  <a:gd name="connsiteX28" fmla="*/ 615 w 33230"/>
                  <a:gd name="connsiteY28" fmla="*/ 32615 h 35691"/>
                  <a:gd name="connsiteX29" fmla="*/ 0 w 33230"/>
                  <a:gd name="connsiteY29" fmla="*/ 29538 h 35691"/>
                  <a:gd name="connsiteX30" fmla="*/ 615 w 33230"/>
                  <a:gd name="connsiteY30" fmla="*/ 28923 h 35691"/>
                  <a:gd name="connsiteX31" fmla="*/ 1231 w 33230"/>
                  <a:gd name="connsiteY31" fmla="*/ 28307 h 35691"/>
                  <a:gd name="connsiteX32" fmla="*/ 1231 w 33230"/>
                  <a:gd name="connsiteY32" fmla="*/ 28307 h 35691"/>
                  <a:gd name="connsiteX33" fmla="*/ 2461 w 33230"/>
                  <a:gd name="connsiteY33" fmla="*/ 26461 h 35691"/>
                  <a:gd name="connsiteX34" fmla="*/ 3077 w 33230"/>
                  <a:gd name="connsiteY34" fmla="*/ 25230 h 35691"/>
                  <a:gd name="connsiteX35" fmla="*/ 3692 w 33230"/>
                  <a:gd name="connsiteY35" fmla="*/ 24615 h 35691"/>
                  <a:gd name="connsiteX36" fmla="*/ 4923 w 33230"/>
                  <a:gd name="connsiteY36" fmla="*/ 23384 h 35691"/>
                  <a:gd name="connsiteX37" fmla="*/ 6769 w 33230"/>
                  <a:gd name="connsiteY37" fmla="*/ 21538 h 35691"/>
                  <a:gd name="connsiteX38" fmla="*/ 6769 w 33230"/>
                  <a:gd name="connsiteY38" fmla="*/ 21538 h 35691"/>
                  <a:gd name="connsiteX39" fmla="*/ 8615 w 33230"/>
                  <a:gd name="connsiteY39" fmla="*/ 19692 h 35691"/>
                  <a:gd name="connsiteX40" fmla="*/ 9846 w 33230"/>
                  <a:gd name="connsiteY40" fmla="*/ 18461 h 35691"/>
                  <a:gd name="connsiteX41" fmla="*/ 10461 w 33230"/>
                  <a:gd name="connsiteY41" fmla="*/ 17846 h 35691"/>
                  <a:gd name="connsiteX42" fmla="*/ 11077 w 33230"/>
                  <a:gd name="connsiteY42" fmla="*/ 17230 h 35691"/>
                  <a:gd name="connsiteX43" fmla="*/ 12307 w 33230"/>
                  <a:gd name="connsiteY43" fmla="*/ 16615 h 35691"/>
                  <a:gd name="connsiteX44" fmla="*/ 12923 w 33230"/>
                  <a:gd name="connsiteY44" fmla="*/ 16000 h 35691"/>
                  <a:gd name="connsiteX45" fmla="*/ 12923 w 33230"/>
                  <a:gd name="connsiteY45" fmla="*/ 16000 h 35691"/>
                  <a:gd name="connsiteX46" fmla="*/ 13538 w 33230"/>
                  <a:gd name="connsiteY46" fmla="*/ 15384 h 35691"/>
                  <a:gd name="connsiteX47" fmla="*/ 15384 w 33230"/>
                  <a:gd name="connsiteY47" fmla="*/ 13538 h 35691"/>
                  <a:gd name="connsiteX48" fmla="*/ 16615 w 33230"/>
                  <a:gd name="connsiteY48" fmla="*/ 12307 h 35691"/>
                  <a:gd name="connsiteX49" fmla="*/ 17230 w 33230"/>
                  <a:gd name="connsiteY49" fmla="*/ 11692 h 35691"/>
                  <a:gd name="connsiteX50" fmla="*/ 18461 w 33230"/>
                  <a:gd name="connsiteY50" fmla="*/ 11077 h 35691"/>
                  <a:gd name="connsiteX51" fmla="*/ 19077 w 33230"/>
                  <a:gd name="connsiteY51" fmla="*/ 10461 h 35691"/>
                  <a:gd name="connsiteX52" fmla="*/ 19692 w 33230"/>
                  <a:gd name="connsiteY52" fmla="*/ 10461 h 35691"/>
                  <a:gd name="connsiteX53" fmla="*/ 20307 w 33230"/>
                  <a:gd name="connsiteY53" fmla="*/ 9846 h 35691"/>
                  <a:gd name="connsiteX54" fmla="*/ 20923 w 33230"/>
                  <a:gd name="connsiteY54" fmla="*/ 9846 h 35691"/>
                  <a:gd name="connsiteX55" fmla="*/ 21538 w 33230"/>
                  <a:gd name="connsiteY55" fmla="*/ 9231 h 35691"/>
                  <a:gd name="connsiteX56" fmla="*/ 21538 w 33230"/>
                  <a:gd name="connsiteY56" fmla="*/ 9231 h 35691"/>
                  <a:gd name="connsiteX57" fmla="*/ 22153 w 33230"/>
                  <a:gd name="connsiteY57" fmla="*/ 8615 h 35691"/>
                  <a:gd name="connsiteX58" fmla="*/ 22769 w 33230"/>
                  <a:gd name="connsiteY58" fmla="*/ 7384 h 35691"/>
                  <a:gd name="connsiteX59" fmla="*/ 22769 w 33230"/>
                  <a:gd name="connsiteY59" fmla="*/ 7384 h 35691"/>
                  <a:gd name="connsiteX60" fmla="*/ 23384 w 33230"/>
                  <a:gd name="connsiteY60" fmla="*/ 6154 h 35691"/>
                  <a:gd name="connsiteX61" fmla="*/ 24000 w 33230"/>
                  <a:gd name="connsiteY61" fmla="*/ 4308 h 35691"/>
                  <a:gd name="connsiteX62" fmla="*/ 25230 w 33230"/>
                  <a:gd name="connsiteY62" fmla="*/ 3077 h 35691"/>
                  <a:gd name="connsiteX63" fmla="*/ 25846 w 33230"/>
                  <a:gd name="connsiteY63" fmla="*/ 2462 h 35691"/>
                  <a:gd name="connsiteX64" fmla="*/ 26461 w 33230"/>
                  <a:gd name="connsiteY64" fmla="*/ 1846 h 35691"/>
                  <a:gd name="connsiteX65" fmla="*/ 27076 w 33230"/>
                  <a:gd name="connsiteY65" fmla="*/ 1846 h 35691"/>
                  <a:gd name="connsiteX66" fmla="*/ 28307 w 33230"/>
                  <a:gd name="connsiteY66" fmla="*/ 615 h 35691"/>
                  <a:gd name="connsiteX67" fmla="*/ 29538 w 33230"/>
                  <a:gd name="connsiteY67" fmla="*/ 0 h 35691"/>
                  <a:gd name="connsiteX68" fmla="*/ 30769 w 33230"/>
                  <a:gd name="connsiteY68" fmla="*/ 0 h 35691"/>
                  <a:gd name="connsiteX69" fmla="*/ 31384 w 33230"/>
                  <a:gd name="connsiteY69" fmla="*/ 0 h 35691"/>
                  <a:gd name="connsiteX70" fmla="*/ 31999 w 33230"/>
                  <a:gd name="connsiteY70" fmla="*/ 0 h 35691"/>
                  <a:gd name="connsiteX71" fmla="*/ 33230 w 33230"/>
                  <a:gd name="connsiteY71" fmla="*/ 1231 h 35691"/>
                  <a:gd name="connsiteX72" fmla="*/ 33230 w 33230"/>
                  <a:gd name="connsiteY72" fmla="*/ 2462 h 35691"/>
                  <a:gd name="connsiteX73" fmla="*/ 32615 w 33230"/>
                  <a:gd name="connsiteY73" fmla="*/ 3692 h 35691"/>
                  <a:gd name="connsiteX74" fmla="*/ 31999 w 33230"/>
                  <a:gd name="connsiteY74" fmla="*/ 4923 h 35691"/>
                  <a:gd name="connsiteX75" fmla="*/ 30769 w 33230"/>
                  <a:gd name="connsiteY75" fmla="*/ 6154 h 35691"/>
                  <a:gd name="connsiteX76" fmla="*/ 30769 w 33230"/>
                  <a:gd name="connsiteY76" fmla="*/ 6769 h 35691"/>
                  <a:gd name="connsiteX77" fmla="*/ 29538 w 33230"/>
                  <a:gd name="connsiteY77" fmla="*/ 7384 h 35691"/>
                  <a:gd name="connsiteX78" fmla="*/ 28307 w 33230"/>
                  <a:gd name="connsiteY78" fmla="*/ 8000 h 35691"/>
                  <a:gd name="connsiteX79" fmla="*/ 27692 w 33230"/>
                  <a:gd name="connsiteY79" fmla="*/ 9231 h 35691"/>
                  <a:gd name="connsiteX80" fmla="*/ 27076 w 33230"/>
                  <a:gd name="connsiteY80" fmla="*/ 9846 h 35691"/>
                  <a:gd name="connsiteX81" fmla="*/ 25846 w 33230"/>
                  <a:gd name="connsiteY81" fmla="*/ 11692 h 35691"/>
                  <a:gd name="connsiteX82" fmla="*/ 25230 w 33230"/>
                  <a:gd name="connsiteY82" fmla="*/ 12307 h 35691"/>
                  <a:gd name="connsiteX83" fmla="*/ 24615 w 33230"/>
                  <a:gd name="connsiteY83" fmla="*/ 12923 h 35691"/>
                  <a:gd name="connsiteX84" fmla="*/ 23384 w 33230"/>
                  <a:gd name="connsiteY84" fmla="*/ 14154 h 35691"/>
                  <a:gd name="connsiteX85" fmla="*/ 24000 w 33230"/>
                  <a:gd name="connsiteY85" fmla="*/ 16615 h 35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33230" h="35691">
                    <a:moveTo>
                      <a:pt x="24000" y="16615"/>
                    </a:moveTo>
                    <a:cubicBezTo>
                      <a:pt x="24000" y="16615"/>
                      <a:pt x="24000" y="16615"/>
                      <a:pt x="24000" y="16615"/>
                    </a:cubicBezTo>
                    <a:cubicBezTo>
                      <a:pt x="23384" y="17230"/>
                      <a:pt x="23384" y="17846"/>
                      <a:pt x="22769" y="17230"/>
                    </a:cubicBezTo>
                    <a:cubicBezTo>
                      <a:pt x="22769" y="17230"/>
                      <a:pt x="22769" y="17230"/>
                      <a:pt x="22769" y="17230"/>
                    </a:cubicBezTo>
                    <a:cubicBezTo>
                      <a:pt x="22769" y="17846"/>
                      <a:pt x="22153" y="17846"/>
                      <a:pt x="22153" y="18461"/>
                    </a:cubicBezTo>
                    <a:cubicBezTo>
                      <a:pt x="22153" y="18461"/>
                      <a:pt x="22153" y="19077"/>
                      <a:pt x="22153" y="19077"/>
                    </a:cubicBezTo>
                    <a:cubicBezTo>
                      <a:pt x="21538" y="18461"/>
                      <a:pt x="21538" y="19077"/>
                      <a:pt x="21538" y="19077"/>
                    </a:cubicBezTo>
                    <a:cubicBezTo>
                      <a:pt x="21538" y="19077"/>
                      <a:pt x="21538" y="19077"/>
                      <a:pt x="20923" y="19077"/>
                    </a:cubicBezTo>
                    <a:cubicBezTo>
                      <a:pt x="20923" y="19692"/>
                      <a:pt x="20307" y="19692"/>
                      <a:pt x="20307" y="19692"/>
                    </a:cubicBezTo>
                    <a:cubicBezTo>
                      <a:pt x="20307" y="19692"/>
                      <a:pt x="19692" y="19692"/>
                      <a:pt x="19692" y="20307"/>
                    </a:cubicBezTo>
                    <a:cubicBezTo>
                      <a:pt x="18461" y="19692"/>
                      <a:pt x="18461" y="20307"/>
                      <a:pt x="17846" y="20923"/>
                    </a:cubicBezTo>
                    <a:cubicBezTo>
                      <a:pt x="17846" y="20923"/>
                      <a:pt x="17846" y="20923"/>
                      <a:pt x="17846" y="20923"/>
                    </a:cubicBezTo>
                    <a:cubicBezTo>
                      <a:pt x="17230" y="21538"/>
                      <a:pt x="16615" y="22153"/>
                      <a:pt x="16000" y="22769"/>
                    </a:cubicBezTo>
                    <a:cubicBezTo>
                      <a:pt x="16000" y="22769"/>
                      <a:pt x="15384" y="22769"/>
                      <a:pt x="15384" y="23384"/>
                    </a:cubicBezTo>
                    <a:cubicBezTo>
                      <a:pt x="15384" y="23384"/>
                      <a:pt x="15384" y="24000"/>
                      <a:pt x="15384" y="24000"/>
                    </a:cubicBezTo>
                    <a:cubicBezTo>
                      <a:pt x="14769" y="24000"/>
                      <a:pt x="14769" y="24000"/>
                      <a:pt x="14154" y="24000"/>
                    </a:cubicBezTo>
                    <a:cubicBezTo>
                      <a:pt x="13538" y="24000"/>
                      <a:pt x="12307" y="24615"/>
                      <a:pt x="11692" y="25846"/>
                    </a:cubicBezTo>
                    <a:cubicBezTo>
                      <a:pt x="11077" y="26461"/>
                      <a:pt x="10461" y="27076"/>
                      <a:pt x="10461" y="27692"/>
                    </a:cubicBezTo>
                    <a:cubicBezTo>
                      <a:pt x="10461" y="27692"/>
                      <a:pt x="10461" y="27692"/>
                      <a:pt x="10461" y="27692"/>
                    </a:cubicBezTo>
                    <a:cubicBezTo>
                      <a:pt x="10461" y="27692"/>
                      <a:pt x="9846" y="28307"/>
                      <a:pt x="9846" y="28307"/>
                    </a:cubicBezTo>
                    <a:cubicBezTo>
                      <a:pt x="9231" y="28923"/>
                      <a:pt x="9231" y="28923"/>
                      <a:pt x="8615" y="29538"/>
                    </a:cubicBezTo>
                    <a:cubicBezTo>
                      <a:pt x="8000" y="30153"/>
                      <a:pt x="7385" y="30153"/>
                      <a:pt x="6769" y="31384"/>
                    </a:cubicBezTo>
                    <a:cubicBezTo>
                      <a:pt x="6769" y="31999"/>
                      <a:pt x="6154" y="31999"/>
                      <a:pt x="6154" y="32615"/>
                    </a:cubicBezTo>
                    <a:cubicBezTo>
                      <a:pt x="6154" y="32615"/>
                      <a:pt x="6154" y="32615"/>
                      <a:pt x="6154" y="32615"/>
                    </a:cubicBezTo>
                    <a:cubicBezTo>
                      <a:pt x="6154" y="33230"/>
                      <a:pt x="5538" y="33846"/>
                      <a:pt x="5538" y="34461"/>
                    </a:cubicBezTo>
                    <a:cubicBezTo>
                      <a:pt x="5538" y="35076"/>
                      <a:pt x="4308" y="35076"/>
                      <a:pt x="4308" y="35692"/>
                    </a:cubicBezTo>
                    <a:cubicBezTo>
                      <a:pt x="4308" y="35692"/>
                      <a:pt x="3692" y="35692"/>
                      <a:pt x="3077" y="35076"/>
                    </a:cubicBezTo>
                    <a:cubicBezTo>
                      <a:pt x="2461" y="35076"/>
                      <a:pt x="2461" y="34461"/>
                      <a:pt x="1846" y="33846"/>
                    </a:cubicBezTo>
                    <a:cubicBezTo>
                      <a:pt x="1846" y="33230"/>
                      <a:pt x="1231" y="33230"/>
                      <a:pt x="615" y="32615"/>
                    </a:cubicBezTo>
                    <a:cubicBezTo>
                      <a:pt x="0" y="31384"/>
                      <a:pt x="0" y="30153"/>
                      <a:pt x="0" y="29538"/>
                    </a:cubicBezTo>
                    <a:cubicBezTo>
                      <a:pt x="0" y="28923"/>
                      <a:pt x="0" y="28923"/>
                      <a:pt x="615" y="28923"/>
                    </a:cubicBezTo>
                    <a:cubicBezTo>
                      <a:pt x="615" y="28923"/>
                      <a:pt x="1231" y="28307"/>
                      <a:pt x="1231" y="28307"/>
                    </a:cubicBezTo>
                    <a:cubicBezTo>
                      <a:pt x="1231" y="28307"/>
                      <a:pt x="1231" y="28307"/>
                      <a:pt x="1231" y="28307"/>
                    </a:cubicBezTo>
                    <a:cubicBezTo>
                      <a:pt x="1846" y="27692"/>
                      <a:pt x="1846" y="27076"/>
                      <a:pt x="2461" y="26461"/>
                    </a:cubicBezTo>
                    <a:cubicBezTo>
                      <a:pt x="2461" y="25846"/>
                      <a:pt x="3077" y="25846"/>
                      <a:pt x="3077" y="25230"/>
                    </a:cubicBezTo>
                    <a:cubicBezTo>
                      <a:pt x="3077" y="25230"/>
                      <a:pt x="3692" y="24615"/>
                      <a:pt x="3692" y="24615"/>
                    </a:cubicBezTo>
                    <a:cubicBezTo>
                      <a:pt x="4308" y="24000"/>
                      <a:pt x="4308" y="23384"/>
                      <a:pt x="4923" y="23384"/>
                    </a:cubicBezTo>
                    <a:cubicBezTo>
                      <a:pt x="5538" y="22769"/>
                      <a:pt x="6154" y="22153"/>
                      <a:pt x="6769" y="21538"/>
                    </a:cubicBezTo>
                    <a:cubicBezTo>
                      <a:pt x="6769" y="21538"/>
                      <a:pt x="6769" y="21538"/>
                      <a:pt x="6769" y="21538"/>
                    </a:cubicBezTo>
                    <a:cubicBezTo>
                      <a:pt x="7385" y="20923"/>
                      <a:pt x="8000" y="20307"/>
                      <a:pt x="8615" y="19692"/>
                    </a:cubicBezTo>
                    <a:cubicBezTo>
                      <a:pt x="9231" y="19077"/>
                      <a:pt x="9846" y="19077"/>
                      <a:pt x="9846" y="18461"/>
                    </a:cubicBezTo>
                    <a:cubicBezTo>
                      <a:pt x="9846" y="18461"/>
                      <a:pt x="10461" y="17846"/>
                      <a:pt x="10461" y="17846"/>
                    </a:cubicBezTo>
                    <a:cubicBezTo>
                      <a:pt x="10461" y="17846"/>
                      <a:pt x="11077" y="17230"/>
                      <a:pt x="11077" y="17230"/>
                    </a:cubicBezTo>
                    <a:cubicBezTo>
                      <a:pt x="11692" y="17230"/>
                      <a:pt x="11692" y="17230"/>
                      <a:pt x="12307" y="16615"/>
                    </a:cubicBezTo>
                    <a:cubicBezTo>
                      <a:pt x="12307" y="16615"/>
                      <a:pt x="12923" y="16000"/>
                      <a:pt x="12923" y="16000"/>
                    </a:cubicBezTo>
                    <a:cubicBezTo>
                      <a:pt x="12923" y="16000"/>
                      <a:pt x="12923" y="16000"/>
                      <a:pt x="12923" y="16000"/>
                    </a:cubicBezTo>
                    <a:cubicBezTo>
                      <a:pt x="12923" y="16000"/>
                      <a:pt x="13538" y="16000"/>
                      <a:pt x="13538" y="15384"/>
                    </a:cubicBezTo>
                    <a:cubicBezTo>
                      <a:pt x="14154" y="14769"/>
                      <a:pt x="14769" y="14154"/>
                      <a:pt x="15384" y="13538"/>
                    </a:cubicBezTo>
                    <a:cubicBezTo>
                      <a:pt x="16000" y="12923"/>
                      <a:pt x="16000" y="12923"/>
                      <a:pt x="16615" y="12307"/>
                    </a:cubicBezTo>
                    <a:cubicBezTo>
                      <a:pt x="16615" y="12307"/>
                      <a:pt x="17230" y="12307"/>
                      <a:pt x="17230" y="11692"/>
                    </a:cubicBezTo>
                    <a:cubicBezTo>
                      <a:pt x="17846" y="11692"/>
                      <a:pt x="17846" y="11077"/>
                      <a:pt x="18461" y="11077"/>
                    </a:cubicBezTo>
                    <a:cubicBezTo>
                      <a:pt x="18461" y="11077"/>
                      <a:pt x="19077" y="10461"/>
                      <a:pt x="19077" y="10461"/>
                    </a:cubicBezTo>
                    <a:cubicBezTo>
                      <a:pt x="19077" y="10461"/>
                      <a:pt x="19692" y="10461"/>
                      <a:pt x="19692" y="10461"/>
                    </a:cubicBezTo>
                    <a:cubicBezTo>
                      <a:pt x="19692" y="10461"/>
                      <a:pt x="19692" y="9846"/>
                      <a:pt x="20307" y="9846"/>
                    </a:cubicBezTo>
                    <a:cubicBezTo>
                      <a:pt x="20307" y="9846"/>
                      <a:pt x="20923" y="9846"/>
                      <a:pt x="20923" y="9846"/>
                    </a:cubicBezTo>
                    <a:cubicBezTo>
                      <a:pt x="20923" y="9846"/>
                      <a:pt x="20923" y="9231"/>
                      <a:pt x="21538" y="9231"/>
                    </a:cubicBezTo>
                    <a:cubicBezTo>
                      <a:pt x="21538" y="9231"/>
                      <a:pt x="21538" y="9231"/>
                      <a:pt x="21538" y="9231"/>
                    </a:cubicBezTo>
                    <a:cubicBezTo>
                      <a:pt x="21538" y="9231"/>
                      <a:pt x="21538" y="8615"/>
                      <a:pt x="22153" y="8615"/>
                    </a:cubicBezTo>
                    <a:cubicBezTo>
                      <a:pt x="22769" y="8615"/>
                      <a:pt x="22769" y="8000"/>
                      <a:pt x="22769" y="7384"/>
                    </a:cubicBezTo>
                    <a:cubicBezTo>
                      <a:pt x="22769" y="7384"/>
                      <a:pt x="22769" y="7384"/>
                      <a:pt x="22769" y="7384"/>
                    </a:cubicBezTo>
                    <a:cubicBezTo>
                      <a:pt x="23384" y="7384"/>
                      <a:pt x="23384" y="6769"/>
                      <a:pt x="23384" y="6154"/>
                    </a:cubicBezTo>
                    <a:cubicBezTo>
                      <a:pt x="23384" y="5538"/>
                      <a:pt x="24000" y="4923"/>
                      <a:pt x="24000" y="4308"/>
                    </a:cubicBezTo>
                    <a:cubicBezTo>
                      <a:pt x="24000" y="3692"/>
                      <a:pt x="25230" y="3692"/>
                      <a:pt x="25230" y="3077"/>
                    </a:cubicBezTo>
                    <a:cubicBezTo>
                      <a:pt x="25846" y="3692"/>
                      <a:pt x="25846" y="3077"/>
                      <a:pt x="25846" y="2462"/>
                    </a:cubicBezTo>
                    <a:cubicBezTo>
                      <a:pt x="25846" y="2462"/>
                      <a:pt x="26461" y="1846"/>
                      <a:pt x="26461" y="1846"/>
                    </a:cubicBezTo>
                    <a:cubicBezTo>
                      <a:pt x="26461" y="1846"/>
                      <a:pt x="26461" y="1846"/>
                      <a:pt x="27076" y="1846"/>
                    </a:cubicBezTo>
                    <a:cubicBezTo>
                      <a:pt x="27692" y="1846"/>
                      <a:pt x="27692" y="1231"/>
                      <a:pt x="28307" y="615"/>
                    </a:cubicBezTo>
                    <a:cubicBezTo>
                      <a:pt x="28307" y="615"/>
                      <a:pt x="28923" y="0"/>
                      <a:pt x="29538" y="0"/>
                    </a:cubicBezTo>
                    <a:cubicBezTo>
                      <a:pt x="30153" y="0"/>
                      <a:pt x="30153" y="0"/>
                      <a:pt x="30769" y="0"/>
                    </a:cubicBezTo>
                    <a:cubicBezTo>
                      <a:pt x="30769" y="0"/>
                      <a:pt x="31384" y="0"/>
                      <a:pt x="31384" y="0"/>
                    </a:cubicBezTo>
                    <a:cubicBezTo>
                      <a:pt x="31384" y="0"/>
                      <a:pt x="31999" y="0"/>
                      <a:pt x="31999" y="0"/>
                    </a:cubicBezTo>
                    <a:cubicBezTo>
                      <a:pt x="32615" y="0"/>
                      <a:pt x="33230" y="615"/>
                      <a:pt x="33230" y="1231"/>
                    </a:cubicBezTo>
                    <a:cubicBezTo>
                      <a:pt x="33230" y="1846"/>
                      <a:pt x="33230" y="2462"/>
                      <a:pt x="33230" y="2462"/>
                    </a:cubicBezTo>
                    <a:cubicBezTo>
                      <a:pt x="33230" y="3077"/>
                      <a:pt x="33230" y="3077"/>
                      <a:pt x="32615" y="3692"/>
                    </a:cubicBezTo>
                    <a:cubicBezTo>
                      <a:pt x="32615" y="4308"/>
                      <a:pt x="31999" y="4308"/>
                      <a:pt x="31999" y="4923"/>
                    </a:cubicBezTo>
                    <a:cubicBezTo>
                      <a:pt x="31384" y="5538"/>
                      <a:pt x="31384" y="5538"/>
                      <a:pt x="30769" y="6154"/>
                    </a:cubicBezTo>
                    <a:cubicBezTo>
                      <a:pt x="30769" y="6154"/>
                      <a:pt x="30769" y="6769"/>
                      <a:pt x="30769" y="6769"/>
                    </a:cubicBezTo>
                    <a:cubicBezTo>
                      <a:pt x="30769" y="7384"/>
                      <a:pt x="30153" y="7384"/>
                      <a:pt x="29538" y="7384"/>
                    </a:cubicBezTo>
                    <a:cubicBezTo>
                      <a:pt x="28923" y="8000"/>
                      <a:pt x="28923" y="8000"/>
                      <a:pt x="28307" y="8000"/>
                    </a:cubicBezTo>
                    <a:cubicBezTo>
                      <a:pt x="27692" y="8000"/>
                      <a:pt x="27692" y="8615"/>
                      <a:pt x="27692" y="9231"/>
                    </a:cubicBezTo>
                    <a:cubicBezTo>
                      <a:pt x="27692" y="9231"/>
                      <a:pt x="27076" y="9231"/>
                      <a:pt x="27076" y="9846"/>
                    </a:cubicBezTo>
                    <a:cubicBezTo>
                      <a:pt x="26461" y="10461"/>
                      <a:pt x="26461" y="11077"/>
                      <a:pt x="25846" y="11692"/>
                    </a:cubicBezTo>
                    <a:cubicBezTo>
                      <a:pt x="25846" y="11692"/>
                      <a:pt x="25230" y="12307"/>
                      <a:pt x="25230" y="12307"/>
                    </a:cubicBezTo>
                    <a:cubicBezTo>
                      <a:pt x="25230" y="12307"/>
                      <a:pt x="24615" y="12923"/>
                      <a:pt x="24615" y="12923"/>
                    </a:cubicBezTo>
                    <a:cubicBezTo>
                      <a:pt x="24000" y="13538"/>
                      <a:pt x="23384" y="13538"/>
                      <a:pt x="23384" y="14154"/>
                    </a:cubicBezTo>
                    <a:cubicBezTo>
                      <a:pt x="24000" y="16000"/>
                      <a:pt x="24000" y="16000"/>
                      <a:pt x="24000" y="16615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  <p:sp>
            <p:nvSpPr>
              <p:cNvPr id="41" name="צורה חופשית: צורה 69">
                <a:extLst>
                  <a:ext uri="{FF2B5EF4-FFF2-40B4-BE49-F238E27FC236}">
                    <a16:creationId xmlns:a16="http://schemas.microsoft.com/office/drawing/2014/main" xmlns="" id="{B8687C68-8294-4D01-AA6E-F707DFD3204A}"/>
                  </a:ext>
                </a:extLst>
              </p:cNvPr>
              <p:cNvSpPr/>
              <p:nvPr/>
            </p:nvSpPr>
            <p:spPr>
              <a:xfrm>
                <a:off x="4247466" y="-862624"/>
                <a:ext cx="2461" cy="2734"/>
              </a:xfrm>
              <a:custGeom>
                <a:avLst/>
                <a:gdLst>
                  <a:gd name="connsiteX0" fmla="*/ 0 w 2461"/>
                  <a:gd name="connsiteY0" fmla="*/ 1846 h 2734"/>
                  <a:gd name="connsiteX1" fmla="*/ 0 w 2461"/>
                  <a:gd name="connsiteY1" fmla="*/ 1231 h 2734"/>
                  <a:gd name="connsiteX2" fmla="*/ 0 w 2461"/>
                  <a:gd name="connsiteY2" fmla="*/ 615 h 2734"/>
                  <a:gd name="connsiteX3" fmla="*/ 615 w 2461"/>
                  <a:gd name="connsiteY3" fmla="*/ 0 h 2734"/>
                  <a:gd name="connsiteX4" fmla="*/ 1231 w 2461"/>
                  <a:gd name="connsiteY4" fmla="*/ 0 h 2734"/>
                  <a:gd name="connsiteX5" fmla="*/ 2461 w 2461"/>
                  <a:gd name="connsiteY5" fmla="*/ 2462 h 2734"/>
                  <a:gd name="connsiteX6" fmla="*/ 2461 w 2461"/>
                  <a:gd name="connsiteY6" fmla="*/ 2462 h 2734"/>
                  <a:gd name="connsiteX7" fmla="*/ 615 w 2461"/>
                  <a:gd name="connsiteY7" fmla="*/ 2462 h 2734"/>
                  <a:gd name="connsiteX8" fmla="*/ 0 w 2461"/>
                  <a:gd name="connsiteY8" fmla="*/ 1846 h 2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61" h="2734">
                    <a:moveTo>
                      <a:pt x="0" y="1846"/>
                    </a:moveTo>
                    <a:cubicBezTo>
                      <a:pt x="0" y="1846"/>
                      <a:pt x="0" y="1231"/>
                      <a:pt x="0" y="1231"/>
                    </a:cubicBezTo>
                    <a:cubicBezTo>
                      <a:pt x="0" y="1231"/>
                      <a:pt x="0" y="615"/>
                      <a:pt x="0" y="615"/>
                    </a:cubicBezTo>
                    <a:cubicBezTo>
                      <a:pt x="0" y="0"/>
                      <a:pt x="0" y="0"/>
                      <a:pt x="615" y="0"/>
                    </a:cubicBezTo>
                    <a:cubicBezTo>
                      <a:pt x="615" y="0"/>
                      <a:pt x="615" y="0"/>
                      <a:pt x="1231" y="0"/>
                    </a:cubicBezTo>
                    <a:cubicBezTo>
                      <a:pt x="2461" y="615"/>
                      <a:pt x="2461" y="1231"/>
                      <a:pt x="2461" y="2462"/>
                    </a:cubicBezTo>
                    <a:cubicBezTo>
                      <a:pt x="2461" y="2462"/>
                      <a:pt x="2461" y="2462"/>
                      <a:pt x="2461" y="2462"/>
                    </a:cubicBezTo>
                    <a:cubicBezTo>
                      <a:pt x="1846" y="2462"/>
                      <a:pt x="1846" y="3077"/>
                      <a:pt x="615" y="2462"/>
                    </a:cubicBezTo>
                    <a:cubicBezTo>
                      <a:pt x="615" y="2462"/>
                      <a:pt x="0" y="2462"/>
                      <a:pt x="0" y="1846"/>
                    </a:cubicBezTo>
                    <a:close/>
                  </a:path>
                </a:pathLst>
              </a:custGeom>
              <a:solidFill>
                <a:srgbClr val="0FE0FF"/>
              </a:solidFill>
              <a:ln w="615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defTabSz="336591" rtl="0"/>
                <a:endParaRPr lang="he-IL" sz="2356" dirty="0">
                  <a:solidFill>
                    <a:prstClr val="black"/>
                  </a:solidFill>
                  <a:latin typeface="FbSpoiler Regular" panose="02020603050405020304" pitchFamily="18" charset="-79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30858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xmlns="" id="{396B2C9B-DC3B-43EC-B2F5-EC03387033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1124" y="1670393"/>
            <a:ext cx="641522" cy="33611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he-IL" dirty="0" smtClean="0"/>
              <a:t>פסול</a:t>
            </a:r>
          </a:p>
          <a:p>
            <a:pPr marL="0" indent="0" algn="ctr">
              <a:buNone/>
            </a:pPr>
            <a:endParaRPr lang="he-IL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xmlns="" id="{B3C41F34-01AA-466F-8D43-4FDD4979EA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62941" y="707611"/>
            <a:ext cx="4708546" cy="350044"/>
          </a:xfrm>
        </p:spPr>
        <p:txBody>
          <a:bodyPr/>
          <a:lstStyle/>
          <a:p>
            <a:pPr marL="0" indent="0" algn="ctr">
              <a:buNone/>
            </a:pPr>
            <a:r>
              <a:rPr lang="he-IL" sz="3600" dirty="0" smtClean="0"/>
              <a:t>ירידה נכונה מהאוטובוס</a:t>
            </a:r>
            <a:endParaRPr lang="he-IL" sz="3600" dirty="0"/>
          </a:p>
        </p:txBody>
      </p:sp>
      <p:sp>
        <p:nvSpPr>
          <p:cNvPr id="8" name="מציין מיקום טקסט 5">
            <a:extLst>
              <a:ext uri="{FF2B5EF4-FFF2-40B4-BE49-F238E27FC236}">
                <a16:creationId xmlns:a16="http://schemas.microsoft.com/office/drawing/2014/main" xmlns="" id="{396B2C9B-DC3B-43EC-B2F5-EC0338703370}"/>
              </a:ext>
            </a:extLst>
          </p:cNvPr>
          <p:cNvSpPr txBox="1">
            <a:spLocks/>
          </p:cNvSpPr>
          <p:nvPr/>
        </p:nvSpPr>
        <p:spPr>
          <a:xfrm>
            <a:off x="1469137" y="1688672"/>
            <a:ext cx="514886" cy="3831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 marL="171450" indent="-171450" algn="r" defTabSz="685800" rtl="1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lang="he-IL" sz="2100" kern="1200" dirty="0" smtClean="0">
                <a:solidFill>
                  <a:srgbClr val="393659"/>
                </a:solidFill>
                <a:latin typeface="FbSpoiler Black" panose="02020603050405020304" pitchFamily="18" charset="-79"/>
                <a:ea typeface="+mn-ea"/>
                <a:cs typeface="FbSpoiler Black" panose="02020603050405020304" pitchFamily="18" charset="-79"/>
              </a:defRPr>
            </a:lvl1pPr>
            <a:lvl2pPr marL="5143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2pPr>
            <a:lvl3pPr marL="8572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3pPr>
            <a:lvl4pPr marL="12001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4pPr>
            <a:lvl5pPr marL="15430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NeueLT Pro 57 Cn" panose="020B0506030502030204" pitchFamily="34" charset="0"/>
                <a:ea typeface="+mn-ea"/>
                <a:cs typeface="+mn-cs"/>
              </a:defRPr>
            </a:lvl5pPr>
            <a:lvl6pPr marL="18859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r" defTabSz="685800" rtl="1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dirty="0" smtClean="0"/>
              <a:t>נכון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5441995" y="2039879"/>
            <a:ext cx="28589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400" b="1" dirty="0">
                <a:solidFill>
                  <a:srgbClr val="393659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דרך אסורה ומסוכנת לירידה מהאוטובוס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476" y="2432445"/>
            <a:ext cx="2282669" cy="217161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15" name="מלבן 3">
            <a:extLst>
              <a:ext uri="{FF2B5EF4-FFF2-40B4-BE49-F238E27FC236}">
                <a16:creationId xmlns:a16="http://schemas.microsoft.com/office/drawing/2014/main" xmlns="" id="{98A0A2F2-5D63-45FE-AB9D-35517D220614}"/>
              </a:ext>
            </a:extLst>
          </p:cNvPr>
          <p:cNvSpPr>
            <a:spLocks noChangeAspect="1"/>
          </p:cNvSpPr>
          <p:nvPr/>
        </p:nvSpPr>
        <p:spPr>
          <a:xfrm flipV="1">
            <a:off x="6732240" y="2432445"/>
            <a:ext cx="2282669" cy="2171608"/>
          </a:xfrm>
          <a:custGeom>
            <a:avLst/>
            <a:gdLst>
              <a:gd name="connsiteX0" fmla="*/ 0 w 9753600"/>
              <a:gd name="connsiteY0" fmla="*/ 0 h 5486400"/>
              <a:gd name="connsiteX1" fmla="*/ 599150 w 9753600"/>
              <a:gd name="connsiteY1" fmla="*/ 0 h 5486400"/>
              <a:gd name="connsiteX2" fmla="*/ 1003227 w 9753600"/>
              <a:gd name="connsiteY2" fmla="*/ 0 h 5486400"/>
              <a:gd name="connsiteX3" fmla="*/ 1894985 w 9753600"/>
              <a:gd name="connsiteY3" fmla="*/ 0 h 5486400"/>
              <a:gd name="connsiteX4" fmla="*/ 2494135 w 9753600"/>
              <a:gd name="connsiteY4" fmla="*/ 0 h 5486400"/>
              <a:gd name="connsiteX5" fmla="*/ 3093285 w 9753600"/>
              <a:gd name="connsiteY5" fmla="*/ 0 h 5486400"/>
              <a:gd name="connsiteX6" fmla="*/ 3985042 w 9753600"/>
              <a:gd name="connsiteY6" fmla="*/ 0 h 5486400"/>
              <a:gd name="connsiteX7" fmla="*/ 4486656 w 9753600"/>
              <a:gd name="connsiteY7" fmla="*/ 0 h 5486400"/>
              <a:gd name="connsiteX8" fmla="*/ 5378414 w 9753600"/>
              <a:gd name="connsiteY8" fmla="*/ 0 h 5486400"/>
              <a:gd name="connsiteX9" fmla="*/ 6270171 w 9753600"/>
              <a:gd name="connsiteY9" fmla="*/ 0 h 5486400"/>
              <a:gd name="connsiteX10" fmla="*/ 6966857 w 9753600"/>
              <a:gd name="connsiteY10" fmla="*/ 0 h 5486400"/>
              <a:gd name="connsiteX11" fmla="*/ 7858615 w 9753600"/>
              <a:gd name="connsiteY11" fmla="*/ 0 h 5486400"/>
              <a:gd name="connsiteX12" fmla="*/ 8457765 w 9753600"/>
              <a:gd name="connsiteY12" fmla="*/ 0 h 5486400"/>
              <a:gd name="connsiteX13" fmla="*/ 9056914 w 9753600"/>
              <a:gd name="connsiteY13" fmla="*/ 0 h 5486400"/>
              <a:gd name="connsiteX14" fmla="*/ 9753600 w 9753600"/>
              <a:gd name="connsiteY14" fmla="*/ 0 h 5486400"/>
              <a:gd name="connsiteX15" fmla="*/ 9753600 w 9753600"/>
              <a:gd name="connsiteY15" fmla="*/ 630936 h 5486400"/>
              <a:gd name="connsiteX16" fmla="*/ 9753600 w 9753600"/>
              <a:gd name="connsiteY16" fmla="*/ 1316736 h 5486400"/>
              <a:gd name="connsiteX17" fmla="*/ 9753600 w 9753600"/>
              <a:gd name="connsiteY17" fmla="*/ 2057400 h 5486400"/>
              <a:gd name="connsiteX18" fmla="*/ 9753600 w 9753600"/>
              <a:gd name="connsiteY18" fmla="*/ 2798064 h 5486400"/>
              <a:gd name="connsiteX19" fmla="*/ 9753600 w 9753600"/>
              <a:gd name="connsiteY19" fmla="*/ 3538728 h 5486400"/>
              <a:gd name="connsiteX20" fmla="*/ 9753600 w 9753600"/>
              <a:gd name="connsiteY20" fmla="*/ 4059936 h 5486400"/>
              <a:gd name="connsiteX21" fmla="*/ 9753600 w 9753600"/>
              <a:gd name="connsiteY21" fmla="*/ 4636008 h 5486400"/>
              <a:gd name="connsiteX22" fmla="*/ 9753600 w 9753600"/>
              <a:gd name="connsiteY22" fmla="*/ 5486400 h 5486400"/>
              <a:gd name="connsiteX23" fmla="*/ 9154450 w 9753600"/>
              <a:gd name="connsiteY23" fmla="*/ 5486400 h 5486400"/>
              <a:gd name="connsiteX24" fmla="*/ 8457765 w 9753600"/>
              <a:gd name="connsiteY24" fmla="*/ 5486400 h 5486400"/>
              <a:gd name="connsiteX25" fmla="*/ 8053687 w 9753600"/>
              <a:gd name="connsiteY25" fmla="*/ 5486400 h 5486400"/>
              <a:gd name="connsiteX26" fmla="*/ 7649609 w 9753600"/>
              <a:gd name="connsiteY26" fmla="*/ 5486400 h 5486400"/>
              <a:gd name="connsiteX27" fmla="*/ 6952923 w 9753600"/>
              <a:gd name="connsiteY27" fmla="*/ 5486400 h 5486400"/>
              <a:gd name="connsiteX28" fmla="*/ 6451310 w 9753600"/>
              <a:gd name="connsiteY28" fmla="*/ 5486400 h 5486400"/>
              <a:gd name="connsiteX29" fmla="*/ 5657088 w 9753600"/>
              <a:gd name="connsiteY29" fmla="*/ 5486400 h 5486400"/>
              <a:gd name="connsiteX30" fmla="*/ 5155474 w 9753600"/>
              <a:gd name="connsiteY30" fmla="*/ 5486400 h 5486400"/>
              <a:gd name="connsiteX31" fmla="*/ 4361253 w 9753600"/>
              <a:gd name="connsiteY31" fmla="*/ 5486400 h 5486400"/>
              <a:gd name="connsiteX32" fmla="*/ 3957175 w 9753600"/>
              <a:gd name="connsiteY32" fmla="*/ 5486400 h 5486400"/>
              <a:gd name="connsiteX33" fmla="*/ 3162953 w 9753600"/>
              <a:gd name="connsiteY33" fmla="*/ 5486400 h 5486400"/>
              <a:gd name="connsiteX34" fmla="*/ 2661339 w 9753600"/>
              <a:gd name="connsiteY34" fmla="*/ 5486400 h 5486400"/>
              <a:gd name="connsiteX35" fmla="*/ 2257262 w 9753600"/>
              <a:gd name="connsiteY35" fmla="*/ 5486400 h 5486400"/>
              <a:gd name="connsiteX36" fmla="*/ 1755648 w 9753600"/>
              <a:gd name="connsiteY36" fmla="*/ 5486400 h 5486400"/>
              <a:gd name="connsiteX37" fmla="*/ 961426 w 9753600"/>
              <a:gd name="connsiteY37" fmla="*/ 5486400 h 5486400"/>
              <a:gd name="connsiteX38" fmla="*/ 0 w 9753600"/>
              <a:gd name="connsiteY38" fmla="*/ 5486400 h 5486400"/>
              <a:gd name="connsiteX39" fmla="*/ 0 w 9753600"/>
              <a:gd name="connsiteY39" fmla="*/ 4965192 h 5486400"/>
              <a:gd name="connsiteX40" fmla="*/ 0 w 9753600"/>
              <a:gd name="connsiteY40" fmla="*/ 4443984 h 5486400"/>
              <a:gd name="connsiteX41" fmla="*/ 0 w 9753600"/>
              <a:gd name="connsiteY41" fmla="*/ 3703320 h 5486400"/>
              <a:gd name="connsiteX42" fmla="*/ 0 w 9753600"/>
              <a:gd name="connsiteY42" fmla="*/ 3182112 h 5486400"/>
              <a:gd name="connsiteX43" fmla="*/ 0 w 9753600"/>
              <a:gd name="connsiteY43" fmla="*/ 2496312 h 5486400"/>
              <a:gd name="connsiteX44" fmla="*/ 0 w 9753600"/>
              <a:gd name="connsiteY44" fmla="*/ 1920240 h 5486400"/>
              <a:gd name="connsiteX45" fmla="*/ 0 w 9753600"/>
              <a:gd name="connsiteY45" fmla="*/ 1234440 h 5486400"/>
              <a:gd name="connsiteX46" fmla="*/ 0 w 9753600"/>
              <a:gd name="connsiteY46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53600" h="5486400" extrusionOk="0">
                <a:moveTo>
                  <a:pt x="0" y="0"/>
                </a:moveTo>
                <a:cubicBezTo>
                  <a:pt x="251489" y="17200"/>
                  <a:pt x="392349" y="26900"/>
                  <a:pt x="599150" y="0"/>
                </a:cubicBezTo>
                <a:cubicBezTo>
                  <a:pt x="805951" y="-26900"/>
                  <a:pt x="863595" y="3877"/>
                  <a:pt x="1003227" y="0"/>
                </a:cubicBezTo>
                <a:cubicBezTo>
                  <a:pt x="1142859" y="-3877"/>
                  <a:pt x="1634530" y="-6873"/>
                  <a:pt x="1894985" y="0"/>
                </a:cubicBezTo>
                <a:cubicBezTo>
                  <a:pt x="2155440" y="6873"/>
                  <a:pt x="2246259" y="-5015"/>
                  <a:pt x="2494135" y="0"/>
                </a:cubicBezTo>
                <a:cubicBezTo>
                  <a:pt x="2742011" y="5015"/>
                  <a:pt x="2854458" y="26756"/>
                  <a:pt x="3093285" y="0"/>
                </a:cubicBezTo>
                <a:cubicBezTo>
                  <a:pt x="3332112" y="-26756"/>
                  <a:pt x="3719014" y="-38452"/>
                  <a:pt x="3985042" y="0"/>
                </a:cubicBezTo>
                <a:cubicBezTo>
                  <a:pt x="4251070" y="38452"/>
                  <a:pt x="4354498" y="20468"/>
                  <a:pt x="4486656" y="0"/>
                </a:cubicBezTo>
                <a:cubicBezTo>
                  <a:pt x="4618814" y="-20468"/>
                  <a:pt x="5112234" y="-41841"/>
                  <a:pt x="5378414" y="0"/>
                </a:cubicBezTo>
                <a:cubicBezTo>
                  <a:pt x="5644594" y="41841"/>
                  <a:pt x="5934170" y="3563"/>
                  <a:pt x="6270171" y="0"/>
                </a:cubicBezTo>
                <a:cubicBezTo>
                  <a:pt x="6606172" y="-3563"/>
                  <a:pt x="6668262" y="-8395"/>
                  <a:pt x="6966857" y="0"/>
                </a:cubicBezTo>
                <a:cubicBezTo>
                  <a:pt x="7265452" y="8395"/>
                  <a:pt x="7507899" y="29920"/>
                  <a:pt x="7858615" y="0"/>
                </a:cubicBezTo>
                <a:cubicBezTo>
                  <a:pt x="8209331" y="-29920"/>
                  <a:pt x="8200935" y="-29324"/>
                  <a:pt x="8457765" y="0"/>
                </a:cubicBezTo>
                <a:cubicBezTo>
                  <a:pt x="8714595" y="29324"/>
                  <a:pt x="8758815" y="5083"/>
                  <a:pt x="9056914" y="0"/>
                </a:cubicBezTo>
                <a:cubicBezTo>
                  <a:pt x="9355013" y="-5083"/>
                  <a:pt x="9486934" y="25807"/>
                  <a:pt x="9753600" y="0"/>
                </a:cubicBezTo>
                <a:cubicBezTo>
                  <a:pt x="9781378" y="166537"/>
                  <a:pt x="9740265" y="329436"/>
                  <a:pt x="9753600" y="630936"/>
                </a:cubicBezTo>
                <a:cubicBezTo>
                  <a:pt x="9766935" y="932436"/>
                  <a:pt x="9755811" y="1042644"/>
                  <a:pt x="9753600" y="1316736"/>
                </a:cubicBezTo>
                <a:cubicBezTo>
                  <a:pt x="9751389" y="1590828"/>
                  <a:pt x="9745674" y="1794565"/>
                  <a:pt x="9753600" y="2057400"/>
                </a:cubicBezTo>
                <a:cubicBezTo>
                  <a:pt x="9761526" y="2320235"/>
                  <a:pt x="9742015" y="2450824"/>
                  <a:pt x="9753600" y="2798064"/>
                </a:cubicBezTo>
                <a:cubicBezTo>
                  <a:pt x="9765185" y="3145304"/>
                  <a:pt x="9783733" y="3214383"/>
                  <a:pt x="9753600" y="3538728"/>
                </a:cubicBezTo>
                <a:cubicBezTo>
                  <a:pt x="9723467" y="3863073"/>
                  <a:pt x="9760663" y="3883440"/>
                  <a:pt x="9753600" y="4059936"/>
                </a:cubicBezTo>
                <a:cubicBezTo>
                  <a:pt x="9746537" y="4236432"/>
                  <a:pt x="9747961" y="4429207"/>
                  <a:pt x="9753600" y="4636008"/>
                </a:cubicBezTo>
                <a:cubicBezTo>
                  <a:pt x="9759239" y="4842809"/>
                  <a:pt x="9756925" y="5167982"/>
                  <a:pt x="9753600" y="5486400"/>
                </a:cubicBezTo>
                <a:cubicBezTo>
                  <a:pt x="9549779" y="5485716"/>
                  <a:pt x="9433418" y="5515130"/>
                  <a:pt x="9154450" y="5486400"/>
                </a:cubicBezTo>
                <a:cubicBezTo>
                  <a:pt x="8875482" y="5457671"/>
                  <a:pt x="8613547" y="5498776"/>
                  <a:pt x="8457765" y="5486400"/>
                </a:cubicBezTo>
                <a:cubicBezTo>
                  <a:pt x="8301984" y="5474024"/>
                  <a:pt x="8192385" y="5477005"/>
                  <a:pt x="8053687" y="5486400"/>
                </a:cubicBezTo>
                <a:cubicBezTo>
                  <a:pt x="7914989" y="5495795"/>
                  <a:pt x="7850189" y="5493721"/>
                  <a:pt x="7649609" y="5486400"/>
                </a:cubicBezTo>
                <a:cubicBezTo>
                  <a:pt x="7449029" y="5479079"/>
                  <a:pt x="7167481" y="5501787"/>
                  <a:pt x="6952923" y="5486400"/>
                </a:cubicBezTo>
                <a:cubicBezTo>
                  <a:pt x="6738365" y="5471013"/>
                  <a:pt x="6664318" y="5470360"/>
                  <a:pt x="6451310" y="5486400"/>
                </a:cubicBezTo>
                <a:cubicBezTo>
                  <a:pt x="6238302" y="5502440"/>
                  <a:pt x="5877577" y="5513460"/>
                  <a:pt x="5657088" y="5486400"/>
                </a:cubicBezTo>
                <a:cubicBezTo>
                  <a:pt x="5436599" y="5459340"/>
                  <a:pt x="5260107" y="5477580"/>
                  <a:pt x="5155474" y="5486400"/>
                </a:cubicBezTo>
                <a:cubicBezTo>
                  <a:pt x="5050841" y="5495220"/>
                  <a:pt x="4699868" y="5455095"/>
                  <a:pt x="4361253" y="5486400"/>
                </a:cubicBezTo>
                <a:cubicBezTo>
                  <a:pt x="4022638" y="5517705"/>
                  <a:pt x="4107601" y="5481534"/>
                  <a:pt x="3957175" y="5486400"/>
                </a:cubicBezTo>
                <a:cubicBezTo>
                  <a:pt x="3806749" y="5491266"/>
                  <a:pt x="3475747" y="5463957"/>
                  <a:pt x="3162953" y="5486400"/>
                </a:cubicBezTo>
                <a:cubicBezTo>
                  <a:pt x="2850159" y="5508843"/>
                  <a:pt x="2838326" y="5487954"/>
                  <a:pt x="2661339" y="5486400"/>
                </a:cubicBezTo>
                <a:cubicBezTo>
                  <a:pt x="2484352" y="5484846"/>
                  <a:pt x="2409758" y="5478448"/>
                  <a:pt x="2257262" y="5486400"/>
                </a:cubicBezTo>
                <a:cubicBezTo>
                  <a:pt x="2104766" y="5494352"/>
                  <a:pt x="1944663" y="5482814"/>
                  <a:pt x="1755648" y="5486400"/>
                </a:cubicBezTo>
                <a:cubicBezTo>
                  <a:pt x="1566633" y="5489986"/>
                  <a:pt x="1236234" y="5463060"/>
                  <a:pt x="961426" y="5486400"/>
                </a:cubicBezTo>
                <a:cubicBezTo>
                  <a:pt x="686618" y="5509740"/>
                  <a:pt x="233222" y="5488308"/>
                  <a:pt x="0" y="5486400"/>
                </a:cubicBezTo>
                <a:cubicBezTo>
                  <a:pt x="-9938" y="5250090"/>
                  <a:pt x="12279" y="5189356"/>
                  <a:pt x="0" y="4965192"/>
                </a:cubicBezTo>
                <a:cubicBezTo>
                  <a:pt x="-12279" y="4741028"/>
                  <a:pt x="-7281" y="4627323"/>
                  <a:pt x="0" y="4443984"/>
                </a:cubicBezTo>
                <a:cubicBezTo>
                  <a:pt x="7281" y="4260645"/>
                  <a:pt x="20190" y="3868547"/>
                  <a:pt x="0" y="3703320"/>
                </a:cubicBezTo>
                <a:cubicBezTo>
                  <a:pt x="-20190" y="3538093"/>
                  <a:pt x="2156" y="3419573"/>
                  <a:pt x="0" y="3182112"/>
                </a:cubicBezTo>
                <a:cubicBezTo>
                  <a:pt x="-2156" y="2944651"/>
                  <a:pt x="-811" y="2818991"/>
                  <a:pt x="0" y="2496312"/>
                </a:cubicBezTo>
                <a:cubicBezTo>
                  <a:pt x="811" y="2173633"/>
                  <a:pt x="783" y="2205921"/>
                  <a:pt x="0" y="1920240"/>
                </a:cubicBezTo>
                <a:cubicBezTo>
                  <a:pt x="-783" y="1634559"/>
                  <a:pt x="-28422" y="1410344"/>
                  <a:pt x="0" y="1234440"/>
                </a:cubicBezTo>
                <a:cubicBezTo>
                  <a:pt x="28422" y="1058536"/>
                  <a:pt x="2979" y="490664"/>
                  <a:pt x="0" y="0"/>
                </a:cubicBezTo>
                <a:close/>
              </a:path>
            </a:pathLst>
          </a:custGeom>
          <a:noFill/>
          <a:ln w="7620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ctr"/>
          <a:lstStyle/>
          <a:p>
            <a:pPr algn="l" rtl="0"/>
            <a:endParaRPr lang="he-IL" sz="900" dirty="0" err="1">
              <a:solidFill>
                <a:prstClr val="black"/>
              </a:solidFill>
              <a:latin typeface="HelveticaNeueLT Pro 57 Cn" panose="020B05060305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7295" y="2084187"/>
            <a:ext cx="2069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400" b="1" dirty="0">
                <a:solidFill>
                  <a:srgbClr val="393659"/>
                </a:solidFill>
                <a:latin typeface="FbSpoiler Regular" panose="02020603050405020304" pitchFamily="18" charset="-79"/>
                <a:cs typeface="FbSpoiler Regular" panose="02020603050405020304" pitchFamily="18" charset="-79"/>
              </a:rPr>
              <a:t>הדרך הנכונה לירידה מהאוטובוס.</a:t>
            </a:r>
            <a:endParaRPr lang="en-US" sz="1400" b="1" dirty="0">
              <a:solidFill>
                <a:srgbClr val="393659"/>
              </a:solidFill>
              <a:latin typeface="FbSpoiler Regular" panose="02020603050405020304" pitchFamily="18" charset="-79"/>
              <a:cs typeface="FbSpoiler Regular" panose="02020603050405020304" pitchFamily="18" charset="-79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894" y="2432446"/>
            <a:ext cx="2178314" cy="2171609"/>
          </a:xfrm>
          <a:prstGeom prst="rect">
            <a:avLst/>
          </a:prstGeom>
        </p:spPr>
      </p:pic>
      <p:sp>
        <p:nvSpPr>
          <p:cNvPr id="22" name="מלבן 3">
            <a:extLst>
              <a:ext uri="{FF2B5EF4-FFF2-40B4-BE49-F238E27FC236}">
                <a16:creationId xmlns:a16="http://schemas.microsoft.com/office/drawing/2014/main" xmlns="" id="{98A0A2F2-5D63-45FE-AB9D-35517D220614}"/>
              </a:ext>
            </a:extLst>
          </p:cNvPr>
          <p:cNvSpPr>
            <a:spLocks noChangeAspect="1"/>
          </p:cNvSpPr>
          <p:nvPr/>
        </p:nvSpPr>
        <p:spPr>
          <a:xfrm flipV="1">
            <a:off x="4265895" y="2432445"/>
            <a:ext cx="2192078" cy="2171609"/>
          </a:xfrm>
          <a:custGeom>
            <a:avLst/>
            <a:gdLst>
              <a:gd name="connsiteX0" fmla="*/ 0 w 9753600"/>
              <a:gd name="connsiteY0" fmla="*/ 0 h 5486400"/>
              <a:gd name="connsiteX1" fmla="*/ 599150 w 9753600"/>
              <a:gd name="connsiteY1" fmla="*/ 0 h 5486400"/>
              <a:gd name="connsiteX2" fmla="*/ 1003227 w 9753600"/>
              <a:gd name="connsiteY2" fmla="*/ 0 h 5486400"/>
              <a:gd name="connsiteX3" fmla="*/ 1894985 w 9753600"/>
              <a:gd name="connsiteY3" fmla="*/ 0 h 5486400"/>
              <a:gd name="connsiteX4" fmla="*/ 2494135 w 9753600"/>
              <a:gd name="connsiteY4" fmla="*/ 0 h 5486400"/>
              <a:gd name="connsiteX5" fmla="*/ 3093285 w 9753600"/>
              <a:gd name="connsiteY5" fmla="*/ 0 h 5486400"/>
              <a:gd name="connsiteX6" fmla="*/ 3985042 w 9753600"/>
              <a:gd name="connsiteY6" fmla="*/ 0 h 5486400"/>
              <a:gd name="connsiteX7" fmla="*/ 4486656 w 9753600"/>
              <a:gd name="connsiteY7" fmla="*/ 0 h 5486400"/>
              <a:gd name="connsiteX8" fmla="*/ 5378414 w 9753600"/>
              <a:gd name="connsiteY8" fmla="*/ 0 h 5486400"/>
              <a:gd name="connsiteX9" fmla="*/ 6270171 w 9753600"/>
              <a:gd name="connsiteY9" fmla="*/ 0 h 5486400"/>
              <a:gd name="connsiteX10" fmla="*/ 6966857 w 9753600"/>
              <a:gd name="connsiteY10" fmla="*/ 0 h 5486400"/>
              <a:gd name="connsiteX11" fmla="*/ 7858615 w 9753600"/>
              <a:gd name="connsiteY11" fmla="*/ 0 h 5486400"/>
              <a:gd name="connsiteX12" fmla="*/ 8457765 w 9753600"/>
              <a:gd name="connsiteY12" fmla="*/ 0 h 5486400"/>
              <a:gd name="connsiteX13" fmla="*/ 9056914 w 9753600"/>
              <a:gd name="connsiteY13" fmla="*/ 0 h 5486400"/>
              <a:gd name="connsiteX14" fmla="*/ 9753600 w 9753600"/>
              <a:gd name="connsiteY14" fmla="*/ 0 h 5486400"/>
              <a:gd name="connsiteX15" fmla="*/ 9753600 w 9753600"/>
              <a:gd name="connsiteY15" fmla="*/ 630936 h 5486400"/>
              <a:gd name="connsiteX16" fmla="*/ 9753600 w 9753600"/>
              <a:gd name="connsiteY16" fmla="*/ 1316736 h 5486400"/>
              <a:gd name="connsiteX17" fmla="*/ 9753600 w 9753600"/>
              <a:gd name="connsiteY17" fmla="*/ 2057400 h 5486400"/>
              <a:gd name="connsiteX18" fmla="*/ 9753600 w 9753600"/>
              <a:gd name="connsiteY18" fmla="*/ 2798064 h 5486400"/>
              <a:gd name="connsiteX19" fmla="*/ 9753600 w 9753600"/>
              <a:gd name="connsiteY19" fmla="*/ 3538728 h 5486400"/>
              <a:gd name="connsiteX20" fmla="*/ 9753600 w 9753600"/>
              <a:gd name="connsiteY20" fmla="*/ 4059936 h 5486400"/>
              <a:gd name="connsiteX21" fmla="*/ 9753600 w 9753600"/>
              <a:gd name="connsiteY21" fmla="*/ 4636008 h 5486400"/>
              <a:gd name="connsiteX22" fmla="*/ 9753600 w 9753600"/>
              <a:gd name="connsiteY22" fmla="*/ 5486400 h 5486400"/>
              <a:gd name="connsiteX23" fmla="*/ 9154450 w 9753600"/>
              <a:gd name="connsiteY23" fmla="*/ 5486400 h 5486400"/>
              <a:gd name="connsiteX24" fmla="*/ 8457765 w 9753600"/>
              <a:gd name="connsiteY24" fmla="*/ 5486400 h 5486400"/>
              <a:gd name="connsiteX25" fmla="*/ 8053687 w 9753600"/>
              <a:gd name="connsiteY25" fmla="*/ 5486400 h 5486400"/>
              <a:gd name="connsiteX26" fmla="*/ 7649609 w 9753600"/>
              <a:gd name="connsiteY26" fmla="*/ 5486400 h 5486400"/>
              <a:gd name="connsiteX27" fmla="*/ 6952923 w 9753600"/>
              <a:gd name="connsiteY27" fmla="*/ 5486400 h 5486400"/>
              <a:gd name="connsiteX28" fmla="*/ 6451310 w 9753600"/>
              <a:gd name="connsiteY28" fmla="*/ 5486400 h 5486400"/>
              <a:gd name="connsiteX29" fmla="*/ 5657088 w 9753600"/>
              <a:gd name="connsiteY29" fmla="*/ 5486400 h 5486400"/>
              <a:gd name="connsiteX30" fmla="*/ 5155474 w 9753600"/>
              <a:gd name="connsiteY30" fmla="*/ 5486400 h 5486400"/>
              <a:gd name="connsiteX31" fmla="*/ 4361253 w 9753600"/>
              <a:gd name="connsiteY31" fmla="*/ 5486400 h 5486400"/>
              <a:gd name="connsiteX32" fmla="*/ 3957175 w 9753600"/>
              <a:gd name="connsiteY32" fmla="*/ 5486400 h 5486400"/>
              <a:gd name="connsiteX33" fmla="*/ 3162953 w 9753600"/>
              <a:gd name="connsiteY33" fmla="*/ 5486400 h 5486400"/>
              <a:gd name="connsiteX34" fmla="*/ 2661339 w 9753600"/>
              <a:gd name="connsiteY34" fmla="*/ 5486400 h 5486400"/>
              <a:gd name="connsiteX35" fmla="*/ 2257262 w 9753600"/>
              <a:gd name="connsiteY35" fmla="*/ 5486400 h 5486400"/>
              <a:gd name="connsiteX36" fmla="*/ 1755648 w 9753600"/>
              <a:gd name="connsiteY36" fmla="*/ 5486400 h 5486400"/>
              <a:gd name="connsiteX37" fmla="*/ 961426 w 9753600"/>
              <a:gd name="connsiteY37" fmla="*/ 5486400 h 5486400"/>
              <a:gd name="connsiteX38" fmla="*/ 0 w 9753600"/>
              <a:gd name="connsiteY38" fmla="*/ 5486400 h 5486400"/>
              <a:gd name="connsiteX39" fmla="*/ 0 w 9753600"/>
              <a:gd name="connsiteY39" fmla="*/ 4965192 h 5486400"/>
              <a:gd name="connsiteX40" fmla="*/ 0 w 9753600"/>
              <a:gd name="connsiteY40" fmla="*/ 4443984 h 5486400"/>
              <a:gd name="connsiteX41" fmla="*/ 0 w 9753600"/>
              <a:gd name="connsiteY41" fmla="*/ 3703320 h 5486400"/>
              <a:gd name="connsiteX42" fmla="*/ 0 w 9753600"/>
              <a:gd name="connsiteY42" fmla="*/ 3182112 h 5486400"/>
              <a:gd name="connsiteX43" fmla="*/ 0 w 9753600"/>
              <a:gd name="connsiteY43" fmla="*/ 2496312 h 5486400"/>
              <a:gd name="connsiteX44" fmla="*/ 0 w 9753600"/>
              <a:gd name="connsiteY44" fmla="*/ 1920240 h 5486400"/>
              <a:gd name="connsiteX45" fmla="*/ 0 w 9753600"/>
              <a:gd name="connsiteY45" fmla="*/ 1234440 h 5486400"/>
              <a:gd name="connsiteX46" fmla="*/ 0 w 9753600"/>
              <a:gd name="connsiteY46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53600" h="5486400" extrusionOk="0">
                <a:moveTo>
                  <a:pt x="0" y="0"/>
                </a:moveTo>
                <a:cubicBezTo>
                  <a:pt x="251489" y="17200"/>
                  <a:pt x="392349" y="26900"/>
                  <a:pt x="599150" y="0"/>
                </a:cubicBezTo>
                <a:cubicBezTo>
                  <a:pt x="805951" y="-26900"/>
                  <a:pt x="863595" y="3877"/>
                  <a:pt x="1003227" y="0"/>
                </a:cubicBezTo>
                <a:cubicBezTo>
                  <a:pt x="1142859" y="-3877"/>
                  <a:pt x="1634530" y="-6873"/>
                  <a:pt x="1894985" y="0"/>
                </a:cubicBezTo>
                <a:cubicBezTo>
                  <a:pt x="2155440" y="6873"/>
                  <a:pt x="2246259" y="-5015"/>
                  <a:pt x="2494135" y="0"/>
                </a:cubicBezTo>
                <a:cubicBezTo>
                  <a:pt x="2742011" y="5015"/>
                  <a:pt x="2854458" y="26756"/>
                  <a:pt x="3093285" y="0"/>
                </a:cubicBezTo>
                <a:cubicBezTo>
                  <a:pt x="3332112" y="-26756"/>
                  <a:pt x="3719014" y="-38452"/>
                  <a:pt x="3985042" y="0"/>
                </a:cubicBezTo>
                <a:cubicBezTo>
                  <a:pt x="4251070" y="38452"/>
                  <a:pt x="4354498" y="20468"/>
                  <a:pt x="4486656" y="0"/>
                </a:cubicBezTo>
                <a:cubicBezTo>
                  <a:pt x="4618814" y="-20468"/>
                  <a:pt x="5112234" y="-41841"/>
                  <a:pt x="5378414" y="0"/>
                </a:cubicBezTo>
                <a:cubicBezTo>
                  <a:pt x="5644594" y="41841"/>
                  <a:pt x="5934170" y="3563"/>
                  <a:pt x="6270171" y="0"/>
                </a:cubicBezTo>
                <a:cubicBezTo>
                  <a:pt x="6606172" y="-3563"/>
                  <a:pt x="6668262" y="-8395"/>
                  <a:pt x="6966857" y="0"/>
                </a:cubicBezTo>
                <a:cubicBezTo>
                  <a:pt x="7265452" y="8395"/>
                  <a:pt x="7507899" y="29920"/>
                  <a:pt x="7858615" y="0"/>
                </a:cubicBezTo>
                <a:cubicBezTo>
                  <a:pt x="8209331" y="-29920"/>
                  <a:pt x="8200935" y="-29324"/>
                  <a:pt x="8457765" y="0"/>
                </a:cubicBezTo>
                <a:cubicBezTo>
                  <a:pt x="8714595" y="29324"/>
                  <a:pt x="8758815" y="5083"/>
                  <a:pt x="9056914" y="0"/>
                </a:cubicBezTo>
                <a:cubicBezTo>
                  <a:pt x="9355013" y="-5083"/>
                  <a:pt x="9486934" y="25807"/>
                  <a:pt x="9753600" y="0"/>
                </a:cubicBezTo>
                <a:cubicBezTo>
                  <a:pt x="9781378" y="166537"/>
                  <a:pt x="9740265" y="329436"/>
                  <a:pt x="9753600" y="630936"/>
                </a:cubicBezTo>
                <a:cubicBezTo>
                  <a:pt x="9766935" y="932436"/>
                  <a:pt x="9755811" y="1042644"/>
                  <a:pt x="9753600" y="1316736"/>
                </a:cubicBezTo>
                <a:cubicBezTo>
                  <a:pt x="9751389" y="1590828"/>
                  <a:pt x="9745674" y="1794565"/>
                  <a:pt x="9753600" y="2057400"/>
                </a:cubicBezTo>
                <a:cubicBezTo>
                  <a:pt x="9761526" y="2320235"/>
                  <a:pt x="9742015" y="2450824"/>
                  <a:pt x="9753600" y="2798064"/>
                </a:cubicBezTo>
                <a:cubicBezTo>
                  <a:pt x="9765185" y="3145304"/>
                  <a:pt x="9783733" y="3214383"/>
                  <a:pt x="9753600" y="3538728"/>
                </a:cubicBezTo>
                <a:cubicBezTo>
                  <a:pt x="9723467" y="3863073"/>
                  <a:pt x="9760663" y="3883440"/>
                  <a:pt x="9753600" y="4059936"/>
                </a:cubicBezTo>
                <a:cubicBezTo>
                  <a:pt x="9746537" y="4236432"/>
                  <a:pt x="9747961" y="4429207"/>
                  <a:pt x="9753600" y="4636008"/>
                </a:cubicBezTo>
                <a:cubicBezTo>
                  <a:pt x="9759239" y="4842809"/>
                  <a:pt x="9756925" y="5167982"/>
                  <a:pt x="9753600" y="5486400"/>
                </a:cubicBezTo>
                <a:cubicBezTo>
                  <a:pt x="9549779" y="5485716"/>
                  <a:pt x="9433418" y="5515130"/>
                  <a:pt x="9154450" y="5486400"/>
                </a:cubicBezTo>
                <a:cubicBezTo>
                  <a:pt x="8875482" y="5457671"/>
                  <a:pt x="8613547" y="5498776"/>
                  <a:pt x="8457765" y="5486400"/>
                </a:cubicBezTo>
                <a:cubicBezTo>
                  <a:pt x="8301984" y="5474024"/>
                  <a:pt x="8192385" y="5477005"/>
                  <a:pt x="8053687" y="5486400"/>
                </a:cubicBezTo>
                <a:cubicBezTo>
                  <a:pt x="7914989" y="5495795"/>
                  <a:pt x="7850189" y="5493721"/>
                  <a:pt x="7649609" y="5486400"/>
                </a:cubicBezTo>
                <a:cubicBezTo>
                  <a:pt x="7449029" y="5479079"/>
                  <a:pt x="7167481" y="5501787"/>
                  <a:pt x="6952923" y="5486400"/>
                </a:cubicBezTo>
                <a:cubicBezTo>
                  <a:pt x="6738365" y="5471013"/>
                  <a:pt x="6664318" y="5470360"/>
                  <a:pt x="6451310" y="5486400"/>
                </a:cubicBezTo>
                <a:cubicBezTo>
                  <a:pt x="6238302" y="5502440"/>
                  <a:pt x="5877577" y="5513460"/>
                  <a:pt x="5657088" y="5486400"/>
                </a:cubicBezTo>
                <a:cubicBezTo>
                  <a:pt x="5436599" y="5459340"/>
                  <a:pt x="5260107" y="5477580"/>
                  <a:pt x="5155474" y="5486400"/>
                </a:cubicBezTo>
                <a:cubicBezTo>
                  <a:pt x="5050841" y="5495220"/>
                  <a:pt x="4699868" y="5455095"/>
                  <a:pt x="4361253" y="5486400"/>
                </a:cubicBezTo>
                <a:cubicBezTo>
                  <a:pt x="4022638" y="5517705"/>
                  <a:pt x="4107601" y="5481534"/>
                  <a:pt x="3957175" y="5486400"/>
                </a:cubicBezTo>
                <a:cubicBezTo>
                  <a:pt x="3806749" y="5491266"/>
                  <a:pt x="3475747" y="5463957"/>
                  <a:pt x="3162953" y="5486400"/>
                </a:cubicBezTo>
                <a:cubicBezTo>
                  <a:pt x="2850159" y="5508843"/>
                  <a:pt x="2838326" y="5487954"/>
                  <a:pt x="2661339" y="5486400"/>
                </a:cubicBezTo>
                <a:cubicBezTo>
                  <a:pt x="2484352" y="5484846"/>
                  <a:pt x="2409758" y="5478448"/>
                  <a:pt x="2257262" y="5486400"/>
                </a:cubicBezTo>
                <a:cubicBezTo>
                  <a:pt x="2104766" y="5494352"/>
                  <a:pt x="1944663" y="5482814"/>
                  <a:pt x="1755648" y="5486400"/>
                </a:cubicBezTo>
                <a:cubicBezTo>
                  <a:pt x="1566633" y="5489986"/>
                  <a:pt x="1236234" y="5463060"/>
                  <a:pt x="961426" y="5486400"/>
                </a:cubicBezTo>
                <a:cubicBezTo>
                  <a:pt x="686618" y="5509740"/>
                  <a:pt x="233222" y="5488308"/>
                  <a:pt x="0" y="5486400"/>
                </a:cubicBezTo>
                <a:cubicBezTo>
                  <a:pt x="-9938" y="5250090"/>
                  <a:pt x="12279" y="5189356"/>
                  <a:pt x="0" y="4965192"/>
                </a:cubicBezTo>
                <a:cubicBezTo>
                  <a:pt x="-12279" y="4741028"/>
                  <a:pt x="-7281" y="4627323"/>
                  <a:pt x="0" y="4443984"/>
                </a:cubicBezTo>
                <a:cubicBezTo>
                  <a:pt x="7281" y="4260645"/>
                  <a:pt x="20190" y="3868547"/>
                  <a:pt x="0" y="3703320"/>
                </a:cubicBezTo>
                <a:cubicBezTo>
                  <a:pt x="-20190" y="3538093"/>
                  <a:pt x="2156" y="3419573"/>
                  <a:pt x="0" y="3182112"/>
                </a:cubicBezTo>
                <a:cubicBezTo>
                  <a:pt x="-2156" y="2944651"/>
                  <a:pt x="-811" y="2818991"/>
                  <a:pt x="0" y="2496312"/>
                </a:cubicBezTo>
                <a:cubicBezTo>
                  <a:pt x="811" y="2173633"/>
                  <a:pt x="783" y="2205921"/>
                  <a:pt x="0" y="1920240"/>
                </a:cubicBezTo>
                <a:cubicBezTo>
                  <a:pt x="-783" y="1634559"/>
                  <a:pt x="-28422" y="1410344"/>
                  <a:pt x="0" y="1234440"/>
                </a:cubicBezTo>
                <a:cubicBezTo>
                  <a:pt x="28422" y="1058536"/>
                  <a:pt x="2979" y="490664"/>
                  <a:pt x="0" y="0"/>
                </a:cubicBezTo>
                <a:close/>
              </a:path>
            </a:pathLst>
          </a:custGeom>
          <a:noFill/>
          <a:ln w="76200" cap="rnd">
            <a:solidFill>
              <a:srgbClr val="00AEEF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rtlCol="1" anchor="ctr"/>
          <a:lstStyle/>
          <a:p>
            <a:pPr algn="l" rtl="0"/>
            <a:endParaRPr lang="he-IL" sz="900" dirty="0" err="1">
              <a:solidFill>
                <a:prstClr val="black"/>
              </a:solidFill>
              <a:latin typeface="HelveticaNeueLT Pro 57 Cn" panose="020B05060305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73" y="2390650"/>
            <a:ext cx="2523316" cy="22740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40" y="2478107"/>
            <a:ext cx="2366100" cy="2099091"/>
          </a:xfrm>
          <a:prstGeom prst="rect">
            <a:avLst/>
          </a:prstGeom>
        </p:spPr>
      </p:pic>
      <p:sp>
        <p:nvSpPr>
          <p:cNvPr id="26" name="Multiply 25"/>
          <p:cNvSpPr/>
          <p:nvPr/>
        </p:nvSpPr>
        <p:spPr>
          <a:xfrm>
            <a:off x="7908523" y="1575500"/>
            <a:ext cx="648072" cy="60952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78187">
            <a:off x="2599055" y="1434378"/>
            <a:ext cx="560881" cy="877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6440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סודהסטרים">
  <a:themeElements>
    <a:clrScheme name="סודהסטרים">
      <a:dk1>
        <a:srgbClr val="3A3659"/>
      </a:dk1>
      <a:lt1>
        <a:srgbClr val="FFFFFF"/>
      </a:lt1>
      <a:dk2>
        <a:srgbClr val="00AEEF"/>
      </a:dk2>
      <a:lt2>
        <a:srgbClr val="00AEEF"/>
      </a:lt2>
      <a:accent1>
        <a:srgbClr val="1E4488"/>
      </a:accent1>
      <a:accent2>
        <a:srgbClr val="0FE0FF"/>
      </a:accent2>
      <a:accent3>
        <a:srgbClr val="EC008C"/>
      </a:accent3>
      <a:accent4>
        <a:srgbClr val="6CB33F"/>
      </a:accent4>
      <a:accent5>
        <a:srgbClr val="F58220"/>
      </a:accent5>
      <a:accent6>
        <a:srgbClr val="FFF200"/>
      </a:accent6>
      <a:hlink>
        <a:srgbClr val="00AEEF"/>
      </a:hlink>
      <a:folHlink>
        <a:srgbClr val="3A3659"/>
      </a:folHlink>
    </a:clrScheme>
    <a:fontScheme name="SODASTREAM">
      <a:majorFont>
        <a:latin typeface="Verlag Black"/>
        <a:ea typeface=""/>
        <a:cs typeface="FbSpoiler Black"/>
      </a:majorFont>
      <a:minorFont>
        <a:latin typeface="HelveticaNeueLT Pro 55 Roman"/>
        <a:ea typeface=""/>
        <a:cs typeface="FbSpoiler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1F8FB4970910414B9D31F62158C2F42000BA86C91664562F4F9D2EA6AA95D51026" ma:contentTypeVersion="7" ma:contentTypeDescription="Create new Excel file" ma:contentTypeScope="" ma:versionID="533ef669762750016afce7caa165ac5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760E1B-D8E9-4E46-9613-AB02F9B92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EC566F-B556-422E-8BDF-84EC74699A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FBAB57-C276-41B0-9A28-25430584D0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12521</TotalTime>
  <Words>95</Words>
  <Application>Microsoft Office PowerPoint</Application>
  <PresentationFormat>‫הצגה על המסך (16:9)</PresentationFormat>
  <Paragraphs>27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</vt:i4>
      </vt:variant>
    </vt:vector>
  </HeadingPairs>
  <TitlesOfParts>
    <vt:vector size="14" baseType="lpstr">
      <vt:lpstr>Arial</vt:lpstr>
      <vt:lpstr>FbSpoiler Regular</vt:lpstr>
      <vt:lpstr>FbSpoiler Black</vt:lpstr>
      <vt:lpstr>Verlag Black</vt:lpstr>
      <vt:lpstr>HelveticaNeueLT Pro 57 Cn</vt:lpstr>
      <vt:lpstr>Verlag Bold</vt:lpstr>
      <vt:lpstr>Times New Roman</vt:lpstr>
      <vt:lpstr>HelveticaNeueLT Pro 55 Roman</vt:lpstr>
      <vt:lpstr>FbSpoiler Bold</vt:lpstr>
      <vt:lpstr>Calibri</vt:lpstr>
      <vt:lpstr>Custom Design</vt:lpstr>
      <vt:lpstr>סודהסטרים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אסמרה</cp:lastModifiedBy>
  <cp:revision>1382</cp:revision>
  <cp:lastPrinted>2020-11-08T09:25:26Z</cp:lastPrinted>
  <dcterms:created xsi:type="dcterms:W3CDTF">2014-10-24T07:27:57Z</dcterms:created>
  <dcterms:modified xsi:type="dcterms:W3CDTF">2022-01-15T15:17:49Z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0x0101001F8FB4970910414B9D31F62158C2F42000BA86C91664562F4F9D2EA6AA95D51026</vt:lpwstr>
  </property>
</Properties>
</file>